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892" r:id="rId3"/>
  </p:sldMasterIdLst>
  <p:notesMasterIdLst>
    <p:notesMasterId r:id="rId25"/>
  </p:notesMasterIdLst>
  <p:sldIdLst>
    <p:sldId id="257" r:id="rId4"/>
    <p:sldId id="258" r:id="rId5"/>
    <p:sldId id="277" r:id="rId6"/>
    <p:sldId id="816" r:id="rId7"/>
    <p:sldId id="836" r:id="rId8"/>
    <p:sldId id="842" r:id="rId9"/>
    <p:sldId id="780" r:id="rId10"/>
    <p:sldId id="840" r:id="rId11"/>
    <p:sldId id="791" r:id="rId12"/>
    <p:sldId id="795" r:id="rId13"/>
    <p:sldId id="794" r:id="rId14"/>
    <p:sldId id="841" r:id="rId15"/>
    <p:sldId id="817" r:id="rId16"/>
    <p:sldId id="823" r:id="rId17"/>
    <p:sldId id="825" r:id="rId18"/>
    <p:sldId id="814" r:id="rId19"/>
    <p:sldId id="818" r:id="rId20"/>
    <p:sldId id="826" r:id="rId21"/>
    <p:sldId id="833" r:id="rId22"/>
    <p:sldId id="819" r:id="rId23"/>
    <p:sldId id="288" r:id="rId2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109"/>
    <a:srgbClr val="0F73B1"/>
    <a:srgbClr val="1183C9"/>
    <a:srgbClr val="0968D1"/>
    <a:srgbClr val="0079F2"/>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73691" autoAdjust="0"/>
  </p:normalViewPr>
  <p:slideViewPr>
    <p:cSldViewPr snapToGrid="0">
      <p:cViewPr varScale="1">
        <p:scale>
          <a:sx n="84" d="100"/>
          <a:sy n="84" d="100"/>
        </p:scale>
        <p:origin x="756" y="84"/>
      </p:cViewPr>
      <p:guideLst/>
    </p:cSldViewPr>
  </p:slideViewPr>
  <p:outlineViewPr>
    <p:cViewPr>
      <p:scale>
        <a:sx n="33" d="100"/>
        <a:sy n="33" d="100"/>
      </p:scale>
      <p:origin x="0" y="-7002"/>
    </p:cViewPr>
  </p:outlineViewPr>
  <p:notesTextViewPr>
    <p:cViewPr>
      <p:scale>
        <a:sx n="1" d="1"/>
        <a:sy n="1" d="1"/>
      </p:scale>
      <p:origin x="0" y="0"/>
    </p:cViewPr>
  </p:notesTextViewPr>
  <p:notesViewPr>
    <p:cSldViewPr snapToGrid="0">
      <p:cViewPr varScale="1">
        <p:scale>
          <a:sx n="73" d="100"/>
          <a:sy n="73" d="100"/>
        </p:scale>
        <p:origin x="299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819EB9D-3E67-4709-A3F2-45172CD6C647}" type="datetimeFigureOut">
              <a:rPr lang="en-US" smtClean="0"/>
              <a:t>2/11/2021</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DE72122-B673-4922-9FB2-604ABA9DC6C9}" type="slidenum">
              <a:rPr lang="en-US" smtClean="0"/>
              <a:t>‹#›</a:t>
            </a:fld>
            <a:endParaRPr lang="en-US"/>
          </a:p>
        </p:txBody>
      </p:sp>
    </p:spTree>
    <p:extLst>
      <p:ext uri="{BB962C8B-B14F-4D97-AF65-F5344CB8AC3E}">
        <p14:creationId xmlns:p14="http://schemas.microsoft.com/office/powerpoint/2010/main" val="198320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45"/>
          <p:cNvSpPr>
            <a:spLocks noGrp="1" noRot="1" noChangeAspect="1" noTextEdit="1"/>
          </p:cNvSpPr>
          <p:nvPr>
            <p:ph type="sldImg" idx="2"/>
          </p:nvPr>
        </p:nvSpPr>
        <p:spPr bwMode="auto">
          <a:xfrm>
            <a:off x="411163" y="698500"/>
            <a:ext cx="6219825" cy="34988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32771" name="Shape 4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528" tIns="93528" rIns="93528" bIns="93528"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52660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 273, Appleby Rd to Airport Road – under construction.  Expected completion</a:t>
            </a:r>
            <a:r>
              <a:rPr lang="en-US" baseline="0" dirty="0"/>
              <a:t> spring 2021.</a:t>
            </a:r>
          </a:p>
          <a:p>
            <a:endParaRPr lang="en-US" baseline="0" dirty="0"/>
          </a:p>
          <a:p>
            <a:r>
              <a:rPr lang="en-US" baseline="0" dirty="0"/>
              <a:t>SR 273/Red Mill – C Spring 2019.  Complete fall 2019.</a:t>
            </a:r>
          </a:p>
          <a:p>
            <a:endParaRPr lang="en-US" baseline="0" dirty="0"/>
          </a:p>
          <a:p>
            <a:r>
              <a:rPr lang="en-US" baseline="0" dirty="0"/>
              <a:t>SR 273/I-95 Ramp – Field work and preliminary design underway; C Winter 2020/2021 through to summer 2022</a:t>
            </a:r>
          </a:p>
          <a:p>
            <a:endParaRPr lang="en-US" baseline="0" dirty="0"/>
          </a:p>
          <a:p>
            <a:r>
              <a:rPr lang="en-US" baseline="0" dirty="0"/>
              <a:t>SR 273/Chapman – Design is underway.  Construction planned Fall 2021 through Spring/Summer 2022 (subject to change . . .)</a:t>
            </a:r>
          </a:p>
          <a:p>
            <a:endParaRPr lang="en-US" baseline="0" dirty="0"/>
          </a:p>
          <a:p>
            <a:r>
              <a:rPr lang="en-US" baseline="0" dirty="0"/>
              <a:t>Chapman Bridge – complete winter 2021/2022</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10</a:t>
            </a:fld>
            <a:endParaRPr lang="en-US"/>
          </a:p>
        </p:txBody>
      </p:sp>
    </p:spTree>
    <p:extLst>
      <p:ext uri="{BB962C8B-B14F-4D97-AF65-F5344CB8AC3E}">
        <p14:creationId xmlns:p14="http://schemas.microsoft.com/office/powerpoint/2010/main" val="69320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40/SR 896 – In </a:t>
            </a:r>
            <a:r>
              <a:rPr lang="en-US" baseline="0" dirty="0"/>
              <a:t>design.  Construction scheduled for 2024-2026</a:t>
            </a:r>
          </a:p>
          <a:p>
            <a:endParaRPr lang="en-US" baseline="0" dirty="0"/>
          </a:p>
          <a:p>
            <a:r>
              <a:rPr lang="en-US" baseline="0" dirty="0"/>
              <a:t>US 40/SR 72 Intersection Improvements – Construction is underway – scheduled to be complete in early 2021.</a:t>
            </a:r>
          </a:p>
          <a:p>
            <a:endParaRPr lang="en-US" baseline="0" dirty="0"/>
          </a:p>
          <a:p>
            <a:r>
              <a:rPr lang="en-US" baseline="0" dirty="0"/>
              <a:t>SR 72 Widening – advanced utilities started in 2019.  C – Spring 2022 - 2024</a:t>
            </a:r>
          </a:p>
          <a:p>
            <a:endParaRPr lang="en-US" baseline="0" dirty="0"/>
          </a:p>
          <a:p>
            <a:r>
              <a:rPr lang="en-US" baseline="0" dirty="0"/>
              <a:t>US 40 Widening, Salem Church Road to Walther Road – adds an additional lane; design underway.  Workshop in 2020.  C – 2023-2025</a:t>
            </a:r>
          </a:p>
          <a:p>
            <a:endParaRPr lang="en-US" baseline="0" dirty="0"/>
          </a:p>
          <a:p>
            <a:r>
              <a:rPr lang="en-US" baseline="0" dirty="0"/>
              <a:t>US 40 / SR 7 – peds, lane modifications – substantially complete.</a:t>
            </a:r>
          </a:p>
          <a:p>
            <a:endParaRPr lang="en-US" baseline="0" dirty="0"/>
          </a:p>
          <a:p>
            <a:r>
              <a:rPr lang="en-US" baseline="0" dirty="0"/>
              <a:t>US 40 / SR 7 Interchange - scheduled to start PE in FY 23.  No C in CTP yet.</a:t>
            </a:r>
          </a:p>
          <a:p>
            <a:endParaRPr lang="en-US" baseline="0" dirty="0"/>
          </a:p>
          <a:p>
            <a:r>
              <a:rPr lang="en-US" baseline="0" dirty="0"/>
              <a:t>NOT SHOWN:  SR 2/Red Mill Road – in design, C-2022-2024</a:t>
            </a:r>
          </a:p>
          <a:p>
            <a:endParaRPr lang="en-US" baseline="0" dirty="0"/>
          </a:p>
          <a:p>
            <a:r>
              <a:rPr lang="en-US" baseline="0" dirty="0"/>
              <a:t>SR 4 – in design, C-2025-2027</a:t>
            </a:r>
          </a:p>
          <a:p>
            <a:endParaRPr lang="en-US" baseline="0" dirty="0"/>
          </a:p>
          <a:p>
            <a:r>
              <a:rPr lang="en-US" baseline="0" dirty="0"/>
              <a:t>NOT SHOWN:  Elkton Road – C-2020-2022</a:t>
            </a:r>
          </a:p>
          <a:p>
            <a:endParaRPr lang="en-US" baseline="0" dirty="0"/>
          </a:p>
          <a:p>
            <a:r>
              <a:rPr lang="en-US" baseline="0" dirty="0"/>
              <a:t>NOT SHOWN:  SR 896/Bethel Church, PE – FY23, C – not funded yet</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11</a:t>
            </a:fld>
            <a:endParaRPr lang="en-US"/>
          </a:p>
        </p:txBody>
      </p:sp>
    </p:spTree>
    <p:extLst>
      <p:ext uri="{BB962C8B-B14F-4D97-AF65-F5344CB8AC3E}">
        <p14:creationId xmlns:p14="http://schemas.microsoft.com/office/powerpoint/2010/main" val="259551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301 – opened to traffic in Jan. 2019</a:t>
            </a:r>
          </a:p>
          <a:p>
            <a:endParaRPr lang="en-US" dirty="0"/>
          </a:p>
          <a:p>
            <a:r>
              <a:rPr lang="en-US" dirty="0"/>
              <a:t>Cedar Lane/Marl Pit roundabout – opened to traffic in 2020</a:t>
            </a:r>
          </a:p>
          <a:p>
            <a:endParaRPr lang="en-US" dirty="0"/>
          </a:p>
          <a:p>
            <a:r>
              <a:rPr lang="en-US" dirty="0"/>
              <a:t>SR 299:  As of late Jan. 2021, we now have ROE on all parcels, </a:t>
            </a:r>
            <a:r>
              <a:rPr lang="en-US" b="1" dirty="0"/>
              <a:t>advanced utilities can proceed (HOT).  </a:t>
            </a:r>
            <a:r>
              <a:rPr lang="en-US" dirty="0"/>
              <a:t>Construction to start Aug. 2021, and end in fall 2023.</a:t>
            </a:r>
          </a:p>
          <a:p>
            <a:endParaRPr lang="en-US" dirty="0"/>
          </a:p>
          <a:p>
            <a:r>
              <a:rPr lang="en-US" dirty="0"/>
              <a:t>NOT SHOWN – </a:t>
            </a:r>
            <a:r>
              <a:rPr lang="en-US" dirty="0" err="1"/>
              <a:t>Lorewood</a:t>
            </a:r>
            <a:r>
              <a:rPr lang="en-US" dirty="0"/>
              <a:t> Grove Road – in design, C-2026-2027.  Scope being reassessed related to TID and newly proposed developments.</a:t>
            </a:r>
          </a:p>
          <a:p>
            <a:endParaRPr lang="en-US" dirty="0"/>
          </a:p>
          <a:p>
            <a:r>
              <a:rPr lang="en-US" dirty="0"/>
              <a:t>NOT SHOWN – </a:t>
            </a:r>
            <a:r>
              <a:rPr lang="en-US" dirty="0" err="1"/>
              <a:t>Boyds</a:t>
            </a:r>
            <a:r>
              <a:rPr lang="en-US" dirty="0"/>
              <a:t> Corner Road – in design, C- not in CTP at this time. </a:t>
            </a:r>
          </a:p>
        </p:txBody>
      </p:sp>
      <p:sp>
        <p:nvSpPr>
          <p:cNvPr id="4" name="Slide Number Placeholder 3"/>
          <p:cNvSpPr>
            <a:spLocks noGrp="1"/>
          </p:cNvSpPr>
          <p:nvPr>
            <p:ph type="sldNum" sz="quarter" idx="10"/>
          </p:nvPr>
        </p:nvSpPr>
        <p:spPr/>
        <p:txBody>
          <a:bodyPr/>
          <a:lstStyle/>
          <a:p>
            <a:fld id="{6FAEB92D-4FA6-486D-96B1-6F363B99A775}" type="slidenum">
              <a:rPr lang="en-US" smtClean="0"/>
              <a:t>12</a:t>
            </a:fld>
            <a:endParaRPr lang="en-US"/>
          </a:p>
        </p:txBody>
      </p:sp>
    </p:spTree>
    <p:extLst>
      <p:ext uri="{BB962C8B-B14F-4D97-AF65-F5344CB8AC3E}">
        <p14:creationId xmlns:p14="http://schemas.microsoft.com/office/powerpoint/2010/main" val="152921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882449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218238" cy="3498850"/>
          </a:xfrm>
        </p:spPr>
      </p:sp>
      <p:sp>
        <p:nvSpPr>
          <p:cNvPr id="3" name="Notes Placeholder 2"/>
          <p:cNvSpPr>
            <a:spLocks noGrp="1"/>
          </p:cNvSpPr>
          <p:nvPr>
            <p:ph type="body" idx="1"/>
          </p:nvPr>
        </p:nvSpPr>
        <p:spPr/>
        <p:txBody>
          <a:bodyPr/>
          <a:lstStyle/>
          <a:p>
            <a:r>
              <a:rPr lang="en-US" dirty="0"/>
              <a:t>US 13 Widening  (Lochmeath to Puncheon Run) – Semi-final </a:t>
            </a:r>
            <a:r>
              <a:rPr lang="en-US" baseline="0" dirty="0"/>
              <a:t>Design is underway; Construction 2022-2025.</a:t>
            </a:r>
          </a:p>
          <a:p>
            <a:endParaRPr lang="en-US" baseline="0" dirty="0"/>
          </a:p>
          <a:p>
            <a:r>
              <a:rPr lang="en-US" baseline="0" dirty="0"/>
              <a:t>US 13 Widening (Walnut Shade Rd to Lochmeath) – </a:t>
            </a:r>
            <a:r>
              <a:rPr lang="en-US" dirty="0"/>
              <a:t>Preliminary</a:t>
            </a:r>
            <a:r>
              <a:rPr lang="en-US" baseline="0" dirty="0"/>
              <a:t> Design is underway; Construction 2023-2026.</a:t>
            </a:r>
          </a:p>
          <a:p>
            <a:endParaRPr lang="en-US" baseline="0" dirty="0"/>
          </a:p>
          <a:p>
            <a:r>
              <a:rPr lang="en-US" baseline="0" dirty="0"/>
              <a:t>Camden Bypass – preferred alternative selected.  In design.  Construction scheduled for 2023-2025.</a:t>
            </a:r>
          </a:p>
          <a:p>
            <a:endParaRPr lang="en-US" baseline="0" dirty="0"/>
          </a:p>
          <a:p>
            <a:r>
              <a:rPr lang="en-US" baseline="0" dirty="0"/>
              <a:t>Walnut Shade – roundabout at Peach Tree and multi-modal path, 13 to Peach Tree.  In design. Construction 2023-2024.</a:t>
            </a:r>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6270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POW-MIA Parkway</a:t>
            </a:r>
            <a:r>
              <a:rPr lang="en-US" baseline="0" dirty="0"/>
              <a:t> –</a:t>
            </a:r>
            <a:r>
              <a:rPr lang="en-US" dirty="0"/>
              <a:t> completed in 2017</a:t>
            </a:r>
          </a:p>
          <a:p>
            <a:endParaRPr lang="en-US" dirty="0"/>
          </a:p>
          <a:p>
            <a:r>
              <a:rPr lang="en-US" dirty="0"/>
              <a:t>SR 8/SR 15 – Safety project; design ongoing.  Construction 2021-2022.  </a:t>
            </a:r>
            <a:r>
              <a:rPr lang="en-US" b="1" dirty="0"/>
              <a:t>Utility statement issued Feb. 2021, advanced utilities ongoing.</a:t>
            </a:r>
          </a:p>
          <a:p>
            <a:endParaRPr lang="en-US" dirty="0"/>
          </a:p>
          <a:p>
            <a:r>
              <a:rPr lang="en-US" dirty="0"/>
              <a:t>SR 8 Connector – not scheduled yet.  Doing traffic study now.  C – 2025-2026 (for now)</a:t>
            </a:r>
          </a:p>
          <a:p>
            <a:endParaRPr lang="en-US" dirty="0"/>
          </a:p>
          <a:p>
            <a:r>
              <a:rPr lang="en-US" dirty="0"/>
              <a:t>Kenton Road</a:t>
            </a:r>
            <a:r>
              <a:rPr lang="en-US" baseline="0" dirty="0"/>
              <a:t> in design.  Construction could potentially begin as early as 2022, but isn’t funded until at least FY28.</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15</a:t>
            </a:fld>
            <a:endParaRPr lang="en-US"/>
          </a:p>
        </p:txBody>
      </p:sp>
    </p:spTree>
    <p:extLst>
      <p:ext uri="{BB962C8B-B14F-4D97-AF65-F5344CB8AC3E}">
        <p14:creationId xmlns:p14="http://schemas.microsoft.com/office/powerpoint/2010/main" val="553287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r>
              <a:rPr lang="en-US" baseline="0" dirty="0"/>
              <a:t>NE Front St, Reho Blvd to SR 1 – </a:t>
            </a:r>
            <a:r>
              <a:rPr lang="en-US" dirty="0"/>
              <a:t>This project proposes the addition of shoulders, bike lanes and sidewalks and/or multi-use paths. PE – 2021-2023; C – 2025-2026.</a:t>
            </a:r>
            <a:endParaRPr lang="en-US" baseline="0" dirty="0"/>
          </a:p>
          <a:p>
            <a:endParaRPr lang="en-US" baseline="0" dirty="0"/>
          </a:p>
          <a:p>
            <a:r>
              <a:rPr lang="en-US" baseline="0" dirty="0"/>
              <a:t>NE/NW Streetscape project; design is underway; Construction anticipated to start summer 2021 and complete Fall 2021</a:t>
            </a:r>
          </a:p>
          <a:p>
            <a:endParaRPr lang="en-US" baseline="0" dirty="0"/>
          </a:p>
          <a:p>
            <a:r>
              <a:rPr lang="en-US" baseline="0" dirty="0"/>
              <a:t>SR 1, SR 16 –RW acquisition nearly complete; Adv. for bids in May 2021; Construction - late Summer 2021 to 2024.  </a:t>
            </a:r>
            <a:r>
              <a:rPr lang="en-US" b="1" baseline="0" dirty="0"/>
              <a:t>Utilities a priority once R/W clears (HOT).</a:t>
            </a:r>
          </a:p>
          <a:p>
            <a:endParaRPr lang="en-US" baseline="0" dirty="0"/>
          </a:p>
          <a:p>
            <a:r>
              <a:rPr lang="en-US" baseline="0" dirty="0"/>
              <a:t>SR 1, Minos Conaway – RW acquisition start Winter 2020/2021; Construction – 2023-2025</a:t>
            </a:r>
          </a:p>
          <a:p>
            <a:endParaRPr lang="en-US" baseline="0" dirty="0"/>
          </a:p>
          <a:p>
            <a:r>
              <a:rPr lang="en-US" baseline="0" dirty="0"/>
              <a:t>SR 1, Cave Neck – Preliminary Design underway; RW acquisition start Fall 2021; Construction – 2025-2026</a:t>
            </a:r>
          </a:p>
          <a:p>
            <a:endParaRPr lang="en-US" baseline="0" dirty="0"/>
          </a:p>
          <a:p>
            <a:r>
              <a:rPr lang="en-US" baseline="0" dirty="0"/>
              <a:t>SR 1, Five Points – Phase 1 Planning study done; Phase 2 underway. Need area improvements completed to determine new traffic patterns and to accommodate detours for the grade separation (unfunded).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EB92D-4FA6-486D-96B1-6F363B99A7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05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2194004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698500"/>
            <a:ext cx="6218238" cy="3498850"/>
          </a:xfrm>
        </p:spPr>
      </p:sp>
      <p:sp>
        <p:nvSpPr>
          <p:cNvPr id="3" name="Notes Placeholder 2"/>
          <p:cNvSpPr>
            <a:spLocks noGrp="1"/>
          </p:cNvSpPr>
          <p:nvPr>
            <p:ph type="body" idx="1"/>
          </p:nvPr>
        </p:nvSpPr>
        <p:spPr/>
        <p:txBody>
          <a:bodyPr/>
          <a:lstStyle/>
          <a:p>
            <a:r>
              <a:rPr lang="en-US" dirty="0"/>
              <a:t>113/14 intersection – in design, C – 2023-2024</a:t>
            </a:r>
          </a:p>
          <a:p>
            <a:endParaRPr lang="en-US" dirty="0"/>
          </a:p>
          <a:p>
            <a:r>
              <a:rPr lang="en-US" dirty="0"/>
              <a:t>US 113 at SR 16 GSI – Conceptual design is underway. A public workshop will be held in the winter of 2019/2020 to present alternatives. Construction is currently funded 2027-2029.</a:t>
            </a:r>
          </a:p>
          <a:p>
            <a:endParaRPr lang="en-US" dirty="0"/>
          </a:p>
          <a:p>
            <a:r>
              <a:rPr lang="en-US" dirty="0"/>
              <a:t>US</a:t>
            </a:r>
            <a:r>
              <a:rPr lang="en-US" baseline="0" dirty="0"/>
              <a:t> 113 at SR 18/404 GSI – Preliminary Design is underway; We are moving forward with Alternative B, which includes loop ramps on the northeast and southwest quadrants of the intersection. We will be holding meetings with property owners in the winter of 2019/2020. A second public workshop was held 2/19/2020. Construction is anticipated for 2024 - 2026.</a:t>
            </a:r>
          </a:p>
          <a:p>
            <a:endParaRPr lang="en-US" baseline="0" dirty="0"/>
          </a:p>
          <a:p>
            <a:r>
              <a:rPr lang="en-US" baseline="0" dirty="0"/>
              <a:t>US 113 at US 9 GSI – in CTP but currently unfunded</a:t>
            </a:r>
          </a:p>
          <a:p>
            <a:endParaRPr lang="en-US" baseline="0" dirty="0"/>
          </a:p>
          <a:p>
            <a:r>
              <a:rPr lang="en-US" baseline="0" dirty="0"/>
              <a:t>North Millsboro Bypass – design is underway. Field survey is complete. ROW work 2021-2023; Construction is anticipated for 2023 - 2026.  Schedule may change with split of project and CM/GC.</a:t>
            </a:r>
          </a:p>
          <a:p>
            <a:endParaRPr lang="en-US" baseline="0" dirty="0"/>
          </a:p>
          <a:p>
            <a:r>
              <a:rPr lang="en-US" baseline="0" dirty="0"/>
              <a:t>US 113 Widening – PE in FY23, C not in CTP yet.</a:t>
            </a:r>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31988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Georgetown East Gateway (US 9/Sandhill/Airport Rd) – C – summer 2020- spring 2022</a:t>
            </a:r>
          </a:p>
          <a:p>
            <a:endParaRPr lang="en-US" baseline="0" dirty="0"/>
          </a:p>
          <a:p>
            <a:r>
              <a:rPr lang="en-US" baseline="0" dirty="0"/>
              <a:t>US 9 @ Park Ave (Phase 2) – Part of Park Avenue Relocation Phase 2; Preliminary design is underway. Construction is anticipated for 2023 - 2025.</a:t>
            </a:r>
          </a:p>
          <a:p>
            <a:r>
              <a:rPr lang="en-US" baseline="0" dirty="0"/>
              <a:t>Park Ave (Phase 1, not shown on map) – C-Fall 2021-2023</a:t>
            </a:r>
          </a:p>
          <a:p>
            <a:endParaRPr lang="en-US" baseline="0" dirty="0"/>
          </a:p>
          <a:p>
            <a:pPr defTabSz="924916" eaLnBrk="0" fontAlgn="base" hangingPunct="0">
              <a:spcBef>
                <a:spcPct val="30000"/>
              </a:spcBef>
              <a:spcAft>
                <a:spcPct val="0"/>
              </a:spcAft>
              <a:defRPr/>
            </a:pPr>
            <a:r>
              <a:rPr lang="en-US" dirty="0"/>
              <a:t>US 9 &amp; SR 5 Intersection Improvements –</a:t>
            </a:r>
            <a:r>
              <a:rPr lang="en-US" baseline="0" dirty="0"/>
              <a:t> Construction substantially complete in August 2019</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US 9 &amp; Minos Conaway - PE in FY24; C – FY27</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US 9 Widening (Ward Ave to Old Vine Rd) – PE starts in FY22; C – starts in FY27</a:t>
            </a:r>
          </a:p>
          <a:p>
            <a:endParaRPr lang="en-US" baseline="0" dirty="0"/>
          </a:p>
          <a:p>
            <a:pPr defTabSz="924916" eaLnBrk="0" fontAlgn="base" hangingPunct="0">
              <a:spcBef>
                <a:spcPct val="30000"/>
              </a:spcBef>
              <a:spcAft>
                <a:spcPct val="0"/>
              </a:spcAft>
              <a:defRPr/>
            </a:pPr>
            <a:r>
              <a:rPr lang="en-US" baseline="0" dirty="0"/>
              <a:t>US 9 (Kings Hwy), Dartmouth Drive to Freeman Hwy – PE starts in FY22; C- FY26-FY27</a:t>
            </a:r>
          </a:p>
          <a:p>
            <a:pPr defTabSz="924916" eaLnBrk="0" fontAlgn="base" hangingPunct="0">
              <a:spcBef>
                <a:spcPct val="30000"/>
              </a:spcBef>
              <a:spcAft>
                <a:spcPct val="0"/>
              </a:spcAft>
              <a:defRPr/>
            </a:pPr>
            <a:endParaRPr lang="en-US" baseline="0" dirty="0"/>
          </a:p>
          <a:p>
            <a:pPr defTabSz="924916" eaLnBrk="0" fontAlgn="base" hangingPunct="0">
              <a:spcBef>
                <a:spcPct val="30000"/>
              </a:spcBef>
              <a:spcAft>
                <a:spcPct val="0"/>
              </a:spcAft>
              <a:defRPr/>
            </a:pPr>
            <a:r>
              <a:rPr lang="en-US" baseline="0" dirty="0"/>
              <a:t>Old Orchard / </a:t>
            </a:r>
            <a:r>
              <a:rPr lang="en-US" baseline="0" dirty="0" err="1"/>
              <a:t>Wescoats</a:t>
            </a:r>
            <a:r>
              <a:rPr lang="en-US" baseline="0" dirty="0"/>
              <a:t> – in design, R/W plans nearly done.  2021 – start acquiring R/W; 2022 – start advanced utilities; C-2023-2025</a:t>
            </a:r>
          </a:p>
          <a:p>
            <a:pPr defTabSz="924916" eaLnBrk="0" fontAlgn="base" hangingPunct="0">
              <a:spcBef>
                <a:spcPct val="30000"/>
              </a:spcBef>
              <a:spcAft>
                <a:spcPct val="0"/>
              </a:spcAf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FAEB92D-4FA6-486D-96B1-6F363B99A775}" type="slidenum">
              <a:rPr lang="en-US" smtClean="0"/>
              <a:t>19</a:t>
            </a:fld>
            <a:endParaRPr lang="en-US"/>
          </a:p>
        </p:txBody>
      </p:sp>
    </p:spTree>
    <p:extLst>
      <p:ext uri="{BB962C8B-B14F-4D97-AF65-F5344CB8AC3E}">
        <p14:creationId xmlns:p14="http://schemas.microsoft.com/office/powerpoint/2010/main" val="3575668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19825" cy="34988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6AB3C-83DC-4F16-8777-0316A767574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50036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92500" lnSpcReduction="20000"/>
          </a:bodyPr>
          <a:lstStyle/>
          <a:p>
            <a:r>
              <a:rPr lang="en-US" dirty="0"/>
              <a:t>We have been strategizing</a:t>
            </a:r>
            <a:r>
              <a:rPr lang="en-US" baseline="0" dirty="0"/>
              <a:t> a comprehensive approach to the construction coordination for these projects using a Master Scheduling approach. The timing of when each goes to construction may change from what is listed below pending the outcome of the master scheduling study. A liaison will be assigned to this corridor during construction to handle constituent concerns, just like we did on SR 26 and US 301.</a:t>
            </a:r>
          </a:p>
          <a:p>
            <a:endParaRPr lang="en-US" baseline="0" dirty="0"/>
          </a:p>
          <a:p>
            <a:r>
              <a:rPr lang="en-US" baseline="0" dirty="0"/>
              <a:t>Public Info Mtg – 2/25/2021</a:t>
            </a:r>
            <a:endParaRPr lang="en-US" dirty="0"/>
          </a:p>
          <a:p>
            <a:endParaRPr lang="en-US" dirty="0"/>
          </a:p>
          <a:p>
            <a:r>
              <a:rPr lang="en-US" dirty="0"/>
              <a:t>SR 24 Mulberry</a:t>
            </a:r>
            <a:r>
              <a:rPr lang="en-US" baseline="0" dirty="0"/>
              <a:t> Knoll to SR 1 – Construction is underway; Completion 2022</a:t>
            </a:r>
          </a:p>
          <a:p>
            <a:endParaRPr lang="en-US" baseline="0" dirty="0"/>
          </a:p>
          <a:p>
            <a:pPr defTabSz="955639">
              <a:defRPr/>
            </a:pPr>
            <a:r>
              <a:rPr lang="en-US" baseline="0" dirty="0"/>
              <a:t>SR 24, Love Creek to Mulberry Knoll – RW acquisition underway; C – 2022-2023</a:t>
            </a:r>
          </a:p>
          <a:p>
            <a:endParaRPr lang="en-US" baseline="0" dirty="0"/>
          </a:p>
          <a:p>
            <a:pPr defTabSz="955639">
              <a:defRPr/>
            </a:pPr>
            <a:r>
              <a:rPr lang="en-US" baseline="0" dirty="0"/>
              <a:t>SR 24, Camp Arrowhead and Angola/Robinsonville –RW acquisition underway; Construction 2021-2022</a:t>
            </a:r>
          </a:p>
          <a:p>
            <a:endParaRPr lang="en-US" baseline="0" dirty="0"/>
          </a:p>
          <a:p>
            <a:pPr defTabSz="955639">
              <a:defRPr/>
            </a:pPr>
            <a:r>
              <a:rPr lang="en-US" baseline="0" dirty="0"/>
              <a:t>SR 24@ Long Neck Road (SR 5 &amp; SR 23) – Design complete – Advertise for bids in Dec. 2020; Construction Spring 2021 – Fall 2022</a:t>
            </a:r>
          </a:p>
          <a:p>
            <a:endParaRPr lang="en-US" baseline="0" dirty="0"/>
          </a:p>
          <a:p>
            <a:pPr defTabSz="955639" eaLnBrk="0" fontAlgn="base" hangingPunct="0">
              <a:spcBef>
                <a:spcPct val="30000"/>
              </a:spcBef>
              <a:spcAft>
                <a:spcPct val="0"/>
              </a:spcAft>
              <a:defRPr/>
            </a:pPr>
            <a:r>
              <a:rPr lang="en-US" baseline="0" dirty="0"/>
              <a:t>SR 24 @ Mount Joy and Bay Farm – Finalizing utility relocation plans; Construction Summer 2021-2023</a:t>
            </a:r>
            <a:endParaRPr lang="en-US" dirty="0"/>
          </a:p>
          <a:p>
            <a:endParaRPr lang="en-US" baseline="0" dirty="0"/>
          </a:p>
          <a:p>
            <a:r>
              <a:rPr lang="en-US" baseline="0" dirty="0"/>
              <a:t>North Millsboro Bypass – RW acquisition is underway; Construction start 2023; Breaking into two contracts, one will be CM/GC</a:t>
            </a:r>
          </a:p>
          <a:p>
            <a:endParaRPr lang="en-US" baseline="0" dirty="0"/>
          </a:p>
          <a:p>
            <a:r>
              <a:rPr lang="en-US" baseline="0" dirty="0"/>
              <a:t>Plantation Phase 1 – in design, C-2022-2023</a:t>
            </a:r>
          </a:p>
          <a:p>
            <a:r>
              <a:rPr lang="en-US" baseline="0" dirty="0"/>
              <a:t>Plantation Phase 2 – on hold pending updated TID traffic analysis and recommendations</a:t>
            </a:r>
          </a:p>
        </p:txBody>
      </p:sp>
      <p:sp>
        <p:nvSpPr>
          <p:cNvPr id="4" name="Slide Number Placeholder 3"/>
          <p:cNvSpPr>
            <a:spLocks noGrp="1"/>
          </p:cNvSpPr>
          <p:nvPr>
            <p:ph type="sldNum" sz="quarter" idx="10"/>
          </p:nvPr>
        </p:nvSpPr>
        <p:spPr/>
        <p:txBody>
          <a:bodyPr/>
          <a:lstStyle/>
          <a:p>
            <a:pPr defTabSz="955639">
              <a:defRPr/>
            </a:pPr>
            <a:fld id="{6FAEB92D-4FA6-486D-96B1-6F363B99A775}" type="slidenum">
              <a:rPr lang="en-US">
                <a:solidFill>
                  <a:prstClr val="black"/>
                </a:solidFill>
                <a:latin typeface="Calibri" panose="020F0502020204030204"/>
              </a:rPr>
              <a:pPr defTabSz="95563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550788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72122-B673-4922-9FB2-604ABA9DC6C9}" type="slidenum">
              <a:rPr lang="en-US" smtClean="0"/>
              <a:t>21</a:t>
            </a:fld>
            <a:endParaRPr lang="en-US"/>
          </a:p>
        </p:txBody>
      </p:sp>
    </p:spTree>
    <p:extLst>
      <p:ext uri="{BB962C8B-B14F-4D97-AF65-F5344CB8AC3E}">
        <p14:creationId xmlns:p14="http://schemas.microsoft.com/office/powerpoint/2010/main" val="261540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r>
              <a:rPr lang="en-US" dirty="0"/>
              <a:t>This presentation hits many projects on the main corridors, but is not comprehensive.  It does not include bridge or pave &amp; rehab projects, which are obviously sizable and have significant traffic impacts.</a:t>
            </a:r>
            <a:endParaRPr dirty="0"/>
          </a:p>
        </p:txBody>
      </p:sp>
    </p:spTree>
    <p:extLst>
      <p:ext uri="{BB962C8B-B14F-4D97-AF65-F5344CB8AC3E}">
        <p14:creationId xmlns:p14="http://schemas.microsoft.com/office/powerpoint/2010/main" val="276409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411163" y="698500"/>
            <a:ext cx="6219825" cy="34988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4341" y="4431312"/>
            <a:ext cx="5634708" cy="4198085"/>
          </a:xfrm>
          <a:prstGeom prst="rect">
            <a:avLst/>
          </a:prstGeom>
        </p:spPr>
        <p:txBody>
          <a:bodyPr lIns="93536" tIns="93536" rIns="93536" bIns="93536" anchor="t" anchorCtr="0">
            <a:noAutofit/>
          </a:bodyPr>
          <a:lstStyle/>
          <a:p>
            <a:endParaRPr dirty="0"/>
          </a:p>
        </p:txBody>
      </p:sp>
    </p:spTree>
    <p:extLst>
      <p:ext uri="{BB962C8B-B14F-4D97-AF65-F5344CB8AC3E}">
        <p14:creationId xmlns:p14="http://schemas.microsoft.com/office/powerpoint/2010/main" val="176186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bridges, 3 miles of pavement, 11 ramps</a:t>
            </a:r>
          </a:p>
          <a:p>
            <a:r>
              <a:rPr lang="en-US" dirty="0"/>
              <a:t>$280M not including Wilmington paving or other advanced projects like Sweep Removal</a:t>
            </a:r>
          </a:p>
        </p:txBody>
      </p:sp>
      <p:sp>
        <p:nvSpPr>
          <p:cNvPr id="4" name="Slide Number Placeholder 3"/>
          <p:cNvSpPr>
            <a:spLocks noGrp="1"/>
          </p:cNvSpPr>
          <p:nvPr>
            <p:ph type="sldNum" sz="quarter" idx="10"/>
          </p:nvPr>
        </p:nvSpPr>
        <p:spPr/>
        <p:txBody>
          <a:bodyPr/>
          <a:lstStyle/>
          <a:p>
            <a:pPr defTabSz="924916">
              <a:defRPr/>
            </a:pPr>
            <a:fld id="{566BB156-3983-4892-9476-B770E29645D3}" type="slidenum">
              <a:rPr lang="en-US">
                <a:solidFill>
                  <a:prstClr val="black"/>
                </a:solidFill>
                <a:latin typeface="Calibri"/>
              </a:rPr>
              <a:pPr defTabSz="924916">
                <a:defRPr/>
              </a:pPr>
              <a:t>5</a:t>
            </a:fld>
            <a:endParaRPr lang="en-US" dirty="0">
              <a:solidFill>
                <a:prstClr val="black"/>
              </a:solidFill>
              <a:latin typeface="Calibri"/>
            </a:endParaRPr>
          </a:p>
        </p:txBody>
      </p:sp>
    </p:spTree>
    <p:extLst>
      <p:ext uri="{BB962C8B-B14F-4D97-AF65-F5344CB8AC3E}">
        <p14:creationId xmlns:p14="http://schemas.microsoft.com/office/powerpoint/2010/main" val="220144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E72122-B673-4922-9FB2-604ABA9DC6C9}" type="slidenum">
              <a:rPr lang="en-US" smtClean="0"/>
              <a:t>6</a:t>
            </a:fld>
            <a:endParaRPr lang="en-US"/>
          </a:p>
        </p:txBody>
      </p:sp>
    </p:spTree>
    <p:extLst>
      <p:ext uri="{BB962C8B-B14F-4D97-AF65-F5344CB8AC3E}">
        <p14:creationId xmlns:p14="http://schemas.microsoft.com/office/powerpoint/2010/main" val="261672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77500" lnSpcReduction="20000"/>
          </a:bodyPr>
          <a:lstStyle/>
          <a:p>
            <a:r>
              <a:rPr lang="en-US" dirty="0"/>
              <a:t>SR 141, I-95</a:t>
            </a:r>
            <a:r>
              <a:rPr lang="en-US" baseline="0" dirty="0"/>
              <a:t> Interchange to Jay Drive – Complete Spring 2022.  Significant work on 95 and 95 ramps done before Viaduct.</a:t>
            </a:r>
          </a:p>
          <a:p>
            <a:endParaRPr lang="en-US" baseline="0" dirty="0"/>
          </a:p>
          <a:p>
            <a:r>
              <a:rPr lang="en-US" dirty="0"/>
              <a:t>I-95 Rehabilitation from</a:t>
            </a:r>
            <a:r>
              <a:rPr lang="en-US" baseline="0" dirty="0"/>
              <a:t> I-495 to North of the Brandywine River Bridge– mainline lane closures starting 2/2021; 2 years of lane closures or less</a:t>
            </a:r>
          </a:p>
          <a:p>
            <a:endParaRPr lang="en-US" baseline="0" dirty="0"/>
          </a:p>
          <a:p>
            <a:r>
              <a:rPr lang="en-US" baseline="0" dirty="0"/>
              <a:t>	Pre-requisite Projects: Walnut Street Sweep, Double Left on 12</a:t>
            </a:r>
            <a:r>
              <a:rPr lang="en-US" baseline="30000" dirty="0"/>
              <a:t>th</a:t>
            </a:r>
            <a:r>
              <a:rPr lang="en-US" baseline="0" dirty="0"/>
              <a:t> street to Northeast Blvd, I-95 Carr Rd &amp; Marsh Rd, CRB &amp; approaches – goal to be open before I-95 Rehab starts</a:t>
            </a:r>
          </a:p>
          <a:p>
            <a:r>
              <a:rPr lang="en-US" baseline="0" dirty="0"/>
              <a:t>	CM/GC Project – Awarded to Kiewit. </a:t>
            </a:r>
          </a:p>
          <a:p>
            <a:endParaRPr lang="en-US" baseline="0" dirty="0"/>
          </a:p>
          <a:p>
            <a:r>
              <a:rPr lang="en-US" baseline="0" dirty="0"/>
              <a:t>I-95 Carr Road &amp; Marsh Rd – Project Awarded to </a:t>
            </a:r>
            <a:r>
              <a:rPr lang="en-US" baseline="0" dirty="0" err="1"/>
              <a:t>Greggo</a:t>
            </a:r>
            <a:r>
              <a:rPr lang="en-US" baseline="0" dirty="0"/>
              <a:t> &amp; Ferrara in October 2018; Substantially complete fall 2020</a:t>
            </a:r>
          </a:p>
          <a:p>
            <a:endParaRPr lang="en-US" baseline="0" dirty="0"/>
          </a:p>
          <a:p>
            <a:r>
              <a:rPr lang="en-US" baseline="0" dirty="0"/>
              <a:t>I-95 / SR 273 – start Spring 2021, end Summer 2022</a:t>
            </a:r>
          </a:p>
          <a:p>
            <a:endParaRPr lang="en-US" baseline="0" dirty="0"/>
          </a:p>
          <a:p>
            <a:r>
              <a:rPr lang="en-US" baseline="0" dirty="0"/>
              <a:t>I-295, 141 to 13 – design starts in 2021, C – 2024-2026</a:t>
            </a:r>
          </a:p>
          <a:p>
            <a:endParaRPr lang="en-US" baseline="0" dirty="0"/>
          </a:p>
          <a:p>
            <a:r>
              <a:rPr lang="en-US" baseline="0" dirty="0"/>
              <a:t>Christina River Bridge: Substantially complete</a:t>
            </a:r>
          </a:p>
          <a:p>
            <a:endParaRPr lang="en-US" baseline="0" dirty="0"/>
          </a:p>
          <a:p>
            <a:r>
              <a:rPr lang="en-US" baseline="0" dirty="0"/>
              <a:t>Newark Train Station:</a:t>
            </a:r>
          </a:p>
          <a:p>
            <a:endParaRPr lang="en-US" baseline="0" dirty="0"/>
          </a:p>
          <a:p>
            <a:r>
              <a:rPr lang="en-US" baseline="0" dirty="0"/>
              <a:t>	Parking Lot &amp; Access Road – Complete</a:t>
            </a:r>
          </a:p>
          <a:p>
            <a:endParaRPr lang="en-US" baseline="0" dirty="0"/>
          </a:p>
          <a:p>
            <a:r>
              <a:rPr lang="en-US" baseline="0" dirty="0"/>
              <a:t>	Station Building - Complete</a:t>
            </a:r>
          </a:p>
          <a:p>
            <a:endParaRPr lang="en-US" baseline="0" dirty="0"/>
          </a:p>
          <a:p>
            <a:r>
              <a:rPr lang="en-US" baseline="0" dirty="0"/>
              <a:t>	Track A and Platform – Anticipated completion 2023</a:t>
            </a:r>
          </a:p>
          <a:p>
            <a:endParaRPr lang="en-US" baseline="0" dirty="0"/>
          </a:p>
          <a:p>
            <a:r>
              <a:rPr lang="en-US" baseline="0" dirty="0"/>
              <a:t>I-95, SR 896 Interchange – Preliminary design phase is underway.  INFRA Grant awarded. Begin C 2022 – Completed 2025. CM/GC</a:t>
            </a:r>
          </a:p>
          <a:p>
            <a:r>
              <a:rPr lang="en-US" baseline="0" dirty="0"/>
              <a:t>I-295, 141 to 13.  Engineering to start in FY22.</a:t>
            </a:r>
          </a:p>
          <a:p>
            <a:r>
              <a:rPr lang="en-US" baseline="0" dirty="0"/>
              <a:t>Various bridges to rehab on 95, after 95 reconstruction</a:t>
            </a:r>
          </a:p>
          <a:p>
            <a:endParaRPr lang="en-US" baseline="0" dirty="0"/>
          </a:p>
          <a:p>
            <a:r>
              <a:rPr lang="en-US" baseline="0" dirty="0"/>
              <a:t>Claymont RTC – Design-Build, design and construction ongoing, to be complete in 2023</a:t>
            </a:r>
          </a:p>
        </p:txBody>
      </p:sp>
      <p:sp>
        <p:nvSpPr>
          <p:cNvPr id="4" name="Slide Number Placeholder 3"/>
          <p:cNvSpPr>
            <a:spLocks noGrp="1"/>
          </p:cNvSpPr>
          <p:nvPr>
            <p:ph type="sldNum" sz="quarter" idx="10"/>
          </p:nvPr>
        </p:nvSpPr>
        <p:spPr/>
        <p:txBody>
          <a:bodyPr/>
          <a:lstStyle/>
          <a:p>
            <a:pPr defTabSz="955639">
              <a:defRPr/>
            </a:pPr>
            <a:fld id="{6FAEB92D-4FA6-486D-96B1-6F363B99A775}" type="slidenum">
              <a:rPr lang="en-US">
                <a:solidFill>
                  <a:prstClr val="black"/>
                </a:solidFill>
                <a:latin typeface="Calibri"/>
              </a:rPr>
              <a:pPr defTabSz="955639">
                <a:defRPr/>
              </a:pPr>
              <a:t>7</a:t>
            </a:fld>
            <a:endParaRPr lang="en-US">
              <a:solidFill>
                <a:prstClr val="black"/>
              </a:solidFill>
              <a:latin typeface="Calibri"/>
            </a:endParaRPr>
          </a:p>
        </p:txBody>
      </p:sp>
    </p:spTree>
    <p:extLst>
      <p:ext uri="{BB962C8B-B14F-4D97-AF65-F5344CB8AC3E}">
        <p14:creationId xmlns:p14="http://schemas.microsoft.com/office/powerpoint/2010/main" val="254578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SR 1 NB Auxiliary lane was a big success. It reduced</a:t>
            </a:r>
            <a:r>
              <a:rPr lang="en-US" baseline="0" dirty="0"/>
              <a:t> morning congestion by 40%. = low cost high value project</a:t>
            </a:r>
          </a:p>
          <a:p>
            <a:endParaRPr lang="en-US" baseline="0" dirty="0"/>
          </a:p>
          <a:p>
            <a:r>
              <a:rPr lang="en-US" baseline="0" dirty="0"/>
              <a:t>SR 72 DDI – Complete</a:t>
            </a:r>
          </a:p>
          <a:p>
            <a:endParaRPr lang="en-US" baseline="0" dirty="0"/>
          </a:p>
          <a:p>
            <a:r>
              <a:rPr lang="en-US" baseline="0" dirty="0"/>
              <a:t>SR 1 Widening – Workshop held on Nov. 19; A project of this magnitude takes many years of planning, environmental approvals, public outreach, design, and ultimately construction; Beginning with Newtown ramps…</a:t>
            </a:r>
          </a:p>
          <a:p>
            <a:endParaRPr lang="en-US" baseline="0" dirty="0"/>
          </a:p>
          <a:p>
            <a:r>
              <a:rPr lang="en-US" baseline="0" dirty="0"/>
              <a:t>SR 1 SB Aux Lane – Substantially complete.</a:t>
            </a:r>
          </a:p>
          <a:p>
            <a:endParaRPr lang="en-US" baseline="0" dirty="0"/>
          </a:p>
          <a:p>
            <a:r>
              <a:rPr lang="en-US" baseline="0" dirty="0"/>
              <a:t>SR 1 – </a:t>
            </a:r>
            <a:r>
              <a:rPr lang="en-US" baseline="0" dirty="0" err="1"/>
              <a:t>Tybouts</a:t>
            </a:r>
            <a:r>
              <a:rPr lang="en-US" baseline="0" dirty="0"/>
              <a:t> to Roth – future, not yet programmed </a:t>
            </a:r>
          </a:p>
          <a:p>
            <a:endParaRPr lang="en-US" baseline="0" dirty="0"/>
          </a:p>
          <a:p>
            <a:r>
              <a:rPr lang="en-US" baseline="0" dirty="0"/>
              <a:t>Road A – new bridge opened prior to Thanksgiving 2020.  Construction to be complete in spring 2021.</a:t>
            </a:r>
            <a:endParaRPr lang="en-US" dirty="0"/>
          </a:p>
        </p:txBody>
      </p:sp>
      <p:sp>
        <p:nvSpPr>
          <p:cNvPr id="4" name="Slide Number Placeholder 3"/>
          <p:cNvSpPr>
            <a:spLocks noGrp="1"/>
          </p:cNvSpPr>
          <p:nvPr>
            <p:ph type="sldNum" sz="quarter" idx="10"/>
          </p:nvPr>
        </p:nvSpPr>
        <p:spPr/>
        <p:txBody>
          <a:bodyPr/>
          <a:lstStyle/>
          <a:p>
            <a:pPr defTabSz="955639">
              <a:defRPr/>
            </a:pPr>
            <a:fld id="{6FAEB92D-4FA6-486D-96B1-6F363B99A775}" type="slidenum">
              <a:rPr lang="en-US">
                <a:solidFill>
                  <a:prstClr val="black"/>
                </a:solidFill>
                <a:latin typeface="Calibri"/>
              </a:rPr>
              <a:pPr defTabSz="955639">
                <a:defRPr/>
              </a:pPr>
              <a:t>8</a:t>
            </a:fld>
            <a:endParaRPr lang="en-US">
              <a:solidFill>
                <a:prstClr val="black"/>
              </a:solidFill>
              <a:latin typeface="Calibri"/>
            </a:endParaRPr>
          </a:p>
        </p:txBody>
      </p:sp>
    </p:spTree>
    <p:extLst>
      <p:ext uri="{BB962C8B-B14F-4D97-AF65-F5344CB8AC3E}">
        <p14:creationId xmlns:p14="http://schemas.microsoft.com/office/powerpoint/2010/main" val="17784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eaLnBrk="0" fontAlgn="base" hangingPunct="0">
              <a:spcBef>
                <a:spcPct val="30000"/>
              </a:spcBef>
              <a:spcAft>
                <a:spcPct val="0"/>
              </a:spcAft>
              <a:defRPr/>
            </a:pPr>
            <a:r>
              <a:rPr lang="en-US" dirty="0"/>
              <a:t>SR 141 Ramps G &amp; F – complete.</a:t>
            </a:r>
          </a:p>
          <a:p>
            <a:endParaRPr lang="en-US" dirty="0"/>
          </a:p>
          <a:p>
            <a:r>
              <a:rPr lang="en-US" dirty="0"/>
              <a:t>SR 141, I-95</a:t>
            </a:r>
            <a:r>
              <a:rPr lang="en-US" baseline="0" dirty="0"/>
              <a:t> Interchange to Jay Drive – Construction start Summer 2019; Complete Spring 2022</a:t>
            </a:r>
          </a:p>
          <a:p>
            <a:endParaRPr lang="en-US" baseline="0" dirty="0"/>
          </a:p>
          <a:p>
            <a:r>
              <a:rPr lang="en-US" baseline="0" dirty="0"/>
              <a:t>Rehab of Centre Road – Reopened in November; Construction completed Spring 2019</a:t>
            </a:r>
          </a:p>
          <a:p>
            <a:endParaRPr lang="en-US" baseline="0" dirty="0"/>
          </a:p>
          <a:p>
            <a:r>
              <a:rPr lang="en-US" baseline="0" dirty="0"/>
              <a:t>Tyler </a:t>
            </a:r>
            <a:r>
              <a:rPr lang="en-US" baseline="0" dirty="0" err="1"/>
              <a:t>McConell</a:t>
            </a:r>
            <a:r>
              <a:rPr lang="en-US" baseline="0" dirty="0"/>
              <a:t> – in CTP but no schedule for PE to start yet</a:t>
            </a:r>
            <a:endParaRPr lang="en-US" dirty="0"/>
          </a:p>
          <a:p>
            <a:endParaRPr lang="en-US" dirty="0"/>
          </a:p>
          <a:p>
            <a:r>
              <a:rPr lang="en-US" dirty="0"/>
              <a:t>SR 141/SR 2 bridge rehab – on hold until after 95 Reconstruction</a:t>
            </a:r>
          </a:p>
          <a:p>
            <a:endParaRPr lang="en-US" dirty="0"/>
          </a:p>
          <a:p>
            <a:r>
              <a:rPr lang="en-US" dirty="0"/>
              <a:t>US 13 Peds:</a:t>
            </a:r>
          </a:p>
          <a:p>
            <a:pPr marL="171450" indent="-171450">
              <a:buFont typeface="Arial" panose="020B0604020202020204" pitchFamily="34" charset="0"/>
              <a:buChar char="•"/>
            </a:pPr>
            <a:r>
              <a:rPr lang="en-US" dirty="0"/>
              <a:t>Lighting (</a:t>
            </a:r>
            <a:r>
              <a:rPr lang="en-US" dirty="0" err="1"/>
              <a:t>Llangolen</a:t>
            </a:r>
            <a:r>
              <a:rPr lang="en-US" dirty="0"/>
              <a:t> to 495) in construction, complete in Spring 2021</a:t>
            </a:r>
          </a:p>
          <a:p>
            <a:pPr marL="171450" indent="-171450">
              <a:buFont typeface="Arial" panose="020B0604020202020204" pitchFamily="34" charset="0"/>
              <a:buChar char="•"/>
            </a:pPr>
            <a:r>
              <a:rPr lang="en-US" dirty="0"/>
              <a:t>Pave &amp; Rehab / Sidewalk / ADA / Bus Lane (Rogers to Boulden) – complete Spring 2021</a:t>
            </a:r>
          </a:p>
          <a:p>
            <a:pPr marL="171450" indent="-171450">
              <a:buFont typeface="Arial" panose="020B0604020202020204" pitchFamily="34" charset="0"/>
              <a:buChar char="•"/>
            </a:pPr>
            <a:r>
              <a:rPr lang="en-US" dirty="0"/>
              <a:t>Paving &amp; Sidewalk/ADA (</a:t>
            </a:r>
            <a:r>
              <a:rPr lang="en-US" dirty="0" err="1"/>
              <a:t>Llangolen</a:t>
            </a:r>
            <a:r>
              <a:rPr lang="en-US" dirty="0"/>
              <a:t> to Boulden) – in design, C-2022-2023</a:t>
            </a:r>
          </a:p>
          <a:p>
            <a:pPr marL="171450" indent="-171450">
              <a:buFont typeface="Arial" panose="020B0604020202020204" pitchFamily="34" charset="0"/>
              <a:buChar char="•"/>
            </a:pPr>
            <a:r>
              <a:rPr lang="en-US" dirty="0"/>
              <a:t>Median Barrier, 40 to 495, in design, C-pending</a:t>
            </a:r>
          </a:p>
        </p:txBody>
      </p:sp>
      <p:sp>
        <p:nvSpPr>
          <p:cNvPr id="4" name="Slide Number Placeholder 3"/>
          <p:cNvSpPr>
            <a:spLocks noGrp="1"/>
          </p:cNvSpPr>
          <p:nvPr>
            <p:ph type="sldNum" sz="quarter" idx="10"/>
          </p:nvPr>
        </p:nvSpPr>
        <p:spPr/>
        <p:txBody>
          <a:bodyPr/>
          <a:lstStyle/>
          <a:p>
            <a:pPr>
              <a:defRPr/>
            </a:pPr>
            <a:fld id="{566BB156-3983-4892-9476-B770E29645D3}" type="slidenum">
              <a:rPr lang="en-US" smtClean="0"/>
              <a:pPr>
                <a:defRPr/>
              </a:pPr>
              <a:t>9</a:t>
            </a:fld>
            <a:endParaRPr lang="en-US" dirty="0"/>
          </a:p>
        </p:txBody>
      </p:sp>
    </p:spTree>
    <p:extLst>
      <p:ext uri="{BB962C8B-B14F-4D97-AF65-F5344CB8AC3E}">
        <p14:creationId xmlns:p14="http://schemas.microsoft.com/office/powerpoint/2010/main" val="399617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4" name="Shape 8"/>
          <p:cNvSpPr>
            <a:spLocks noChangeArrowheads="1"/>
          </p:cNvSpPr>
          <p:nvPr/>
        </p:nvSpPr>
        <p:spPr bwMode="auto">
          <a:xfrm>
            <a:off x="0" y="58741"/>
            <a:ext cx="12192000" cy="6900863"/>
          </a:xfrm>
          <a:prstGeom prst="rect">
            <a:avLst/>
          </a:prstGeom>
          <a:gradFill rotWithShape="0">
            <a:gsLst>
              <a:gs pos="0">
                <a:srgbClr val="003171"/>
              </a:gs>
              <a:gs pos="100000">
                <a:srgbClr val="549FFF"/>
              </a:gs>
            </a:gsLst>
            <a:lin ang="792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96" tIns="45687" rIns="91396" bIns="45687"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endParaRPr lang="en-US" altLang="en-US" sz="1400">
              <a:solidFill>
                <a:srgbClr val="000000"/>
              </a:solidFill>
              <a:cs typeface="Arial" charset="0"/>
              <a:sym typeface="Arial" charset="0"/>
            </a:endParaRPr>
          </a:p>
        </p:txBody>
      </p:sp>
      <p:sp>
        <p:nvSpPr>
          <p:cNvPr id="5" name="Shape 9"/>
          <p:cNvSpPr/>
          <p:nvPr/>
        </p:nvSpPr>
        <p:spPr>
          <a:xfrm flipH="1">
            <a:off x="-5108" y="16060"/>
            <a:ext cx="14567778"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396" tIns="45687" rIns="91396" bIns="45687" anchor="ctr"/>
          <a:lstStyle/>
          <a:p>
            <a:pPr>
              <a:defRPr/>
            </a:pPr>
            <a:endParaRPr sz="1400" kern="0">
              <a:solidFill>
                <a:srgbClr val="000000"/>
              </a:solidFill>
              <a:cs typeface="Arial"/>
              <a:sym typeface="Arial"/>
              <a:rtl val="0"/>
            </a:endParaRPr>
          </a:p>
        </p:txBody>
      </p:sp>
      <p:sp>
        <p:nvSpPr>
          <p:cNvPr id="6" name="Shape 10"/>
          <p:cNvSpPr/>
          <p:nvPr/>
        </p:nvSpPr>
        <p:spPr>
          <a:xfrm flipH="1">
            <a:off x="19546" y="59275"/>
            <a:ext cx="14001253"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396" tIns="45687" rIns="91396" bIns="45687" anchor="b"/>
          <a:lstStyle/>
          <a:p>
            <a:pPr>
              <a:defRPr/>
            </a:pPr>
            <a:endParaRPr sz="1400" kern="0">
              <a:solidFill>
                <a:srgbClr val="000000"/>
              </a:solidFill>
              <a:cs typeface="Arial"/>
              <a:sym typeface="Arial"/>
              <a:rtl val="0"/>
            </a:endParaRPr>
          </a:p>
        </p:txBody>
      </p:sp>
      <p:sp>
        <p:nvSpPr>
          <p:cNvPr id="7" name="Shape 11"/>
          <p:cNvSpPr>
            <a:spLocks/>
          </p:cNvSpPr>
          <p:nvPr/>
        </p:nvSpPr>
        <p:spPr bwMode="auto">
          <a:xfrm>
            <a:off x="-1128184" y="-1588"/>
            <a:ext cx="2889251" cy="6902451"/>
          </a:xfrm>
          <a:custGeom>
            <a:avLst/>
            <a:gdLst>
              <a:gd name="T0" fmla="*/ 939800 w 2167467"/>
              <a:gd name="T1" fmla="*/ 0 h 6180667"/>
              <a:gd name="T2" fmla="*/ 1905000 w 2167467"/>
              <a:gd name="T3" fmla="*/ 5881 h 6180667"/>
              <a:gd name="T4" fmla="*/ 1896533 w 2167467"/>
              <a:gd name="T5" fmla="*/ 6180667 h 6180667"/>
              <a:gd name="T6" fmla="*/ 939800 w 2167467"/>
              <a:gd name="T7" fmla="*/ 6180667 h 6180667"/>
              <a:gd name="T8" fmla="*/ 939800 w 2167467"/>
              <a:gd name="T9" fmla="*/ 0 h 6180667"/>
              <a:gd name="T10" fmla="*/ 0 w 2167467"/>
              <a:gd name="T11" fmla="*/ 0 h 6180667"/>
              <a:gd name="T12" fmla="*/ 2167467 w 2167467"/>
              <a:gd name="T13" fmla="*/ 6180667 h 6180667"/>
            </a:gdLst>
            <a:ahLst/>
            <a:cxnLst>
              <a:cxn ang="0">
                <a:pos x="T0" y="T1"/>
              </a:cxn>
              <a:cxn ang="0">
                <a:pos x="T2" y="T3"/>
              </a:cxn>
              <a:cxn ang="0">
                <a:pos x="T4" y="T5"/>
              </a:cxn>
              <a:cxn ang="0">
                <a:pos x="T6" y="T7"/>
              </a:cxn>
              <a:cxn ang="0">
                <a:pos x="T8" y="T9"/>
              </a:cxn>
            </a:cxnLst>
            <a:rect l="T10" t="T11" r="T12" b="T13"/>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rotWithShape="0">
            <a:gsLst>
              <a:gs pos="0">
                <a:srgbClr val="003171">
                  <a:alpha val="20784"/>
                </a:srgbClr>
              </a:gs>
              <a:gs pos="100000">
                <a:srgbClr val="65A8FF">
                  <a:alpha val="20784"/>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396" tIns="45687" rIns="91396" bIns="45687" anchor="ctr"/>
          <a:lstStyle/>
          <a:p>
            <a:pPr fontAlgn="base">
              <a:spcBef>
                <a:spcPct val="0"/>
              </a:spcBef>
              <a:spcAft>
                <a:spcPct val="0"/>
              </a:spcAft>
            </a:pPr>
            <a:endParaRPr lang="en-US" sz="1800">
              <a:solidFill>
                <a:srgbClr val="000000"/>
              </a:solidFill>
              <a:cs typeface="Arial" charset="0"/>
            </a:endParaRPr>
          </a:p>
        </p:txBody>
      </p:sp>
      <p:sp>
        <p:nvSpPr>
          <p:cNvPr id="8" name="Shape 12"/>
          <p:cNvSpPr>
            <a:spLocks/>
          </p:cNvSpPr>
          <p:nvPr/>
        </p:nvSpPr>
        <p:spPr bwMode="auto">
          <a:xfrm rot="10800000" flipH="1">
            <a:off x="-700614" y="58741"/>
            <a:ext cx="1871134" cy="6900863"/>
          </a:xfrm>
          <a:custGeom>
            <a:avLst/>
            <a:gdLst>
              <a:gd name="T0" fmla="*/ 939800 w 2167467"/>
              <a:gd name="T1" fmla="*/ 0 h 6180667"/>
              <a:gd name="T2" fmla="*/ 1905000 w 2167467"/>
              <a:gd name="T3" fmla="*/ 5881 h 6180667"/>
              <a:gd name="T4" fmla="*/ 1896533 w 2167467"/>
              <a:gd name="T5" fmla="*/ 6180667 h 6180667"/>
              <a:gd name="T6" fmla="*/ 939800 w 2167467"/>
              <a:gd name="T7" fmla="*/ 6180667 h 6180667"/>
              <a:gd name="T8" fmla="*/ 939800 w 2167467"/>
              <a:gd name="T9" fmla="*/ 0 h 6180667"/>
              <a:gd name="T10" fmla="*/ 0 w 2167467"/>
              <a:gd name="T11" fmla="*/ 0 h 6180667"/>
              <a:gd name="T12" fmla="*/ 2167467 w 2167467"/>
              <a:gd name="T13" fmla="*/ 6180667 h 6180667"/>
            </a:gdLst>
            <a:ahLst/>
            <a:cxnLst>
              <a:cxn ang="0">
                <a:pos x="T0" y="T1"/>
              </a:cxn>
              <a:cxn ang="0">
                <a:pos x="T2" y="T3"/>
              </a:cxn>
              <a:cxn ang="0">
                <a:pos x="T4" y="T5"/>
              </a:cxn>
              <a:cxn ang="0">
                <a:pos x="T6" y="T7"/>
              </a:cxn>
              <a:cxn ang="0">
                <a:pos x="T8" y="T9"/>
              </a:cxn>
            </a:cxnLst>
            <a:rect l="T10" t="T11" r="T12" b="T13"/>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rotWithShape="0">
            <a:gsLst>
              <a:gs pos="0">
                <a:srgbClr val="003171">
                  <a:alpha val="20784"/>
                </a:srgbClr>
              </a:gs>
              <a:gs pos="100000">
                <a:srgbClr val="65A8FF">
                  <a:alpha val="20784"/>
                </a:srgbClr>
              </a:gs>
            </a:gsLst>
            <a:lin ang="0"/>
          </a:gradFill>
          <a:ln>
            <a:noFill/>
          </a:ln>
          <a:extLst>
            <a:ext uri="{91240B29-F687-4F45-9708-019B960494DF}">
              <a14:hiddenLine xmlns:a14="http://schemas.microsoft.com/office/drawing/2010/main" w="9525">
                <a:solidFill>
                  <a:srgbClr val="000000"/>
                </a:solidFill>
                <a:round/>
                <a:headEnd/>
                <a:tailEnd/>
              </a14:hiddenLine>
            </a:ext>
          </a:extLst>
        </p:spPr>
        <p:txBody>
          <a:bodyPr lIns="91396" tIns="45687" rIns="91396" bIns="45687" anchor="ctr"/>
          <a:lstStyle/>
          <a:p>
            <a:pPr fontAlgn="base">
              <a:spcBef>
                <a:spcPct val="0"/>
              </a:spcBef>
              <a:spcAft>
                <a:spcPct val="0"/>
              </a:spcAft>
            </a:pPr>
            <a:endParaRPr lang="en-US" sz="1800">
              <a:solidFill>
                <a:srgbClr val="000000"/>
              </a:solidFill>
              <a:cs typeface="Arial" charset="0"/>
            </a:endParaRPr>
          </a:p>
        </p:txBody>
      </p:sp>
      <p:sp>
        <p:nvSpPr>
          <p:cNvPr id="13" name="Shape 13"/>
          <p:cNvSpPr txBox="1">
            <a:spLocks noGrp="1"/>
          </p:cNvSpPr>
          <p:nvPr>
            <p:ph type="ctrTitle"/>
          </p:nvPr>
        </p:nvSpPr>
        <p:spPr>
          <a:xfrm>
            <a:off x="1442720" y="1656080"/>
            <a:ext cx="9401200" cy="1470000"/>
          </a:xfrm>
          <a:prstGeom prst="rect">
            <a:avLst/>
          </a:prstGeom>
        </p:spPr>
        <p:txBody>
          <a:bodyPr/>
          <a:lstStyle>
            <a:lvl1pPr algn="r">
              <a:spcBef>
                <a:spcPts val="0"/>
              </a:spcBef>
              <a:buClr>
                <a:schemeClr val="lt1"/>
              </a:buClr>
              <a:buSzPct val="100000"/>
              <a:defRPr sz="4700">
                <a:solidFill>
                  <a:schemeClr val="lt1"/>
                </a:solidFill>
              </a:defRPr>
            </a:lvl1pPr>
            <a:lvl2pPr algn="r">
              <a:spcBef>
                <a:spcPts val="0"/>
              </a:spcBef>
              <a:buClr>
                <a:schemeClr val="lt1"/>
              </a:buClr>
              <a:buSzPct val="100000"/>
              <a:defRPr sz="4700">
                <a:solidFill>
                  <a:schemeClr val="lt1"/>
                </a:solidFill>
              </a:defRPr>
            </a:lvl2pPr>
            <a:lvl3pPr algn="r">
              <a:spcBef>
                <a:spcPts val="0"/>
              </a:spcBef>
              <a:buClr>
                <a:schemeClr val="lt1"/>
              </a:buClr>
              <a:buSzPct val="100000"/>
              <a:defRPr sz="4700">
                <a:solidFill>
                  <a:schemeClr val="lt1"/>
                </a:solidFill>
              </a:defRPr>
            </a:lvl3pPr>
            <a:lvl4pPr algn="r">
              <a:spcBef>
                <a:spcPts val="0"/>
              </a:spcBef>
              <a:buClr>
                <a:schemeClr val="lt1"/>
              </a:buClr>
              <a:buSzPct val="100000"/>
              <a:defRPr sz="4700">
                <a:solidFill>
                  <a:schemeClr val="lt1"/>
                </a:solidFill>
              </a:defRPr>
            </a:lvl4pPr>
            <a:lvl5pPr algn="r">
              <a:spcBef>
                <a:spcPts val="0"/>
              </a:spcBef>
              <a:buClr>
                <a:schemeClr val="lt1"/>
              </a:buClr>
              <a:buSzPct val="100000"/>
              <a:defRPr sz="4700">
                <a:solidFill>
                  <a:schemeClr val="lt1"/>
                </a:solidFill>
              </a:defRPr>
            </a:lvl5pPr>
            <a:lvl6pPr algn="r">
              <a:spcBef>
                <a:spcPts val="0"/>
              </a:spcBef>
              <a:buClr>
                <a:schemeClr val="lt1"/>
              </a:buClr>
              <a:buSzPct val="100000"/>
              <a:defRPr sz="4700">
                <a:solidFill>
                  <a:schemeClr val="lt1"/>
                </a:solidFill>
              </a:defRPr>
            </a:lvl6pPr>
            <a:lvl7pPr algn="r">
              <a:spcBef>
                <a:spcPts val="0"/>
              </a:spcBef>
              <a:buClr>
                <a:schemeClr val="lt1"/>
              </a:buClr>
              <a:buSzPct val="100000"/>
              <a:defRPr sz="4700">
                <a:solidFill>
                  <a:schemeClr val="lt1"/>
                </a:solidFill>
              </a:defRPr>
            </a:lvl7pPr>
            <a:lvl8pPr algn="r">
              <a:spcBef>
                <a:spcPts val="0"/>
              </a:spcBef>
              <a:buClr>
                <a:schemeClr val="lt1"/>
              </a:buClr>
              <a:buSzPct val="100000"/>
              <a:defRPr sz="4700">
                <a:solidFill>
                  <a:schemeClr val="lt1"/>
                </a:solidFill>
              </a:defRPr>
            </a:lvl8pPr>
            <a:lvl9pPr algn="r">
              <a:spcBef>
                <a:spcPts val="0"/>
              </a:spcBef>
              <a:buClr>
                <a:schemeClr val="lt1"/>
              </a:buClr>
              <a:buSzPct val="100000"/>
              <a:defRPr sz="4700">
                <a:solidFill>
                  <a:schemeClr val="lt1"/>
                </a:solidFill>
              </a:defRPr>
            </a:lvl9pPr>
          </a:lstStyle>
          <a:p>
            <a:endParaRPr dirty="0"/>
          </a:p>
        </p:txBody>
      </p:sp>
      <p:sp>
        <p:nvSpPr>
          <p:cNvPr id="14" name="Shape 14"/>
          <p:cNvSpPr txBox="1">
            <a:spLocks noGrp="1"/>
          </p:cNvSpPr>
          <p:nvPr>
            <p:ph type="subTitle" idx="1"/>
          </p:nvPr>
        </p:nvSpPr>
        <p:spPr>
          <a:xfrm>
            <a:off x="1442727" y="3230894"/>
            <a:ext cx="9381199" cy="925599"/>
          </a:xfrm>
          <a:prstGeom prst="rect">
            <a:avLst/>
          </a:prstGeom>
        </p:spPr>
        <p:txBody>
          <a:bodyPr/>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extLst>
      <p:ext uri="{BB962C8B-B14F-4D97-AF65-F5344CB8AC3E}">
        <p14:creationId xmlns:p14="http://schemas.microsoft.com/office/powerpoint/2010/main" val="318805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3"/>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7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pPr>
              <a:defRPr/>
            </a:pPr>
            <a:fld id="{B914AD2D-4971-4C13-BC41-3606F31736E2}"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05C5109-D6B2-4EF2-9AA3-29C09BC033C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97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2" y="5443403"/>
            <a:ext cx="9550400" cy="648232"/>
          </a:xfrm>
          <a:noFill/>
        </p:spPr>
        <p:txBody>
          <a:bodyPr lIns="91412" tIns="0" rIns="91412" anchor="t"/>
          <a:lstStyle>
            <a:lvl1pPr marL="0" marR="18282"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1FD04E3-44C1-4AFD-9710-4AF6240EB282}"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6" name="Footer Placeholder 5"/>
          <p:cNvSpPr>
            <a:spLocks noGrp="1"/>
          </p:cNvSpPr>
          <p:nvPr>
            <p:ph type="ftr" sz="quarter" idx="11"/>
          </p:nvPr>
        </p:nvSpPr>
        <p:spPr>
          <a:xfrm>
            <a:off x="5840143" y="6407989"/>
            <a:ext cx="3134241" cy="365125"/>
          </a:xfrm>
        </p:spPr>
        <p:txBody>
          <a:bodyPr/>
          <a:lstStyle>
            <a:lvl1pPr>
              <a:defRPr>
                <a:solidFill>
                  <a:schemeClr val="tx1"/>
                </a:solidFill>
              </a:defRPr>
            </a:lvl1pPr>
            <a:extLst/>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F727C10D-5C65-4BD1-9C92-45AC7705A484}" type="slidenum">
              <a:rPr lang="en-US" smtClean="0">
                <a:solidFill>
                  <a:prstClr val="black">
                    <a:tint val="75000"/>
                  </a:prstClr>
                </a:solidFill>
              </a:rPr>
              <a:pPr>
                <a:defRPr/>
              </a:pPr>
              <a:t>‹#›</a:t>
            </a:fld>
            <a:endParaRPr lang="en-US" dirty="0">
              <a:solidFill>
                <a:prstClr val="black">
                  <a:tint val="75000"/>
                </a:prstClr>
              </a:solidFill>
            </a:endParaRPr>
          </a:p>
        </p:txBody>
      </p:sp>
      <p:sp>
        <p:nvSpPr>
          <p:cNvPr id="2" name="Title 1"/>
          <p:cNvSpPr>
            <a:spLocks noGrp="1"/>
          </p:cNvSpPr>
          <p:nvPr>
            <p:ph type="title"/>
          </p:nvPr>
        </p:nvSpPr>
        <p:spPr>
          <a:xfrm>
            <a:off x="304800" y="4865123"/>
            <a:ext cx="1076724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9" name="Freeform 8"/>
          <p:cNvSpPr>
            <a:spLocks/>
          </p:cNvSpPr>
          <p:nvPr/>
        </p:nvSpPr>
        <p:spPr bwMode="auto">
          <a:xfrm>
            <a:off x="647640" y="5939058"/>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0" name="Right Triangle 9"/>
          <p:cNvSpPr>
            <a:spLocks/>
          </p:cNvSpPr>
          <p:nvPr/>
        </p:nvSpPr>
        <p:spPr bwMode="auto">
          <a:xfrm>
            <a:off x="-8053" y="5791255"/>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2" tIns="45706" rIns="91412" bIns="45706" anchor="ctr" compatLnSpc="1"/>
          <a:lstStyle/>
          <a:p>
            <a:pPr algn="ctr" fontAlgn="base">
              <a:spcBef>
                <a:spcPct val="0"/>
              </a:spcBef>
              <a:spcAft>
                <a:spcPct val="0"/>
              </a:spcAft>
            </a:pPr>
            <a:endParaRPr lang="en-US" sz="1800">
              <a:solidFill>
                <a:prstClr val="white"/>
              </a:solidFill>
            </a:endParaRPr>
          </a:p>
        </p:txBody>
      </p:sp>
      <p:cxnSp>
        <p:nvCxnSpPr>
          <p:cNvPr id="11" name="Straight Connector 10"/>
          <p:cNvCxnSpPr/>
          <p:nvPr/>
        </p:nvCxnSpPr>
        <p:spPr>
          <a:xfrm>
            <a:off x="-12313" y="578779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
        <p:nvSpPr>
          <p:cNvPr id="13" name="Chevron 12"/>
          <p:cNvSpPr/>
          <p:nvPr/>
        </p:nvSpPr>
        <p:spPr>
          <a:xfrm>
            <a:off x="11303594"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867130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BEDDF3C2-2C3F-4650-8475-30B4238E7F54}"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D6DE8D2-F3B1-466D-957E-2F209FF439B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2414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4"/>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5781346-9C00-47F8-8836-F344BF925865}"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8F3AE-3742-4FCA-BAA2-8DB50743EDC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748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p:nvPr/>
        </p:nvSpPr>
        <p:spPr>
          <a:xfrm>
            <a:off x="0" y="58390"/>
            <a:ext cx="12192000" cy="6901999"/>
          </a:xfrm>
          <a:prstGeom prst="rect">
            <a:avLst/>
          </a:prstGeom>
          <a:gradFill>
            <a:gsLst>
              <a:gs pos="0">
                <a:srgbClr val="003171"/>
              </a:gs>
              <a:gs pos="100000">
                <a:srgbClr val="549FFF"/>
              </a:gs>
            </a:gsLst>
            <a:lin ang="792000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9" name="Shape 9"/>
          <p:cNvSpPr/>
          <p:nvPr/>
        </p:nvSpPr>
        <p:spPr>
          <a:xfrm flipH="1">
            <a:off x="-5108" y="16058"/>
            <a:ext cx="14567778"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0" name="Shape 10"/>
          <p:cNvSpPr/>
          <p:nvPr/>
        </p:nvSpPr>
        <p:spPr>
          <a:xfrm flipH="1">
            <a:off x="19546" y="59272"/>
            <a:ext cx="14001253" cy="6886753"/>
          </a:xfrm>
          <a:custGeom>
            <a:avLst/>
            <a:gdLst/>
            <a:ahLst/>
            <a:cxnLst/>
            <a:rect l="0" t="0" r="0" b="0"/>
            <a:pathLst>
              <a:path w="24279631" h="6863875" extrusionOk="0">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b" anchorCtr="0">
            <a:noAutofit/>
          </a:bodyPr>
          <a:lstStyle/>
          <a:p>
            <a:endParaRPr sz="1400" kern="0">
              <a:solidFill>
                <a:srgbClr val="000000"/>
              </a:solidFill>
              <a:cs typeface="Arial"/>
              <a:sym typeface="Arial"/>
              <a:rtl val="0"/>
            </a:endParaRPr>
          </a:p>
        </p:txBody>
      </p:sp>
      <p:sp>
        <p:nvSpPr>
          <p:cNvPr id="11" name="Shape 11"/>
          <p:cNvSpPr/>
          <p:nvPr/>
        </p:nvSpPr>
        <p:spPr>
          <a:xfrm>
            <a:off x="-1128887" y="-881"/>
            <a:ext cx="2889954" cy="6901744"/>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2" name="Shape 12"/>
          <p:cNvSpPr/>
          <p:nvPr/>
        </p:nvSpPr>
        <p:spPr>
          <a:xfrm rot="10800000" flipH="1">
            <a:off x="-699911" y="58560"/>
            <a:ext cx="1871246" cy="6901744"/>
          </a:xfrm>
          <a:custGeom>
            <a:avLst/>
            <a:gdLst/>
            <a:ahLst/>
            <a:cxnLst/>
            <a:rect l="0" t="0" r="0" b="0"/>
            <a:pathLst>
              <a:path w="2167467" h="6180667" extrusionOk="0">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13" name="Shape 13"/>
          <p:cNvSpPr txBox="1">
            <a:spLocks noGrp="1"/>
          </p:cNvSpPr>
          <p:nvPr>
            <p:ph type="ctrTitle"/>
          </p:nvPr>
        </p:nvSpPr>
        <p:spPr>
          <a:xfrm>
            <a:off x="1442720" y="1656080"/>
            <a:ext cx="9401200" cy="1470000"/>
          </a:xfrm>
          <a:prstGeom prst="rect">
            <a:avLst/>
          </a:prstGeom>
        </p:spPr>
        <p:txBody>
          <a:bodyPr lIns="91425" tIns="91425" rIns="91425" bIns="91425" anchor="b" anchorCtr="0"/>
          <a:lstStyle>
            <a:lvl1pPr algn="r">
              <a:spcBef>
                <a:spcPts val="0"/>
              </a:spcBef>
              <a:buClr>
                <a:schemeClr val="lt1"/>
              </a:buClr>
              <a:buSzPct val="100000"/>
              <a:defRPr sz="4800">
                <a:solidFill>
                  <a:schemeClr val="lt1"/>
                </a:solidFill>
              </a:defRPr>
            </a:lvl1pPr>
            <a:lvl2pPr algn="r">
              <a:spcBef>
                <a:spcPts val="0"/>
              </a:spcBef>
              <a:buClr>
                <a:schemeClr val="lt1"/>
              </a:buClr>
              <a:buSzPct val="100000"/>
              <a:defRPr sz="4800">
                <a:solidFill>
                  <a:schemeClr val="lt1"/>
                </a:solidFill>
              </a:defRPr>
            </a:lvl2pPr>
            <a:lvl3pPr algn="r">
              <a:spcBef>
                <a:spcPts val="0"/>
              </a:spcBef>
              <a:buClr>
                <a:schemeClr val="lt1"/>
              </a:buClr>
              <a:buSzPct val="100000"/>
              <a:defRPr sz="4800">
                <a:solidFill>
                  <a:schemeClr val="lt1"/>
                </a:solidFill>
              </a:defRPr>
            </a:lvl3pPr>
            <a:lvl4pPr algn="r">
              <a:spcBef>
                <a:spcPts val="0"/>
              </a:spcBef>
              <a:buClr>
                <a:schemeClr val="lt1"/>
              </a:buClr>
              <a:buSzPct val="100000"/>
              <a:defRPr sz="4800">
                <a:solidFill>
                  <a:schemeClr val="lt1"/>
                </a:solidFill>
              </a:defRPr>
            </a:lvl4pPr>
            <a:lvl5pPr algn="r">
              <a:spcBef>
                <a:spcPts val="0"/>
              </a:spcBef>
              <a:buClr>
                <a:schemeClr val="lt1"/>
              </a:buClr>
              <a:buSzPct val="100000"/>
              <a:defRPr sz="4800">
                <a:solidFill>
                  <a:schemeClr val="lt1"/>
                </a:solidFill>
              </a:defRPr>
            </a:lvl5pPr>
            <a:lvl6pPr algn="r">
              <a:spcBef>
                <a:spcPts val="0"/>
              </a:spcBef>
              <a:buClr>
                <a:schemeClr val="lt1"/>
              </a:buClr>
              <a:buSzPct val="100000"/>
              <a:defRPr sz="4800">
                <a:solidFill>
                  <a:schemeClr val="lt1"/>
                </a:solidFill>
              </a:defRPr>
            </a:lvl6pPr>
            <a:lvl7pPr algn="r">
              <a:spcBef>
                <a:spcPts val="0"/>
              </a:spcBef>
              <a:buClr>
                <a:schemeClr val="lt1"/>
              </a:buClr>
              <a:buSzPct val="100000"/>
              <a:defRPr sz="4800">
                <a:solidFill>
                  <a:schemeClr val="lt1"/>
                </a:solidFill>
              </a:defRPr>
            </a:lvl7pPr>
            <a:lvl8pPr algn="r">
              <a:spcBef>
                <a:spcPts val="0"/>
              </a:spcBef>
              <a:buClr>
                <a:schemeClr val="lt1"/>
              </a:buClr>
              <a:buSzPct val="100000"/>
              <a:defRPr sz="4800">
                <a:solidFill>
                  <a:schemeClr val="lt1"/>
                </a:solidFill>
              </a:defRPr>
            </a:lvl8pPr>
            <a:lvl9pPr algn="r">
              <a:spcBef>
                <a:spcPts val="0"/>
              </a:spcBef>
              <a:buClr>
                <a:schemeClr val="lt1"/>
              </a:buClr>
              <a:buSzPct val="100000"/>
              <a:defRPr sz="4800">
                <a:solidFill>
                  <a:schemeClr val="lt1"/>
                </a:solidFill>
              </a:defRPr>
            </a:lvl9pPr>
          </a:lstStyle>
          <a:p>
            <a:endParaRPr dirty="0"/>
          </a:p>
        </p:txBody>
      </p:sp>
      <p:sp>
        <p:nvSpPr>
          <p:cNvPr id="14" name="Shape 14"/>
          <p:cNvSpPr txBox="1">
            <a:spLocks noGrp="1"/>
          </p:cNvSpPr>
          <p:nvPr>
            <p:ph type="subTitle" idx="1"/>
          </p:nvPr>
        </p:nvSpPr>
        <p:spPr>
          <a:xfrm>
            <a:off x="1442726" y="3230884"/>
            <a:ext cx="9381199" cy="925599"/>
          </a:xfrm>
          <a:prstGeom prst="rect">
            <a:avLst/>
          </a:prstGeom>
        </p:spPr>
        <p:txBody>
          <a:bodyPr lIns="91425" tIns="91425" rIns="91425" bIns="91425" anchor="t" anchorCtr="0"/>
          <a:lstStyle>
            <a:lvl1pPr algn="r">
              <a:spcBef>
                <a:spcPts val="0"/>
              </a:spcBef>
              <a:buClr>
                <a:schemeClr val="lt1"/>
              </a:buClr>
              <a:buSzPct val="100000"/>
              <a:buNone/>
              <a:defRPr sz="2400">
                <a:solidFill>
                  <a:schemeClr val="lt1"/>
                </a:solidFill>
              </a:defRPr>
            </a:lvl1pPr>
            <a:lvl2pPr algn="r">
              <a:spcBef>
                <a:spcPts val="0"/>
              </a:spcBef>
              <a:buClr>
                <a:schemeClr val="lt1"/>
              </a:buClr>
              <a:buSzPct val="100000"/>
              <a:buNone/>
              <a:defRPr sz="2400">
                <a:solidFill>
                  <a:schemeClr val="lt1"/>
                </a:solidFill>
              </a:defRPr>
            </a:lvl2pPr>
            <a:lvl3pPr algn="r">
              <a:spcBef>
                <a:spcPts val="0"/>
              </a:spcBef>
              <a:buClr>
                <a:schemeClr val="lt1"/>
              </a:buClr>
              <a:buNone/>
              <a:defRPr>
                <a:solidFill>
                  <a:schemeClr val="lt1"/>
                </a:solidFill>
              </a:defRPr>
            </a:lvl3pPr>
            <a:lvl4pPr algn="r">
              <a:spcBef>
                <a:spcPts val="0"/>
              </a:spcBef>
              <a:buClr>
                <a:schemeClr val="lt1"/>
              </a:buClr>
              <a:buSzPct val="100000"/>
              <a:buNone/>
              <a:defRPr sz="2400">
                <a:solidFill>
                  <a:schemeClr val="lt1"/>
                </a:solidFill>
              </a:defRPr>
            </a:lvl4pPr>
            <a:lvl5pPr algn="r">
              <a:spcBef>
                <a:spcPts val="0"/>
              </a:spcBef>
              <a:buClr>
                <a:schemeClr val="lt1"/>
              </a:buClr>
              <a:buSzPct val="100000"/>
              <a:buNone/>
              <a:defRPr sz="2400">
                <a:solidFill>
                  <a:schemeClr val="lt1"/>
                </a:solidFill>
              </a:defRPr>
            </a:lvl5pPr>
            <a:lvl6pPr algn="r">
              <a:spcBef>
                <a:spcPts val="0"/>
              </a:spcBef>
              <a:buClr>
                <a:schemeClr val="lt1"/>
              </a:buClr>
              <a:buSzPct val="100000"/>
              <a:buNone/>
              <a:defRPr sz="2400">
                <a:solidFill>
                  <a:schemeClr val="lt1"/>
                </a:solidFill>
              </a:defRPr>
            </a:lvl6pPr>
            <a:lvl7pPr algn="r">
              <a:spcBef>
                <a:spcPts val="0"/>
              </a:spcBef>
              <a:buClr>
                <a:schemeClr val="lt1"/>
              </a:buClr>
              <a:buSzPct val="100000"/>
              <a:buNone/>
              <a:defRPr sz="2400">
                <a:solidFill>
                  <a:schemeClr val="lt1"/>
                </a:solidFill>
              </a:defRPr>
            </a:lvl7pPr>
            <a:lvl8pPr algn="r">
              <a:spcBef>
                <a:spcPts val="0"/>
              </a:spcBef>
              <a:buClr>
                <a:schemeClr val="lt1"/>
              </a:buClr>
              <a:buSzPct val="100000"/>
              <a:buNone/>
              <a:defRPr sz="2400">
                <a:solidFill>
                  <a:schemeClr val="lt1"/>
                </a:solidFill>
              </a:defRPr>
            </a:lvl8pPr>
            <a:lvl9pPr algn="r">
              <a:spcBef>
                <a:spcPts val="0"/>
              </a:spcBef>
              <a:buClr>
                <a:schemeClr val="lt1"/>
              </a:buClr>
              <a:buSzPct val="100000"/>
              <a:buNone/>
              <a:defRPr sz="2400">
                <a:solidFill>
                  <a:schemeClr val="lt1"/>
                </a:solidFill>
              </a:defRPr>
            </a:lvl9pPr>
          </a:lstStyle>
          <a:p>
            <a:endParaRPr/>
          </a:p>
        </p:txBody>
      </p:sp>
    </p:spTree>
    <p:extLst>
      <p:ext uri="{BB962C8B-B14F-4D97-AF65-F5344CB8AC3E}">
        <p14:creationId xmlns:p14="http://schemas.microsoft.com/office/powerpoint/2010/main" val="3700102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p:nvPr/>
        </p:nvSpPr>
        <p:spPr>
          <a:xfrm rot="10800000" flipH="1">
            <a:off x="-464241" y="-21899"/>
            <a:ext cx="2298026" cy="6879899"/>
          </a:xfrm>
          <a:custGeom>
            <a:avLst/>
            <a:gdLst/>
            <a:ahLst/>
            <a:cxnLst/>
            <a:rect l="0" t="0" r="0" b="0"/>
            <a:pathLst>
              <a:path w="4476675" h="6879900" extrusionOk="0">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3" name="Shape 23"/>
          <p:cNvSpPr/>
          <p:nvPr/>
        </p:nvSpPr>
        <p:spPr>
          <a:xfrm rot="10800000" flipH="1">
            <a:off x="-1491538" y="1032"/>
            <a:ext cx="4134200" cy="6856967"/>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4" name="Shape 24"/>
          <p:cNvSpPr/>
          <p:nvPr/>
        </p:nvSpPr>
        <p:spPr>
          <a:xfrm rot="10800000">
            <a:off x="10785134" y="-12733"/>
            <a:ext cx="1467556" cy="6870733"/>
          </a:xfrm>
          <a:custGeom>
            <a:avLst/>
            <a:gdLst/>
            <a:ahLst/>
            <a:cxnLst/>
            <a:rect l="0" t="0" r="0" b="0"/>
            <a:pathLst>
              <a:path w="1100668" h="6916846" extrusionOk="0">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25" name="Shape 25"/>
          <p:cNvSpPr txBox="1">
            <a:spLocks noGrp="1"/>
          </p:cNvSpPr>
          <p:nvPr>
            <p:ph type="title"/>
          </p:nvPr>
        </p:nvSpPr>
        <p:spPr>
          <a:xfrm>
            <a:off x="609600" y="274637"/>
            <a:ext cx="10972800" cy="13256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6" name="Shape 26"/>
          <p:cNvSpPr txBox="1">
            <a:spLocks noGrp="1"/>
          </p:cNvSpPr>
          <p:nvPr>
            <p:ph type="body" idx="1"/>
          </p:nvPr>
        </p:nvSpPr>
        <p:spPr>
          <a:xfrm>
            <a:off x="609604" y="1658989"/>
            <a:ext cx="5384799" cy="48404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
        <p:nvSpPr>
          <p:cNvPr id="27" name="Shape 27"/>
          <p:cNvSpPr txBox="1">
            <a:spLocks noGrp="1"/>
          </p:cNvSpPr>
          <p:nvPr>
            <p:ph type="body" idx="2"/>
          </p:nvPr>
        </p:nvSpPr>
        <p:spPr>
          <a:xfrm>
            <a:off x="6197605" y="1658989"/>
            <a:ext cx="5384799" cy="48404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Tree>
    <p:extLst>
      <p:ext uri="{BB962C8B-B14F-4D97-AF65-F5344CB8AC3E}">
        <p14:creationId xmlns:p14="http://schemas.microsoft.com/office/powerpoint/2010/main" val="242783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aption">
    <p:spTree>
      <p:nvGrpSpPr>
        <p:cNvPr id="1" name="Shape 33"/>
        <p:cNvGrpSpPr/>
        <p:nvPr/>
      </p:nvGrpSpPr>
      <p:grpSpPr>
        <a:xfrm>
          <a:off x="0" y="0"/>
          <a:ext cx="0" cy="0"/>
          <a:chOff x="0" y="0"/>
          <a:chExt cx="0" cy="0"/>
        </a:xfrm>
      </p:grpSpPr>
      <p:grpSp>
        <p:nvGrpSpPr>
          <p:cNvPr id="34" name="Shape 34"/>
          <p:cNvGrpSpPr/>
          <p:nvPr/>
        </p:nvGrpSpPr>
        <p:grpSpPr>
          <a:xfrm>
            <a:off x="-8350" y="4933389"/>
            <a:ext cx="12200356" cy="3100651"/>
            <a:chOff x="-6264" y="4933386"/>
            <a:chExt cx="9150267" cy="3100650"/>
          </a:xfrm>
        </p:grpSpPr>
        <p:sp>
          <p:nvSpPr>
            <p:cNvPr id="35" name="Shape 35"/>
            <p:cNvSpPr/>
            <p:nvPr/>
          </p:nvSpPr>
          <p:spPr>
            <a:xfrm>
              <a:off x="-7" y="5537200"/>
              <a:ext cx="9144008" cy="1574769"/>
            </a:xfrm>
            <a:custGeom>
              <a:avLst/>
              <a:gdLst/>
              <a:ahLst/>
              <a:cxnLst/>
              <a:rect l="0" t="0" r="0" b="0"/>
              <a:pathLst>
                <a:path w="9144009" h="1257301" extrusionOk="0">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l="50000" t="50000" r="50000" b="50000"/>
              </a:path>
              <a:tileRect/>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36" name="Shape 36"/>
            <p:cNvSpPr/>
            <p:nvPr/>
          </p:nvSpPr>
          <p:spPr>
            <a:xfrm rot="5400000" flipH="1">
              <a:off x="3018543" y="1908578"/>
              <a:ext cx="3100650" cy="9150266"/>
            </a:xfrm>
            <a:custGeom>
              <a:avLst/>
              <a:gdLst/>
              <a:ahLst/>
              <a:cxnLst/>
              <a:rect l="0" t="0" r="0" b="0"/>
              <a:pathLst>
                <a:path w="8053639" h="6879900" extrusionOk="0">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t="100000" r="100000"/>
              </a:path>
              <a:tileRect l="-100000" b="-100000"/>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sp>
          <p:nvSpPr>
            <p:cNvPr id="37" name="Shape 37"/>
            <p:cNvSpPr/>
            <p:nvPr/>
          </p:nvSpPr>
          <p:spPr>
            <a:xfrm>
              <a:off x="-7" y="5740400"/>
              <a:ext cx="9144010" cy="1574769"/>
            </a:xfrm>
            <a:custGeom>
              <a:avLst/>
              <a:gdLst/>
              <a:ahLst/>
              <a:cxnLst/>
              <a:rect l="0" t="0" r="0" b="0"/>
              <a:pathLst>
                <a:path w="9144011" h="1257301" extrusionOk="0">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l="50000" t="50000" r="50000" b="50000"/>
              </a:path>
              <a:tileRect/>
            </a:gradFill>
            <a:ln>
              <a:noFill/>
            </a:ln>
          </p:spPr>
          <p:txBody>
            <a:bodyPr lIns="91425" tIns="45700" rIns="91425" bIns="45700" anchor="ctr" anchorCtr="0">
              <a:noAutofit/>
            </a:bodyPr>
            <a:lstStyle/>
            <a:p>
              <a:endParaRPr sz="1400" kern="0">
                <a:solidFill>
                  <a:srgbClr val="000000"/>
                </a:solidFill>
                <a:cs typeface="Arial"/>
                <a:sym typeface="Arial"/>
                <a:rtl val="0"/>
              </a:endParaRPr>
            </a:p>
          </p:txBody>
        </p:sp>
      </p:grpSp>
      <p:sp>
        <p:nvSpPr>
          <p:cNvPr id="38" name="Shape 38"/>
          <p:cNvSpPr txBox="1">
            <a:spLocks noGrp="1"/>
          </p:cNvSpPr>
          <p:nvPr>
            <p:ph type="body" idx="1"/>
          </p:nvPr>
        </p:nvSpPr>
        <p:spPr>
          <a:xfrm>
            <a:off x="2389724" y="5367343"/>
            <a:ext cx="7315199" cy="804799"/>
          </a:xfrm>
          <a:prstGeom prst="rect">
            <a:avLst/>
          </a:prstGeom>
        </p:spPr>
        <p:txBody>
          <a:bodyPr lIns="91425" tIns="91425" rIns="91425" bIns="91425" anchor="ctr" anchorCtr="0"/>
          <a:lstStyle>
            <a:lvl1pPr algn="ctr">
              <a:spcBef>
                <a:spcPts val="0"/>
              </a:spcBef>
              <a:buSzPct val="100000"/>
              <a:buNone/>
              <a:defRPr sz="2400"/>
            </a:lvl1pPr>
          </a:lstStyle>
          <a:p>
            <a:endParaRPr/>
          </a:p>
        </p:txBody>
      </p:sp>
    </p:spTree>
    <p:extLst>
      <p:ext uri="{BB962C8B-B14F-4D97-AF65-F5344CB8AC3E}">
        <p14:creationId xmlns:p14="http://schemas.microsoft.com/office/powerpoint/2010/main" val="68747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51572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53320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4"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12" tIns="45706" rIns="91412" bIns="45706" anchor="ctr"/>
          <a:lstStyle/>
          <a:p>
            <a:pPr algn="ctr" fontAlgn="base">
              <a:spcBef>
                <a:spcPct val="0"/>
              </a:spcBef>
              <a:spcAft>
                <a:spcPct val="0"/>
              </a:spcAft>
            </a:pPr>
            <a:endParaRPr lang="en-US" sz="1800">
              <a:solidFill>
                <a:prstClr val="white"/>
              </a:solidFill>
            </a:endParaRPr>
          </a:p>
        </p:txBody>
      </p:sp>
      <p:sp>
        <p:nvSpPr>
          <p:cNvPr id="9" name="Title 8"/>
          <p:cNvSpPr>
            <a:spLocks noGrp="1"/>
          </p:cNvSpPr>
          <p:nvPr>
            <p:ph type="ctrTitle"/>
          </p:nvPr>
        </p:nvSpPr>
        <p:spPr>
          <a:xfrm>
            <a:off x="914400" y="1752619"/>
            <a:ext cx="10363200" cy="1829761"/>
          </a:xfrm>
        </p:spPr>
        <p:txBody>
          <a:bodyPr vert="horz" anchor="b">
            <a:normAutofit/>
            <a:scene3d>
              <a:camera prst="orthographicFront"/>
              <a:lightRig rig="soft" dir="t"/>
            </a:scene3d>
            <a:sp3d prstMaterial="softEdge">
              <a:bevelT w="25400" h="25400"/>
            </a:sp3d>
          </a:bodyPr>
          <a:lstStyle>
            <a:lvl1pPr algn="r">
              <a:defRPr sz="47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06" rIns="45706"/>
          <a:lstStyle>
            <a:lvl1pPr marL="0" marR="63989" indent="0" algn="r">
              <a:buNone/>
              <a:defRPr>
                <a:solidFill>
                  <a:schemeClr val="tx2"/>
                </a:solidFill>
              </a:defRPr>
            </a:lvl1pPr>
            <a:lvl2pPr marL="457060" indent="0" algn="ctr">
              <a:buNone/>
            </a:lvl2pPr>
            <a:lvl3pPr marL="914119" indent="0" algn="ctr">
              <a:buNone/>
            </a:lvl3pPr>
            <a:lvl4pPr marL="1371180" indent="0" algn="ctr">
              <a:buNone/>
            </a:lvl4pPr>
            <a:lvl5pPr marL="1828239" indent="0" algn="ctr">
              <a:buNone/>
            </a:lvl5pPr>
            <a:lvl6pPr marL="2285298" indent="0" algn="ctr">
              <a:buNone/>
            </a:lvl6pPr>
            <a:lvl7pPr marL="2742358" indent="0" algn="ctr">
              <a:buNone/>
            </a:lvl7pPr>
            <a:lvl8pPr marL="3199418" indent="0" algn="ctr">
              <a:buNone/>
            </a:lvl8pPr>
            <a:lvl9pPr marL="3656477" indent="0" algn="ctr">
              <a:buNone/>
            </a:lvl9pPr>
            <a:extLst/>
          </a:lstStyle>
          <a:p>
            <a:r>
              <a:rPr kumimoji="0" lang="en-US"/>
              <a:t>Click to edit Master subtitle style</a:t>
            </a:r>
          </a:p>
        </p:txBody>
      </p:sp>
      <p:grpSp>
        <p:nvGrpSpPr>
          <p:cNvPr id="2" name="Group 1"/>
          <p:cNvGrpSpPr/>
          <p:nvPr/>
        </p:nvGrpSpPr>
        <p:grpSpPr>
          <a:xfrm>
            <a:off x="-5017"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sz="180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FF8D47F-D824-4373-84B2-7F83BD0D51CE}"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D62CCAA-F4B6-4A49-9159-3FC8158D79D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025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14D435EF-E138-4235-8A52-D6DD90DCEDE2}"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B67F659-125C-4DAB-9AA5-174EAA722926}"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819162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7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12" rIns="91412" anchor="t"/>
          <a:lstStyle>
            <a:lvl1pPr marL="0" indent="0" algn="l">
              <a:buNone/>
              <a:defRPr sz="2200">
                <a:solidFill>
                  <a:schemeClr val="tx1"/>
                </a:solidFill>
              </a:defRPr>
            </a:lvl1pPr>
            <a:lvl2pPr>
              <a:buNone/>
              <a:defRPr sz="17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853BC493-0EF9-4698-86EA-A55FF2B6F6E2}"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4E7A24F-3DD1-486C-A1AF-C573FCB5AF9B}"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412" tIns="45706" rIns="91412" bIns="45706" anchor="ctr"/>
          <a:lstStyle/>
          <a:p>
            <a:pPr fontAlgn="base">
              <a:spcBef>
                <a:spcPct val="0"/>
              </a:spcBef>
              <a:spcAft>
                <a:spcPct val="0"/>
              </a:spcAft>
            </a:pPr>
            <a:endParaRPr lang="en-US" sz="1800">
              <a:solidFill>
                <a:prstClr val="white"/>
              </a:solidFill>
            </a:endParaRPr>
          </a:p>
        </p:txBody>
      </p:sp>
    </p:spTree>
    <p:extLst>
      <p:ext uri="{BB962C8B-B14F-4D97-AF65-F5344CB8AC3E}">
        <p14:creationId xmlns:p14="http://schemas.microsoft.com/office/powerpoint/2010/main" val="368842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5"/>
            <a:ext cx="5384800" cy="4525963"/>
          </a:xfrm>
        </p:spPr>
        <p:txBody>
          <a:bodyPr/>
          <a:lstStyle>
            <a:lvl1pPr>
              <a:defRPr sz="2700"/>
            </a:lvl1pPr>
            <a:lvl2pPr>
              <a:defRPr sz="2400"/>
            </a:lvl2pPr>
            <a:lvl3pPr>
              <a:defRPr sz="2000"/>
            </a:lvl3pPr>
            <a:lvl4pPr>
              <a:defRPr sz="1700"/>
            </a:lvl4pPr>
            <a:lvl5pPr>
              <a:defRPr sz="17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5"/>
            <a:ext cx="5384800" cy="4525963"/>
          </a:xfrm>
        </p:spPr>
        <p:txBody>
          <a:bodyPr/>
          <a:lstStyle>
            <a:lvl1pPr>
              <a:defRPr sz="2700"/>
            </a:lvl1pPr>
            <a:lvl2pPr>
              <a:defRPr sz="2400"/>
            </a:lvl2pPr>
            <a:lvl3pPr>
              <a:defRPr sz="2000"/>
            </a:lvl3pPr>
            <a:lvl4pPr>
              <a:defRPr sz="1700"/>
            </a:lvl4pPr>
            <a:lvl5pPr>
              <a:defRPr sz="17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2A28D04D-4018-4830-ABE0-0131A5E54C83}"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50D8036-711C-43A8-8228-D8E728371E8C}"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782952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8"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7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8" y="5410200"/>
            <a:ext cx="5389033" cy="762000"/>
          </a:xfrm>
          <a:solidFill>
            <a:schemeClr val="accent1"/>
          </a:solidFill>
          <a:ln w="9652">
            <a:solidFill>
              <a:schemeClr val="accent1"/>
            </a:solidFill>
            <a:miter lim="800000"/>
          </a:ln>
        </p:spPr>
        <p:txBody>
          <a:bodyPr lIns="182823" anchor="ctr"/>
          <a:lstStyle>
            <a:lvl1pPr marL="0" indent="0">
              <a:buNone/>
              <a:defRPr sz="2400" b="0">
                <a:solidFill>
                  <a:schemeClr val="bg1"/>
                </a:solidFill>
              </a:defRPr>
            </a:lvl1pPr>
            <a:lvl2pPr>
              <a:buNone/>
              <a:defRPr sz="2000" b="1"/>
            </a:lvl2pPr>
            <a:lvl3pPr>
              <a:buNone/>
              <a:defRPr sz="17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7"/>
            <a:ext cx="5386918" cy="3941763"/>
          </a:xfrm>
          <a:ln>
            <a:noFill/>
            <a:prstDash val="sysDash"/>
            <a:miter lim="800000"/>
          </a:ln>
        </p:spPr>
        <p:txBody>
          <a:bodyPr/>
          <a:lstStyle>
            <a:lvl1pPr>
              <a:defRPr sz="2400"/>
            </a:lvl1pPr>
            <a:lvl2pPr>
              <a:defRPr sz="2000"/>
            </a:lvl2pPr>
            <a:lvl3pPr>
              <a:defRPr sz="17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8" y="1444297"/>
            <a:ext cx="5389033" cy="3941763"/>
          </a:xfrm>
          <a:ln>
            <a:noFill/>
            <a:prstDash val="sysDash"/>
            <a:miter lim="800000"/>
          </a:ln>
        </p:spPr>
        <p:txBody>
          <a:bodyPr/>
          <a:lstStyle>
            <a:lvl1pPr>
              <a:spcBef>
                <a:spcPts val="0"/>
              </a:spcBef>
              <a:defRPr sz="2400"/>
            </a:lvl1pPr>
            <a:lvl2pPr>
              <a:defRPr sz="2000"/>
            </a:lvl2pPr>
            <a:lvl3pPr>
              <a:defRPr sz="17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9E2C010C-41C7-4C3B-A79A-F28C052C28B6}"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95343FF-5DD9-4FB8-A98C-74A2ABF0AFC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999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84F1EBC-C34F-4B9E-A0A5-FFD8B35B4841}"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AB6B2E4-DBE0-47E5-A120-A42599ABA153}"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97722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A2C07A-A9EF-436A-9025-A625F2E6934E}" type="datetimeFigureOut">
              <a:rPr lang="en-US" smtClean="0">
                <a:solidFill>
                  <a:prstClr val="black">
                    <a:tint val="75000"/>
                  </a:prstClr>
                </a:solidFill>
              </a:rPr>
              <a:pPr>
                <a:defRPr/>
              </a:pPr>
              <a:t>2/11/2021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D9693A22-E0A3-4002-94C3-AFDD448B676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97334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Shape 5"/>
          <p:cNvSpPr txBox="1">
            <a:spLocks noGrp="1"/>
          </p:cNvSpPr>
          <p:nvPr>
            <p:ph type="title"/>
          </p:nvPr>
        </p:nvSpPr>
        <p:spPr bwMode="auto">
          <a:xfrm>
            <a:off x="609600" y="274638"/>
            <a:ext cx="109728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91396" rIns="91396" bIns="91396" numCol="1" anchor="b" anchorCtr="0" compatLnSpc="1">
            <a:prstTxWarp prst="textNoShape">
              <a:avLst/>
            </a:prstTxWarp>
          </a:bodyPr>
          <a:lstStyle/>
          <a:p>
            <a:pPr lvl="0"/>
            <a:endParaRPr lang="en-US" altLang="en-US">
              <a:sym typeface="Arial" charset="0"/>
            </a:endParaRPr>
          </a:p>
        </p:txBody>
      </p:sp>
      <p:sp>
        <p:nvSpPr>
          <p:cNvPr id="1027" name="Shape 6"/>
          <p:cNvSpPr txBox="1">
            <a:spLocks noGrp="1"/>
          </p:cNvSpPr>
          <p:nvPr>
            <p:ph type="body" idx="1"/>
          </p:nvPr>
        </p:nvSpPr>
        <p:spPr bwMode="auto">
          <a:xfrm>
            <a:off x="609600" y="1727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91396" rIns="91396" bIns="91396" numCol="1" anchor="t" anchorCtr="0" compatLnSpc="1">
            <a:prstTxWarp prst="textNoShape">
              <a:avLst/>
            </a:prstTxWarp>
          </a:bodyPr>
          <a:lstStyle/>
          <a:p>
            <a:pPr lvl="0"/>
            <a:endParaRPr lang="en-US" altLang="en-US">
              <a:sym typeface="Arial" charset="0"/>
            </a:endParaRPr>
          </a:p>
        </p:txBody>
      </p:sp>
    </p:spTree>
    <p:extLst>
      <p:ext uri="{BB962C8B-B14F-4D97-AF65-F5344CB8AC3E}">
        <p14:creationId xmlns:p14="http://schemas.microsoft.com/office/powerpoint/2010/main" val="3909555218"/>
      </p:ext>
    </p:extLst>
  </p:cSld>
  <p:clrMap bg1="lt1" tx1="dk1" bg2="dk2" tx2="lt2" accent1="accent1" accent2="accent2" accent3="accent3" accent4="accent4" accent5="accent5" accent6="accent6" hlink="hlink" folHlink="folHlink"/>
  <p:sldLayoutIdLst>
    <p:sldLayoutId id="2147483661" r:id="rId1"/>
    <p:sldLayoutId id="2147483662" r:id="rId2"/>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a:ea typeface="Arial"/>
          <a:cs typeface="Arial"/>
          <a:sym typeface="Arial" charset="0"/>
          <a:rtl val="0"/>
        </a:defRPr>
      </a:lvl3pPr>
      <a:lvl4pPr algn="l" rtl="0" eaLnBrk="0" fontAlgn="base" hangingPunct="0">
        <a:spcBef>
          <a:spcPct val="0"/>
        </a:spcBef>
        <a:spcAft>
          <a:spcPct val="0"/>
        </a:spcAft>
        <a:defRPr sz="1400">
          <a:solidFill>
            <a:srgbClr val="000000"/>
          </a:solidFill>
          <a:latin typeface="Arial"/>
          <a:ea typeface="Arial"/>
          <a:cs typeface="Arial"/>
          <a:sym typeface="Arial" charset="0"/>
          <a:rtl val="0"/>
        </a:defRPr>
      </a:lvl4pPr>
      <a:lvl5pPr algn="l" rtl="0" eaLnBrk="0" fontAlgn="base" hangingPunct="0">
        <a:spcBef>
          <a:spcPct val="0"/>
        </a:spcBef>
        <a:spcAft>
          <a:spcPct val="0"/>
        </a:spcAft>
        <a:defRPr sz="1400">
          <a:solidFill>
            <a:srgbClr val="000000"/>
          </a:solidFill>
          <a:latin typeface="Arial"/>
          <a:ea typeface="Arial"/>
          <a:cs typeface="Arial"/>
          <a:sym typeface="Arial"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9"/>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2" name="Freeform 11"/>
          <p:cNvSpPr>
            <a:spLocks/>
          </p:cNvSpPr>
          <p:nvPr/>
        </p:nvSpPr>
        <p:spPr bwMode="auto">
          <a:xfrm>
            <a:off x="647640" y="5939058"/>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12" tIns="45706" rIns="91412" bIns="45706" anchor="t" compatLnSpc="1"/>
          <a:lstStyle/>
          <a:p>
            <a:pPr fontAlgn="base">
              <a:spcBef>
                <a:spcPct val="0"/>
              </a:spcBef>
              <a:spcAft>
                <a:spcPct val="0"/>
              </a:spcAft>
            </a:pPr>
            <a:endParaRPr lang="en-US" sz="1800">
              <a:solidFill>
                <a:prstClr val="black"/>
              </a:solidFill>
              <a:latin typeface="Arial" charset="0"/>
              <a:cs typeface="Arial" charset="0"/>
            </a:endParaRPr>
          </a:p>
        </p:txBody>
      </p:sp>
      <p:sp>
        <p:nvSpPr>
          <p:cNvPr id="14" name="Right Triangle 13"/>
          <p:cNvSpPr>
            <a:spLocks/>
          </p:cNvSpPr>
          <p:nvPr/>
        </p:nvSpPr>
        <p:spPr bwMode="auto">
          <a:xfrm>
            <a:off x="-8053" y="5791255"/>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12" tIns="45706" rIns="91412" bIns="45706" anchor="ctr" compatLnSpc="1"/>
          <a:lstStyle/>
          <a:p>
            <a:pPr algn="ctr" fontAlgn="base">
              <a:spcBef>
                <a:spcPct val="0"/>
              </a:spcBef>
              <a:spcAft>
                <a:spcPct val="0"/>
              </a:spcAft>
            </a:pPr>
            <a:endParaRPr lang="en-US" sz="1800">
              <a:solidFill>
                <a:prstClr val="white"/>
              </a:solidFill>
            </a:endParaRPr>
          </a:p>
        </p:txBody>
      </p:sp>
      <p:cxnSp>
        <p:nvCxnSpPr>
          <p:cNvPr id="15" name="Straight Connector 14"/>
          <p:cNvCxnSpPr/>
          <p:nvPr/>
        </p:nvCxnSpPr>
        <p:spPr>
          <a:xfrm>
            <a:off x="-12313" y="578779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7"/>
            <a:ext cx="10972800" cy="1143000"/>
          </a:xfrm>
          <a:prstGeom prst="rect">
            <a:avLst/>
          </a:prstGeom>
        </p:spPr>
        <p:txBody>
          <a:bodyPr vert="horz" lIns="91412" tIns="45706" rIns="91412" bIns="45706"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5"/>
            <a:ext cx="10972800" cy="4525963"/>
          </a:xfrm>
          <a:prstGeom prst="rect">
            <a:avLst/>
          </a:prstGeom>
        </p:spPr>
        <p:txBody>
          <a:bodyPr vert="horz" lIns="91412" tIns="45706" rIns="91412" bIns="45706">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lIns="91412" tIns="45706" rIns="91412" bIns="45706" anchor="b"/>
          <a:lstStyle>
            <a:lvl1pPr algn="l" eaLnBrk="1" latinLnBrk="0" hangingPunct="1">
              <a:defRPr kumimoji="0" sz="1000">
                <a:solidFill>
                  <a:schemeClr val="tx1"/>
                </a:solidFill>
              </a:defRPr>
            </a:lvl1pPr>
            <a:extLst/>
          </a:lstStyle>
          <a:p>
            <a:fld id="{B2D27E51-8507-4D40-A592-AED3E6B46722}" type="datetime1">
              <a:rPr lang="en-US" smtClean="0">
                <a:solidFill>
                  <a:prstClr val="black">
                    <a:tint val="75000"/>
                  </a:prstClr>
                </a:solidFill>
                <a:latin typeface="Calibri"/>
                <a:cs typeface="Arial" charset="0"/>
              </a:rPr>
              <a:pPr/>
              <a:t>2/11/2021</a:t>
            </a:fld>
            <a:endParaRPr lang="en-US">
              <a:solidFill>
                <a:prstClr val="black">
                  <a:tint val="75000"/>
                </a:prstClr>
              </a:solidFill>
              <a:latin typeface="Calibri"/>
              <a:cs typeface="Arial" charset="0"/>
            </a:endParaRPr>
          </a:p>
        </p:txBody>
      </p:sp>
      <p:sp>
        <p:nvSpPr>
          <p:cNvPr id="22" name="Footer Placeholder 21"/>
          <p:cNvSpPr>
            <a:spLocks noGrp="1"/>
          </p:cNvSpPr>
          <p:nvPr>
            <p:ph type="ftr" sz="quarter" idx="3"/>
          </p:nvPr>
        </p:nvSpPr>
        <p:spPr>
          <a:xfrm>
            <a:off x="5840143" y="6407989"/>
            <a:ext cx="3134241" cy="365125"/>
          </a:xfrm>
          <a:prstGeom prst="rect">
            <a:avLst/>
          </a:prstGeom>
        </p:spPr>
        <p:txBody>
          <a:bodyPr vert="horz" lIns="91412" tIns="45706" rIns="91412" bIns="45706" anchor="b"/>
          <a:lstStyle>
            <a:lvl1pPr algn="r" eaLnBrk="1" latinLnBrk="0" hangingPunct="1">
              <a:defRPr kumimoji="0" sz="1000">
                <a:solidFill>
                  <a:schemeClr val="tx1"/>
                </a:solidFill>
              </a:defRPr>
            </a:lvl1pPr>
            <a:extLst/>
          </a:lstStyle>
          <a:p>
            <a:endParaRPr lang="en-US">
              <a:solidFill>
                <a:prstClr val="black">
                  <a:tint val="75000"/>
                </a:prstClr>
              </a:solidFill>
              <a:latin typeface="Calibri"/>
              <a:cs typeface="Arial" charset="0"/>
            </a:endParaRPr>
          </a:p>
        </p:txBody>
      </p:sp>
      <p:sp>
        <p:nvSpPr>
          <p:cNvPr id="18" name="Slide Number Placeholder 17"/>
          <p:cNvSpPr>
            <a:spLocks noGrp="1"/>
          </p:cNvSpPr>
          <p:nvPr>
            <p:ph type="sldNum" sz="quarter" idx="4"/>
          </p:nvPr>
        </p:nvSpPr>
        <p:spPr>
          <a:xfrm>
            <a:off x="11529696" y="6407989"/>
            <a:ext cx="487680" cy="365125"/>
          </a:xfrm>
          <a:prstGeom prst="rect">
            <a:avLst/>
          </a:prstGeom>
        </p:spPr>
        <p:txBody>
          <a:bodyPr vert="horz" lIns="91412" tIns="45706" rIns="91412" bIns="45706" anchor="b"/>
          <a:lstStyle>
            <a:lvl1pPr algn="r" eaLnBrk="1" latinLnBrk="0" hangingPunct="1">
              <a:defRPr kumimoji="0" sz="1000" b="0">
                <a:solidFill>
                  <a:schemeClr val="tx1"/>
                </a:solidFill>
              </a:defRPr>
            </a:lvl1pPr>
            <a:extLst/>
          </a:lstStyle>
          <a:p>
            <a:fld id="{D0BB7BC2-D646-4D1B-A030-2E611B797336}" type="slidenum">
              <a:rPr lang="en-US" smtClean="0">
                <a:solidFill>
                  <a:prstClr val="black">
                    <a:tint val="75000"/>
                  </a:prstClr>
                </a:solidFill>
                <a:latin typeface="Calibri"/>
                <a:cs typeface="Arial" charset="0"/>
              </a:rPr>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36516208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648" indent="-255954" algn="l" rtl="0" eaLnBrk="1" latinLnBrk="0" hangingPunct="1">
        <a:spcBef>
          <a:spcPts val="399"/>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601" indent="-228529" algn="l" rtl="0" eaLnBrk="1" latinLnBrk="0" hangingPunct="1">
        <a:spcBef>
          <a:spcPts val="324"/>
        </a:spcBef>
        <a:buClr>
          <a:schemeClr val="accent1"/>
        </a:buClr>
        <a:buFont typeface="Verdana"/>
        <a:buChar char="◦"/>
        <a:defRPr kumimoji="0" sz="2200" kern="1200">
          <a:solidFill>
            <a:schemeClr val="tx1"/>
          </a:solidFill>
          <a:latin typeface="+mn-lt"/>
          <a:ea typeface="+mn-ea"/>
          <a:cs typeface="+mn-cs"/>
        </a:defRPr>
      </a:lvl2pPr>
      <a:lvl3pPr marL="859272" indent="-228529" algn="l" rtl="0" eaLnBrk="1" latinLnBrk="0" hangingPunct="1">
        <a:spcBef>
          <a:spcPts val="349"/>
        </a:spcBef>
        <a:buClr>
          <a:schemeClr val="accent2"/>
        </a:buClr>
        <a:buSzPct val="100000"/>
        <a:buFont typeface="Wingdings 2"/>
        <a:buChar char=""/>
        <a:defRPr kumimoji="0" sz="2100" kern="1200">
          <a:solidFill>
            <a:schemeClr val="tx1"/>
          </a:solidFill>
          <a:latin typeface="+mn-lt"/>
          <a:ea typeface="+mn-ea"/>
          <a:cs typeface="+mn-cs"/>
        </a:defRPr>
      </a:lvl3pPr>
      <a:lvl4pPr marL="1142649" indent="-228529" algn="l" rtl="0" eaLnBrk="1" latinLnBrk="0" hangingPunct="1">
        <a:spcBef>
          <a:spcPts val="349"/>
        </a:spcBef>
        <a:buClr>
          <a:schemeClr val="accent2"/>
        </a:buClr>
        <a:buFont typeface="Wingdings 2"/>
        <a:buChar char=""/>
        <a:defRPr kumimoji="0" sz="1900" kern="1200">
          <a:solidFill>
            <a:schemeClr val="tx1"/>
          </a:solidFill>
          <a:latin typeface="+mn-lt"/>
          <a:ea typeface="+mn-ea"/>
          <a:cs typeface="+mn-cs"/>
        </a:defRPr>
      </a:lvl4pPr>
      <a:lvl5pPr marL="1371180" indent="-228529" algn="l" rtl="0" eaLnBrk="1" latinLnBrk="0" hangingPunct="1">
        <a:spcBef>
          <a:spcPts val="349"/>
        </a:spcBef>
        <a:buClr>
          <a:schemeClr val="accent2"/>
        </a:buClr>
        <a:buFont typeface="Wingdings 2"/>
        <a:buChar char=""/>
        <a:defRPr kumimoji="0" sz="1700" kern="1200">
          <a:solidFill>
            <a:schemeClr val="tx1"/>
          </a:solidFill>
          <a:latin typeface="+mn-lt"/>
          <a:ea typeface="+mn-ea"/>
          <a:cs typeface="+mn-cs"/>
        </a:defRPr>
      </a:lvl5pPr>
      <a:lvl6pPr marL="1599708" indent="-228529" algn="l" rtl="0" eaLnBrk="1" latinLnBrk="0" hangingPunct="1">
        <a:spcBef>
          <a:spcPts val="349"/>
        </a:spcBef>
        <a:buClr>
          <a:schemeClr val="accent3"/>
        </a:buClr>
        <a:buFont typeface="Wingdings 2"/>
        <a:buChar char=""/>
        <a:defRPr kumimoji="0" sz="1700" kern="1200">
          <a:solidFill>
            <a:schemeClr val="tx1"/>
          </a:solidFill>
          <a:latin typeface="+mn-lt"/>
          <a:ea typeface="+mn-ea"/>
          <a:cs typeface="+mn-cs"/>
        </a:defRPr>
      </a:lvl6pPr>
      <a:lvl7pPr marL="1828239" indent="-228529" algn="l" rtl="0" eaLnBrk="1" latinLnBrk="0" hangingPunct="1">
        <a:spcBef>
          <a:spcPts val="349"/>
        </a:spcBef>
        <a:buClr>
          <a:schemeClr val="accent3"/>
        </a:buClr>
        <a:buFont typeface="Wingdings 2"/>
        <a:buChar char=""/>
        <a:defRPr kumimoji="0" sz="1600" kern="1200">
          <a:solidFill>
            <a:schemeClr val="tx1"/>
          </a:solidFill>
          <a:latin typeface="+mn-lt"/>
          <a:ea typeface="+mn-ea"/>
          <a:cs typeface="+mn-cs"/>
        </a:defRPr>
      </a:lvl7pPr>
      <a:lvl8pPr marL="2056769" indent="-228529" algn="l" rtl="0" eaLnBrk="1" latinLnBrk="0" hangingPunct="1">
        <a:spcBef>
          <a:spcPts val="349"/>
        </a:spcBef>
        <a:buClr>
          <a:schemeClr val="accent3"/>
        </a:buClr>
        <a:buFont typeface="Wingdings 2"/>
        <a:buChar char=""/>
        <a:defRPr kumimoji="0" sz="1600" kern="1200">
          <a:solidFill>
            <a:schemeClr val="tx1"/>
          </a:solidFill>
          <a:latin typeface="+mn-lt"/>
          <a:ea typeface="+mn-ea"/>
          <a:cs typeface="+mn-cs"/>
        </a:defRPr>
      </a:lvl8pPr>
      <a:lvl9pPr marL="2285298" indent="-228529" algn="l" rtl="0" eaLnBrk="1" latinLnBrk="0" hangingPunct="1">
        <a:spcBef>
          <a:spcPts val="349"/>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060" algn="l" rtl="0" eaLnBrk="1" latinLnBrk="0" hangingPunct="1">
        <a:defRPr kumimoji="0" kern="1200">
          <a:solidFill>
            <a:schemeClr val="tx1"/>
          </a:solidFill>
          <a:latin typeface="+mn-lt"/>
          <a:ea typeface="+mn-ea"/>
          <a:cs typeface="+mn-cs"/>
        </a:defRPr>
      </a:lvl2pPr>
      <a:lvl3pPr marL="914119" algn="l" rtl="0" eaLnBrk="1" latinLnBrk="0" hangingPunct="1">
        <a:defRPr kumimoji="0" kern="1200">
          <a:solidFill>
            <a:schemeClr val="tx1"/>
          </a:solidFill>
          <a:latin typeface="+mn-lt"/>
          <a:ea typeface="+mn-ea"/>
          <a:cs typeface="+mn-cs"/>
        </a:defRPr>
      </a:lvl3pPr>
      <a:lvl4pPr marL="1371180" algn="l" rtl="0" eaLnBrk="1" latinLnBrk="0" hangingPunct="1">
        <a:defRPr kumimoji="0" kern="1200">
          <a:solidFill>
            <a:schemeClr val="tx1"/>
          </a:solidFill>
          <a:latin typeface="+mn-lt"/>
          <a:ea typeface="+mn-ea"/>
          <a:cs typeface="+mn-cs"/>
        </a:defRPr>
      </a:lvl4pPr>
      <a:lvl5pPr marL="1828239" algn="l" rtl="0" eaLnBrk="1" latinLnBrk="0" hangingPunct="1">
        <a:defRPr kumimoji="0" kern="1200">
          <a:solidFill>
            <a:schemeClr val="tx1"/>
          </a:solidFill>
          <a:latin typeface="+mn-lt"/>
          <a:ea typeface="+mn-ea"/>
          <a:cs typeface="+mn-cs"/>
        </a:defRPr>
      </a:lvl5pPr>
      <a:lvl6pPr marL="2285298" algn="l" rtl="0" eaLnBrk="1" latinLnBrk="0" hangingPunct="1">
        <a:defRPr kumimoji="0" kern="1200">
          <a:solidFill>
            <a:schemeClr val="tx1"/>
          </a:solidFill>
          <a:latin typeface="+mn-lt"/>
          <a:ea typeface="+mn-ea"/>
          <a:cs typeface="+mn-cs"/>
        </a:defRPr>
      </a:lvl6pPr>
      <a:lvl7pPr marL="2742358" algn="l" rtl="0" eaLnBrk="1" latinLnBrk="0" hangingPunct="1">
        <a:defRPr kumimoji="0" kern="1200">
          <a:solidFill>
            <a:schemeClr val="tx1"/>
          </a:solidFill>
          <a:latin typeface="+mn-lt"/>
          <a:ea typeface="+mn-ea"/>
          <a:cs typeface="+mn-cs"/>
        </a:defRPr>
      </a:lvl7pPr>
      <a:lvl8pPr marL="3199418" algn="l" rtl="0" eaLnBrk="1" latinLnBrk="0" hangingPunct="1">
        <a:defRPr kumimoji="0" kern="1200">
          <a:solidFill>
            <a:schemeClr val="tx1"/>
          </a:solidFill>
          <a:latin typeface="+mn-lt"/>
          <a:ea typeface="+mn-ea"/>
          <a:cs typeface="+mn-cs"/>
        </a:defRPr>
      </a:lvl8pPr>
      <a:lvl9pPr marL="3656477"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accent1"/>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600" y="274637"/>
            <a:ext cx="10972800" cy="1325600"/>
          </a:xfrm>
          <a:prstGeom prst="rect">
            <a:avLst/>
          </a:prstGeom>
          <a:noFill/>
          <a:ln>
            <a:noFill/>
          </a:ln>
        </p:spPr>
        <p:txBody>
          <a:bodyPr lIns="91425" tIns="91425" rIns="91425" bIns="91425" anchor="b" anchorCtr="0"/>
          <a:lstStyle>
            <a:lvl1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1pPr>
            <a:lvl2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2pPr>
            <a:lvl3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3pPr>
            <a:lvl4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4pPr>
            <a:lvl5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5pPr>
            <a:lvl6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6pPr>
            <a:lvl7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7pPr>
            <a:lvl8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8pPr>
            <a:lvl9pPr>
              <a:spcBef>
                <a:spcPts val="0"/>
              </a:spcBef>
              <a:buClr>
                <a:srgbClr val="00387E"/>
              </a:buClr>
              <a:buSzPct val="100000"/>
              <a:buFont typeface="Trebuchet MS"/>
              <a:buNone/>
              <a:defRPr sz="4000" b="1">
                <a:solidFill>
                  <a:srgbClr val="00387E"/>
                </a:solidFill>
                <a:latin typeface="Trebuchet MS"/>
                <a:ea typeface="Trebuchet MS"/>
                <a:cs typeface="Trebuchet MS"/>
                <a:sym typeface="Trebuchet MS"/>
              </a:defRPr>
            </a:lvl9pPr>
          </a:lstStyle>
          <a:p>
            <a:endParaRPr/>
          </a:p>
        </p:txBody>
      </p:sp>
      <p:sp>
        <p:nvSpPr>
          <p:cNvPr id="6" name="Shape 6"/>
          <p:cNvSpPr txBox="1">
            <a:spLocks noGrp="1"/>
          </p:cNvSpPr>
          <p:nvPr>
            <p:ph type="body" idx="1"/>
          </p:nvPr>
        </p:nvSpPr>
        <p:spPr>
          <a:xfrm>
            <a:off x="609600" y="1727200"/>
            <a:ext cx="10972800" cy="4526000"/>
          </a:xfrm>
          <a:prstGeom prst="rect">
            <a:avLst/>
          </a:prstGeom>
          <a:noFill/>
          <a:ln>
            <a:noFill/>
          </a:ln>
        </p:spPr>
        <p:txBody>
          <a:bodyPr lIns="91425" tIns="91425" rIns="91425" bIns="91425" anchor="t" anchorCtr="0"/>
          <a:lstStyle>
            <a:lvl1pPr>
              <a:spcBef>
                <a:spcPts val="0"/>
              </a:spcBef>
              <a:buClr>
                <a:schemeClr val="dk2"/>
              </a:buClr>
              <a:buSzPct val="100000"/>
              <a:buFont typeface="Trebuchet MS"/>
              <a:defRPr sz="3200">
                <a:solidFill>
                  <a:schemeClr val="dk2"/>
                </a:solidFill>
                <a:latin typeface="Trebuchet MS"/>
                <a:ea typeface="Trebuchet MS"/>
                <a:cs typeface="Trebuchet MS"/>
                <a:sym typeface="Trebuchet MS"/>
              </a:defRPr>
            </a:lvl1pPr>
            <a:lvl2pPr>
              <a:spcBef>
                <a:spcPts val="560"/>
              </a:spcBef>
              <a:buClr>
                <a:schemeClr val="dk2"/>
              </a:buClr>
              <a:buSzPct val="100000"/>
              <a:buFont typeface="Trebuchet MS"/>
              <a:defRPr sz="2800">
                <a:solidFill>
                  <a:schemeClr val="dk2"/>
                </a:solidFill>
                <a:latin typeface="Trebuchet MS"/>
                <a:ea typeface="Trebuchet MS"/>
                <a:cs typeface="Trebuchet MS"/>
                <a:sym typeface="Trebuchet MS"/>
              </a:defRPr>
            </a:lvl2pPr>
            <a:lvl3pPr>
              <a:spcBef>
                <a:spcPts val="480"/>
              </a:spcBef>
              <a:buClr>
                <a:schemeClr val="dk2"/>
              </a:buClr>
              <a:buSzPct val="100000"/>
              <a:buFont typeface="Trebuchet MS"/>
              <a:defRPr sz="2400">
                <a:solidFill>
                  <a:schemeClr val="dk2"/>
                </a:solidFill>
                <a:latin typeface="Trebuchet MS"/>
                <a:ea typeface="Trebuchet MS"/>
                <a:cs typeface="Trebuchet MS"/>
                <a:sym typeface="Trebuchet MS"/>
              </a:defRPr>
            </a:lvl3pPr>
            <a:lvl4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4pPr>
            <a:lvl5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5pPr>
            <a:lvl6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6pPr>
            <a:lvl7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7pPr>
            <a:lvl8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8pPr>
            <a:lvl9pPr>
              <a:spcBef>
                <a:spcPts val="400"/>
              </a:spcBef>
              <a:buClr>
                <a:schemeClr val="dk2"/>
              </a:buClr>
              <a:buSzPct val="100000"/>
              <a:buFont typeface="Trebuchet MS"/>
              <a:defRPr sz="2000">
                <a:solidFill>
                  <a:schemeClr val="dk2"/>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985905248"/>
      </p:ext>
    </p:extLst>
  </p:cSld>
  <p:clrMap bg1="lt1" tx1="dk1" bg2="dk2"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mailto:robert.mccleary@Delaware.gov"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480" y="-29966"/>
            <a:ext cx="8321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hape 43"/>
          <p:cNvSpPr txBox="1">
            <a:spLocks noGrp="1"/>
          </p:cNvSpPr>
          <p:nvPr>
            <p:ph type="subTitle" idx="1"/>
          </p:nvPr>
        </p:nvSpPr>
        <p:spPr>
          <a:xfrm>
            <a:off x="609600" y="5826170"/>
            <a:ext cx="10972800" cy="1031875"/>
          </a:xfrm>
        </p:spPr>
        <p:txBody>
          <a:bodyPr/>
          <a:lstStyle/>
          <a:p>
            <a:pPr eaLnBrk="1" hangingPunct="1">
              <a:spcBef>
                <a:spcPct val="0"/>
              </a:spcBef>
              <a:buClr>
                <a:srgbClr val="FFFFFF"/>
              </a:buClr>
              <a:buSzTx/>
              <a:buFont typeface="Trebuchet MS" pitchFamily="34" charset="0"/>
              <a:buNone/>
            </a:pPr>
            <a:r>
              <a:rPr lang="en-US" altLang="en-US" sz="1800" dirty="0">
                <a:solidFill>
                  <a:srgbClr val="FFFFFF"/>
                </a:solidFill>
                <a:latin typeface="Trebuchet MS" pitchFamily="34" charset="0"/>
                <a:cs typeface="Arial" charset="0"/>
                <a:sym typeface="Trebuchet MS" pitchFamily="34" charset="0"/>
              </a:rPr>
              <a:t>Utility Summit 02/23/2021</a:t>
            </a:r>
          </a:p>
        </p:txBody>
      </p:sp>
      <p:sp>
        <p:nvSpPr>
          <p:cNvPr id="5" name="Shape 42"/>
          <p:cNvSpPr txBox="1">
            <a:spLocks/>
          </p:cNvSpPr>
          <p:nvPr/>
        </p:nvSpPr>
        <p:spPr>
          <a:xfrm>
            <a:off x="609600" y="3124200"/>
            <a:ext cx="10972800" cy="914400"/>
          </a:xfrm>
          <a:prstGeom prst="rect">
            <a:avLst/>
          </a:prstGeom>
          <a:noFill/>
          <a:ln>
            <a:noFill/>
          </a:ln>
        </p:spPr>
        <p:txBody>
          <a:bodyPr lIns="91396" tIns="91396" rIns="91396" bIns="91396" anchor="b"/>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a:p>
            <a:pPr algn="ctr" eaLnBrk="1" fontAlgn="base" hangingPunct="1">
              <a:spcBef>
                <a:spcPct val="0"/>
              </a:spcBef>
              <a:spcAft>
                <a:spcPct val="0"/>
              </a:spcAft>
              <a:buClr>
                <a:srgbClr val="FFFFFF"/>
              </a:buClr>
              <a:buFont typeface="Trebuchet MS" pitchFamily="34" charset="0"/>
              <a:buNone/>
            </a:pPr>
            <a:endParaRPr lang="en-US" altLang="en-US" sz="6000" b="1" i="1" dirty="0">
              <a:solidFill>
                <a:srgbClr val="FFFFFF"/>
              </a:solidFill>
              <a:latin typeface="Trebuchet MS" pitchFamily="34" charset="0"/>
              <a:sym typeface="Trebuchet MS" pitchFamily="34" charset="0"/>
            </a:endParaRPr>
          </a:p>
        </p:txBody>
      </p:sp>
      <p:sp>
        <p:nvSpPr>
          <p:cNvPr id="2" name="Rectangle 1"/>
          <p:cNvSpPr/>
          <p:nvPr/>
        </p:nvSpPr>
        <p:spPr>
          <a:xfrm>
            <a:off x="3055620" y="1831552"/>
            <a:ext cx="6126480" cy="1754298"/>
          </a:xfrm>
          <a:prstGeom prst="rect">
            <a:avLst/>
          </a:prstGeom>
        </p:spPr>
        <p:txBody>
          <a:bodyPr wrap="square" lIns="91412" tIns="45706" rIns="91412" bIns="45706">
            <a:spAutoFit/>
          </a:bodyPr>
          <a:lstStyle/>
          <a:p>
            <a:pPr indent="-342794" algn="ctr">
              <a:spcBef>
                <a:spcPct val="20000"/>
              </a:spcBef>
              <a:defRPr/>
            </a:pPr>
            <a:r>
              <a:rPr lang="en-US" sz="5400" b="1" dirty="0">
                <a:solidFill>
                  <a:srgbClr val="FFFFFF"/>
                </a:solidFill>
                <a:latin typeface="Trebuchet MS" panose="020B0603020202020204" pitchFamily="34" charset="0"/>
                <a:cs typeface="Arial" charset="0"/>
              </a:rPr>
              <a:t>DelDOT Program Forecast</a:t>
            </a:r>
          </a:p>
        </p:txBody>
      </p:sp>
    </p:spTree>
    <p:extLst>
      <p:ext uri="{BB962C8B-B14F-4D97-AF65-F5344CB8AC3E}">
        <p14:creationId xmlns:p14="http://schemas.microsoft.com/office/powerpoint/2010/main" val="2523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5982" t="14190" r="5446" b="16858"/>
          <a:stretch/>
        </p:blipFill>
        <p:spPr bwMode="auto">
          <a:xfrm>
            <a:off x="609600" y="0"/>
            <a:ext cx="1097280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ular Callout 11"/>
          <p:cNvSpPr/>
          <p:nvPr/>
        </p:nvSpPr>
        <p:spPr>
          <a:xfrm>
            <a:off x="3461537" y="1509808"/>
            <a:ext cx="1185863" cy="728663"/>
          </a:xfrm>
          <a:prstGeom prst="wedgeRoundRectCallout">
            <a:avLst>
              <a:gd name="adj1" fmla="val -71795"/>
              <a:gd name="adj2" fmla="val 6792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SR 273 &amp; Red Mill Rd Connector</a:t>
            </a:r>
          </a:p>
        </p:txBody>
      </p:sp>
      <p:sp>
        <p:nvSpPr>
          <p:cNvPr id="9" name="Rounded Rectangular Callout 8"/>
          <p:cNvSpPr/>
          <p:nvPr/>
        </p:nvSpPr>
        <p:spPr>
          <a:xfrm>
            <a:off x="5876925" y="2438400"/>
            <a:ext cx="1123950" cy="566738"/>
          </a:xfrm>
          <a:prstGeom prst="wedgeRoundRectCallout">
            <a:avLst>
              <a:gd name="adj1" fmla="val -19667"/>
              <a:gd name="adj2" fmla="val 174980"/>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273 &amp; </a:t>
            </a:r>
          </a:p>
          <a:p>
            <a:pPr algn="ctr"/>
            <a:r>
              <a:rPr lang="en-US" sz="1200" dirty="0"/>
              <a:t>I-95 Ramp</a:t>
            </a:r>
          </a:p>
        </p:txBody>
      </p:sp>
      <p:sp>
        <p:nvSpPr>
          <p:cNvPr id="13" name="Rounded Rectangular Callout 12"/>
          <p:cNvSpPr/>
          <p:nvPr/>
        </p:nvSpPr>
        <p:spPr>
          <a:xfrm>
            <a:off x="7000875" y="3810000"/>
            <a:ext cx="1104900" cy="590552"/>
          </a:xfrm>
          <a:prstGeom prst="wedgeRoundRectCallout">
            <a:avLst>
              <a:gd name="adj1" fmla="val -64799"/>
              <a:gd name="adj2" fmla="val 50500"/>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273 &amp; Chapman Rd</a:t>
            </a:r>
          </a:p>
        </p:txBody>
      </p:sp>
      <p:sp>
        <p:nvSpPr>
          <p:cNvPr id="15" name="Rounded Rectangular Callout 14"/>
          <p:cNvSpPr/>
          <p:nvPr/>
        </p:nvSpPr>
        <p:spPr>
          <a:xfrm>
            <a:off x="9159475" y="5734353"/>
            <a:ext cx="1524000" cy="533400"/>
          </a:xfrm>
          <a:prstGeom prst="wedgeRoundRectCallout">
            <a:avLst>
              <a:gd name="adj1" fmla="val 20946"/>
              <a:gd name="adj2" fmla="val -119643"/>
              <a:gd name="adj3" fmla="val 16667"/>
            </a:avLst>
          </a:prstGeom>
          <a:solidFill>
            <a:srgbClr val="EF84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273 , Appleby Rd to Airport Rd</a:t>
            </a:r>
          </a:p>
        </p:txBody>
      </p:sp>
      <p:sp>
        <p:nvSpPr>
          <p:cNvPr id="2" name="Freeform 1"/>
          <p:cNvSpPr/>
          <p:nvPr/>
        </p:nvSpPr>
        <p:spPr>
          <a:xfrm>
            <a:off x="2300615" y="1981201"/>
            <a:ext cx="8748385" cy="3861376"/>
          </a:xfrm>
          <a:custGeom>
            <a:avLst/>
            <a:gdLst>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48075 w 7515225"/>
              <a:gd name="connsiteY70" fmla="*/ 2305050 h 3943350"/>
              <a:gd name="connsiteX71" fmla="*/ 3676650 w 7515225"/>
              <a:gd name="connsiteY71" fmla="*/ 2324100 h 3943350"/>
              <a:gd name="connsiteX72" fmla="*/ 3705225 w 7515225"/>
              <a:gd name="connsiteY72" fmla="*/ 2333625 h 3943350"/>
              <a:gd name="connsiteX73" fmla="*/ 3771900 w 7515225"/>
              <a:gd name="connsiteY73" fmla="*/ 2390775 h 3943350"/>
              <a:gd name="connsiteX74" fmla="*/ 3810000 w 7515225"/>
              <a:gd name="connsiteY74" fmla="*/ 2409825 h 3943350"/>
              <a:gd name="connsiteX75" fmla="*/ 3838575 w 7515225"/>
              <a:gd name="connsiteY75" fmla="*/ 2428875 h 3943350"/>
              <a:gd name="connsiteX76" fmla="*/ 3914775 w 7515225"/>
              <a:gd name="connsiteY76" fmla="*/ 2447925 h 3943350"/>
              <a:gd name="connsiteX77" fmla="*/ 3990975 w 7515225"/>
              <a:gd name="connsiteY77" fmla="*/ 2466975 h 3943350"/>
              <a:gd name="connsiteX78" fmla="*/ 4019550 w 7515225"/>
              <a:gd name="connsiteY78" fmla="*/ 2476500 h 3943350"/>
              <a:gd name="connsiteX79" fmla="*/ 4048125 w 7515225"/>
              <a:gd name="connsiteY79" fmla="*/ 2495550 h 3943350"/>
              <a:gd name="connsiteX80" fmla="*/ 4086225 w 7515225"/>
              <a:gd name="connsiteY80" fmla="*/ 2505075 h 3943350"/>
              <a:gd name="connsiteX81" fmla="*/ 4181475 w 7515225"/>
              <a:gd name="connsiteY81" fmla="*/ 2562225 h 3943350"/>
              <a:gd name="connsiteX82" fmla="*/ 4257675 w 7515225"/>
              <a:gd name="connsiteY82" fmla="*/ 2628900 h 3943350"/>
              <a:gd name="connsiteX83" fmla="*/ 4286250 w 7515225"/>
              <a:gd name="connsiteY83" fmla="*/ 2647950 h 3943350"/>
              <a:gd name="connsiteX84" fmla="*/ 4314825 w 7515225"/>
              <a:gd name="connsiteY84" fmla="*/ 2667000 h 3943350"/>
              <a:gd name="connsiteX85" fmla="*/ 4324350 w 7515225"/>
              <a:gd name="connsiteY85" fmla="*/ 2695575 h 3943350"/>
              <a:gd name="connsiteX86" fmla="*/ 4362450 w 7515225"/>
              <a:gd name="connsiteY86" fmla="*/ 2762250 h 3943350"/>
              <a:gd name="connsiteX87" fmla="*/ 4381500 w 7515225"/>
              <a:gd name="connsiteY87" fmla="*/ 2819400 h 3943350"/>
              <a:gd name="connsiteX88" fmla="*/ 4400550 w 7515225"/>
              <a:gd name="connsiteY88" fmla="*/ 2857500 h 3943350"/>
              <a:gd name="connsiteX89" fmla="*/ 4419600 w 7515225"/>
              <a:gd name="connsiteY89" fmla="*/ 2924175 h 3943350"/>
              <a:gd name="connsiteX90" fmla="*/ 4448175 w 7515225"/>
              <a:gd name="connsiteY90" fmla="*/ 2990850 h 3943350"/>
              <a:gd name="connsiteX91" fmla="*/ 4467225 w 7515225"/>
              <a:gd name="connsiteY91" fmla="*/ 3048000 h 3943350"/>
              <a:gd name="connsiteX92" fmla="*/ 4486275 w 7515225"/>
              <a:gd name="connsiteY92" fmla="*/ 3105150 h 3943350"/>
              <a:gd name="connsiteX93" fmla="*/ 4495800 w 7515225"/>
              <a:gd name="connsiteY93" fmla="*/ 3133725 h 3943350"/>
              <a:gd name="connsiteX94" fmla="*/ 4505325 w 7515225"/>
              <a:gd name="connsiteY94" fmla="*/ 3171825 h 3943350"/>
              <a:gd name="connsiteX95" fmla="*/ 4524375 w 7515225"/>
              <a:gd name="connsiteY95" fmla="*/ 3200400 h 3943350"/>
              <a:gd name="connsiteX96" fmla="*/ 4533900 w 7515225"/>
              <a:gd name="connsiteY96" fmla="*/ 3228975 h 3943350"/>
              <a:gd name="connsiteX97" fmla="*/ 4552950 w 7515225"/>
              <a:gd name="connsiteY97" fmla="*/ 3257550 h 3943350"/>
              <a:gd name="connsiteX98" fmla="*/ 4572000 w 7515225"/>
              <a:gd name="connsiteY98" fmla="*/ 3314700 h 3943350"/>
              <a:gd name="connsiteX99" fmla="*/ 4600575 w 7515225"/>
              <a:gd name="connsiteY99" fmla="*/ 3343275 h 3943350"/>
              <a:gd name="connsiteX100" fmla="*/ 4629150 w 7515225"/>
              <a:gd name="connsiteY100" fmla="*/ 3409950 h 3943350"/>
              <a:gd name="connsiteX101" fmla="*/ 4648200 w 7515225"/>
              <a:gd name="connsiteY101" fmla="*/ 3438525 h 3943350"/>
              <a:gd name="connsiteX102" fmla="*/ 4667250 w 7515225"/>
              <a:gd name="connsiteY102" fmla="*/ 3495675 h 3943350"/>
              <a:gd name="connsiteX103" fmla="*/ 4686300 w 7515225"/>
              <a:gd name="connsiteY103" fmla="*/ 3552825 h 3943350"/>
              <a:gd name="connsiteX104" fmla="*/ 4695825 w 7515225"/>
              <a:gd name="connsiteY104" fmla="*/ 3581400 h 3943350"/>
              <a:gd name="connsiteX105" fmla="*/ 4714875 w 7515225"/>
              <a:gd name="connsiteY105" fmla="*/ 3619500 h 3943350"/>
              <a:gd name="connsiteX106" fmla="*/ 4724400 w 7515225"/>
              <a:gd name="connsiteY106" fmla="*/ 3648075 h 3943350"/>
              <a:gd name="connsiteX107" fmla="*/ 4772025 w 7515225"/>
              <a:gd name="connsiteY107" fmla="*/ 3705225 h 3943350"/>
              <a:gd name="connsiteX108" fmla="*/ 4791075 w 7515225"/>
              <a:gd name="connsiteY108" fmla="*/ 3733800 h 3943350"/>
              <a:gd name="connsiteX109" fmla="*/ 4867275 w 7515225"/>
              <a:gd name="connsiteY109" fmla="*/ 3790950 h 3943350"/>
              <a:gd name="connsiteX110" fmla="*/ 4924425 w 7515225"/>
              <a:gd name="connsiteY110" fmla="*/ 3848100 h 3943350"/>
              <a:gd name="connsiteX111" fmla="*/ 4943475 w 7515225"/>
              <a:gd name="connsiteY111" fmla="*/ 3876675 h 3943350"/>
              <a:gd name="connsiteX112" fmla="*/ 4972050 w 7515225"/>
              <a:gd name="connsiteY112" fmla="*/ 3886200 h 3943350"/>
              <a:gd name="connsiteX113" fmla="*/ 5057775 w 7515225"/>
              <a:gd name="connsiteY113" fmla="*/ 3924300 h 3943350"/>
              <a:gd name="connsiteX114" fmla="*/ 5286375 w 7515225"/>
              <a:gd name="connsiteY114" fmla="*/ 3943350 h 3943350"/>
              <a:gd name="connsiteX115" fmla="*/ 5314950 w 7515225"/>
              <a:gd name="connsiteY115" fmla="*/ 3924300 h 3943350"/>
              <a:gd name="connsiteX116" fmla="*/ 5353050 w 7515225"/>
              <a:gd name="connsiteY116" fmla="*/ 3876675 h 3943350"/>
              <a:gd name="connsiteX117" fmla="*/ 5372100 w 7515225"/>
              <a:gd name="connsiteY117" fmla="*/ 3848100 h 3943350"/>
              <a:gd name="connsiteX118" fmla="*/ 5400675 w 7515225"/>
              <a:gd name="connsiteY118" fmla="*/ 3829050 h 3943350"/>
              <a:gd name="connsiteX119" fmla="*/ 5438775 w 7515225"/>
              <a:gd name="connsiteY119" fmla="*/ 3800475 h 3943350"/>
              <a:gd name="connsiteX120" fmla="*/ 5467350 w 7515225"/>
              <a:gd name="connsiteY120" fmla="*/ 3790950 h 3943350"/>
              <a:gd name="connsiteX121" fmla="*/ 5495925 w 7515225"/>
              <a:gd name="connsiteY121" fmla="*/ 3771900 h 3943350"/>
              <a:gd name="connsiteX122" fmla="*/ 5562600 w 7515225"/>
              <a:gd name="connsiteY122" fmla="*/ 3752850 h 3943350"/>
              <a:gd name="connsiteX123" fmla="*/ 5600700 w 7515225"/>
              <a:gd name="connsiteY123" fmla="*/ 3733800 h 3943350"/>
              <a:gd name="connsiteX124" fmla="*/ 5667375 w 7515225"/>
              <a:gd name="connsiteY124" fmla="*/ 3686175 h 3943350"/>
              <a:gd name="connsiteX125" fmla="*/ 5695950 w 7515225"/>
              <a:gd name="connsiteY125" fmla="*/ 3667125 h 3943350"/>
              <a:gd name="connsiteX126" fmla="*/ 5724525 w 7515225"/>
              <a:gd name="connsiteY126" fmla="*/ 3657600 h 3943350"/>
              <a:gd name="connsiteX127" fmla="*/ 5810250 w 7515225"/>
              <a:gd name="connsiteY127" fmla="*/ 3638550 h 3943350"/>
              <a:gd name="connsiteX128" fmla="*/ 5867400 w 7515225"/>
              <a:gd name="connsiteY128" fmla="*/ 3619500 h 3943350"/>
              <a:gd name="connsiteX129" fmla="*/ 5953125 w 7515225"/>
              <a:gd name="connsiteY129" fmla="*/ 3581400 h 3943350"/>
              <a:gd name="connsiteX130" fmla="*/ 5981700 w 7515225"/>
              <a:gd name="connsiteY130" fmla="*/ 3571875 h 3943350"/>
              <a:gd name="connsiteX131" fmla="*/ 6086475 w 7515225"/>
              <a:gd name="connsiteY131" fmla="*/ 3552825 h 3943350"/>
              <a:gd name="connsiteX132" fmla="*/ 6143625 w 7515225"/>
              <a:gd name="connsiteY132" fmla="*/ 3533775 h 3943350"/>
              <a:gd name="connsiteX133" fmla="*/ 6172200 w 7515225"/>
              <a:gd name="connsiteY133" fmla="*/ 3514725 h 3943350"/>
              <a:gd name="connsiteX134" fmla="*/ 6200775 w 7515225"/>
              <a:gd name="connsiteY134" fmla="*/ 3505200 h 3943350"/>
              <a:gd name="connsiteX135" fmla="*/ 6296025 w 7515225"/>
              <a:gd name="connsiteY135" fmla="*/ 3476625 h 3943350"/>
              <a:gd name="connsiteX136" fmla="*/ 6372225 w 7515225"/>
              <a:gd name="connsiteY136" fmla="*/ 3438525 h 3943350"/>
              <a:gd name="connsiteX137" fmla="*/ 6410325 w 7515225"/>
              <a:gd name="connsiteY137" fmla="*/ 3429000 h 3943350"/>
              <a:gd name="connsiteX138" fmla="*/ 6467475 w 7515225"/>
              <a:gd name="connsiteY138" fmla="*/ 3409950 h 3943350"/>
              <a:gd name="connsiteX139" fmla="*/ 6543675 w 7515225"/>
              <a:gd name="connsiteY139" fmla="*/ 3390900 h 3943350"/>
              <a:gd name="connsiteX140" fmla="*/ 6581775 w 7515225"/>
              <a:gd name="connsiteY140" fmla="*/ 3381375 h 3943350"/>
              <a:gd name="connsiteX141" fmla="*/ 6629400 w 7515225"/>
              <a:gd name="connsiteY141" fmla="*/ 3371850 h 3943350"/>
              <a:gd name="connsiteX142" fmla="*/ 6686550 w 7515225"/>
              <a:gd name="connsiteY142" fmla="*/ 3352800 h 3943350"/>
              <a:gd name="connsiteX143" fmla="*/ 6715125 w 7515225"/>
              <a:gd name="connsiteY143" fmla="*/ 3343275 h 3943350"/>
              <a:gd name="connsiteX144" fmla="*/ 6762750 w 7515225"/>
              <a:gd name="connsiteY144" fmla="*/ 3333750 h 3943350"/>
              <a:gd name="connsiteX145" fmla="*/ 6791325 w 7515225"/>
              <a:gd name="connsiteY145" fmla="*/ 3324225 h 3943350"/>
              <a:gd name="connsiteX146" fmla="*/ 7515225 w 7515225"/>
              <a:gd name="connsiteY14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48075 w 7515225"/>
              <a:gd name="connsiteY70" fmla="*/ 2305050 h 3943350"/>
              <a:gd name="connsiteX71" fmla="*/ 3676650 w 7515225"/>
              <a:gd name="connsiteY71" fmla="*/ 2324100 h 3943350"/>
              <a:gd name="connsiteX72" fmla="*/ 3771900 w 7515225"/>
              <a:gd name="connsiteY72" fmla="*/ 2390775 h 3943350"/>
              <a:gd name="connsiteX73" fmla="*/ 3810000 w 7515225"/>
              <a:gd name="connsiteY73" fmla="*/ 2409825 h 3943350"/>
              <a:gd name="connsiteX74" fmla="*/ 3838575 w 7515225"/>
              <a:gd name="connsiteY74" fmla="*/ 2428875 h 3943350"/>
              <a:gd name="connsiteX75" fmla="*/ 3914775 w 7515225"/>
              <a:gd name="connsiteY75" fmla="*/ 2447925 h 3943350"/>
              <a:gd name="connsiteX76" fmla="*/ 3990975 w 7515225"/>
              <a:gd name="connsiteY76" fmla="*/ 2466975 h 3943350"/>
              <a:gd name="connsiteX77" fmla="*/ 4019550 w 7515225"/>
              <a:gd name="connsiteY77" fmla="*/ 2476500 h 3943350"/>
              <a:gd name="connsiteX78" fmla="*/ 4048125 w 7515225"/>
              <a:gd name="connsiteY78" fmla="*/ 2495550 h 3943350"/>
              <a:gd name="connsiteX79" fmla="*/ 4086225 w 7515225"/>
              <a:gd name="connsiteY79" fmla="*/ 2505075 h 3943350"/>
              <a:gd name="connsiteX80" fmla="*/ 4181475 w 7515225"/>
              <a:gd name="connsiteY80" fmla="*/ 2562225 h 3943350"/>
              <a:gd name="connsiteX81" fmla="*/ 4257675 w 7515225"/>
              <a:gd name="connsiteY81" fmla="*/ 2628900 h 3943350"/>
              <a:gd name="connsiteX82" fmla="*/ 4286250 w 7515225"/>
              <a:gd name="connsiteY82" fmla="*/ 2647950 h 3943350"/>
              <a:gd name="connsiteX83" fmla="*/ 4314825 w 7515225"/>
              <a:gd name="connsiteY83" fmla="*/ 2667000 h 3943350"/>
              <a:gd name="connsiteX84" fmla="*/ 4324350 w 7515225"/>
              <a:gd name="connsiteY84" fmla="*/ 2695575 h 3943350"/>
              <a:gd name="connsiteX85" fmla="*/ 4362450 w 7515225"/>
              <a:gd name="connsiteY85" fmla="*/ 2762250 h 3943350"/>
              <a:gd name="connsiteX86" fmla="*/ 4381500 w 7515225"/>
              <a:gd name="connsiteY86" fmla="*/ 2819400 h 3943350"/>
              <a:gd name="connsiteX87" fmla="*/ 4400550 w 7515225"/>
              <a:gd name="connsiteY87" fmla="*/ 2857500 h 3943350"/>
              <a:gd name="connsiteX88" fmla="*/ 4419600 w 7515225"/>
              <a:gd name="connsiteY88" fmla="*/ 2924175 h 3943350"/>
              <a:gd name="connsiteX89" fmla="*/ 4448175 w 7515225"/>
              <a:gd name="connsiteY89" fmla="*/ 2990850 h 3943350"/>
              <a:gd name="connsiteX90" fmla="*/ 4467225 w 7515225"/>
              <a:gd name="connsiteY90" fmla="*/ 3048000 h 3943350"/>
              <a:gd name="connsiteX91" fmla="*/ 4486275 w 7515225"/>
              <a:gd name="connsiteY91" fmla="*/ 3105150 h 3943350"/>
              <a:gd name="connsiteX92" fmla="*/ 4495800 w 7515225"/>
              <a:gd name="connsiteY92" fmla="*/ 3133725 h 3943350"/>
              <a:gd name="connsiteX93" fmla="*/ 4505325 w 7515225"/>
              <a:gd name="connsiteY93" fmla="*/ 3171825 h 3943350"/>
              <a:gd name="connsiteX94" fmla="*/ 4524375 w 7515225"/>
              <a:gd name="connsiteY94" fmla="*/ 3200400 h 3943350"/>
              <a:gd name="connsiteX95" fmla="*/ 4533900 w 7515225"/>
              <a:gd name="connsiteY95" fmla="*/ 3228975 h 3943350"/>
              <a:gd name="connsiteX96" fmla="*/ 4552950 w 7515225"/>
              <a:gd name="connsiteY96" fmla="*/ 3257550 h 3943350"/>
              <a:gd name="connsiteX97" fmla="*/ 4572000 w 7515225"/>
              <a:gd name="connsiteY97" fmla="*/ 3314700 h 3943350"/>
              <a:gd name="connsiteX98" fmla="*/ 4600575 w 7515225"/>
              <a:gd name="connsiteY98" fmla="*/ 3343275 h 3943350"/>
              <a:gd name="connsiteX99" fmla="*/ 4629150 w 7515225"/>
              <a:gd name="connsiteY99" fmla="*/ 3409950 h 3943350"/>
              <a:gd name="connsiteX100" fmla="*/ 4648200 w 7515225"/>
              <a:gd name="connsiteY100" fmla="*/ 3438525 h 3943350"/>
              <a:gd name="connsiteX101" fmla="*/ 4667250 w 7515225"/>
              <a:gd name="connsiteY101" fmla="*/ 3495675 h 3943350"/>
              <a:gd name="connsiteX102" fmla="*/ 4686300 w 7515225"/>
              <a:gd name="connsiteY102" fmla="*/ 3552825 h 3943350"/>
              <a:gd name="connsiteX103" fmla="*/ 4695825 w 7515225"/>
              <a:gd name="connsiteY103" fmla="*/ 3581400 h 3943350"/>
              <a:gd name="connsiteX104" fmla="*/ 4714875 w 7515225"/>
              <a:gd name="connsiteY104" fmla="*/ 3619500 h 3943350"/>
              <a:gd name="connsiteX105" fmla="*/ 4724400 w 7515225"/>
              <a:gd name="connsiteY105" fmla="*/ 3648075 h 3943350"/>
              <a:gd name="connsiteX106" fmla="*/ 4772025 w 7515225"/>
              <a:gd name="connsiteY106" fmla="*/ 3705225 h 3943350"/>
              <a:gd name="connsiteX107" fmla="*/ 4791075 w 7515225"/>
              <a:gd name="connsiteY107" fmla="*/ 3733800 h 3943350"/>
              <a:gd name="connsiteX108" fmla="*/ 4867275 w 7515225"/>
              <a:gd name="connsiteY108" fmla="*/ 3790950 h 3943350"/>
              <a:gd name="connsiteX109" fmla="*/ 4924425 w 7515225"/>
              <a:gd name="connsiteY109" fmla="*/ 3848100 h 3943350"/>
              <a:gd name="connsiteX110" fmla="*/ 4943475 w 7515225"/>
              <a:gd name="connsiteY110" fmla="*/ 3876675 h 3943350"/>
              <a:gd name="connsiteX111" fmla="*/ 4972050 w 7515225"/>
              <a:gd name="connsiteY111" fmla="*/ 3886200 h 3943350"/>
              <a:gd name="connsiteX112" fmla="*/ 5057775 w 7515225"/>
              <a:gd name="connsiteY112" fmla="*/ 3924300 h 3943350"/>
              <a:gd name="connsiteX113" fmla="*/ 5286375 w 7515225"/>
              <a:gd name="connsiteY113" fmla="*/ 3943350 h 3943350"/>
              <a:gd name="connsiteX114" fmla="*/ 5314950 w 7515225"/>
              <a:gd name="connsiteY114" fmla="*/ 3924300 h 3943350"/>
              <a:gd name="connsiteX115" fmla="*/ 5353050 w 7515225"/>
              <a:gd name="connsiteY115" fmla="*/ 3876675 h 3943350"/>
              <a:gd name="connsiteX116" fmla="*/ 5372100 w 7515225"/>
              <a:gd name="connsiteY116" fmla="*/ 3848100 h 3943350"/>
              <a:gd name="connsiteX117" fmla="*/ 5400675 w 7515225"/>
              <a:gd name="connsiteY117" fmla="*/ 3829050 h 3943350"/>
              <a:gd name="connsiteX118" fmla="*/ 5438775 w 7515225"/>
              <a:gd name="connsiteY118" fmla="*/ 3800475 h 3943350"/>
              <a:gd name="connsiteX119" fmla="*/ 5467350 w 7515225"/>
              <a:gd name="connsiteY119" fmla="*/ 3790950 h 3943350"/>
              <a:gd name="connsiteX120" fmla="*/ 5495925 w 7515225"/>
              <a:gd name="connsiteY120" fmla="*/ 3771900 h 3943350"/>
              <a:gd name="connsiteX121" fmla="*/ 5562600 w 7515225"/>
              <a:gd name="connsiteY121" fmla="*/ 3752850 h 3943350"/>
              <a:gd name="connsiteX122" fmla="*/ 5600700 w 7515225"/>
              <a:gd name="connsiteY122" fmla="*/ 3733800 h 3943350"/>
              <a:gd name="connsiteX123" fmla="*/ 5667375 w 7515225"/>
              <a:gd name="connsiteY123" fmla="*/ 3686175 h 3943350"/>
              <a:gd name="connsiteX124" fmla="*/ 5695950 w 7515225"/>
              <a:gd name="connsiteY124" fmla="*/ 3667125 h 3943350"/>
              <a:gd name="connsiteX125" fmla="*/ 5724525 w 7515225"/>
              <a:gd name="connsiteY125" fmla="*/ 3657600 h 3943350"/>
              <a:gd name="connsiteX126" fmla="*/ 5810250 w 7515225"/>
              <a:gd name="connsiteY126" fmla="*/ 3638550 h 3943350"/>
              <a:gd name="connsiteX127" fmla="*/ 5867400 w 7515225"/>
              <a:gd name="connsiteY127" fmla="*/ 3619500 h 3943350"/>
              <a:gd name="connsiteX128" fmla="*/ 5953125 w 7515225"/>
              <a:gd name="connsiteY128" fmla="*/ 3581400 h 3943350"/>
              <a:gd name="connsiteX129" fmla="*/ 5981700 w 7515225"/>
              <a:gd name="connsiteY129" fmla="*/ 3571875 h 3943350"/>
              <a:gd name="connsiteX130" fmla="*/ 6086475 w 7515225"/>
              <a:gd name="connsiteY130" fmla="*/ 3552825 h 3943350"/>
              <a:gd name="connsiteX131" fmla="*/ 6143625 w 7515225"/>
              <a:gd name="connsiteY131" fmla="*/ 3533775 h 3943350"/>
              <a:gd name="connsiteX132" fmla="*/ 6172200 w 7515225"/>
              <a:gd name="connsiteY132" fmla="*/ 3514725 h 3943350"/>
              <a:gd name="connsiteX133" fmla="*/ 6200775 w 7515225"/>
              <a:gd name="connsiteY133" fmla="*/ 3505200 h 3943350"/>
              <a:gd name="connsiteX134" fmla="*/ 6296025 w 7515225"/>
              <a:gd name="connsiteY134" fmla="*/ 3476625 h 3943350"/>
              <a:gd name="connsiteX135" fmla="*/ 6372225 w 7515225"/>
              <a:gd name="connsiteY135" fmla="*/ 3438525 h 3943350"/>
              <a:gd name="connsiteX136" fmla="*/ 6410325 w 7515225"/>
              <a:gd name="connsiteY136" fmla="*/ 3429000 h 3943350"/>
              <a:gd name="connsiteX137" fmla="*/ 6467475 w 7515225"/>
              <a:gd name="connsiteY137" fmla="*/ 3409950 h 3943350"/>
              <a:gd name="connsiteX138" fmla="*/ 6543675 w 7515225"/>
              <a:gd name="connsiteY138" fmla="*/ 3390900 h 3943350"/>
              <a:gd name="connsiteX139" fmla="*/ 6581775 w 7515225"/>
              <a:gd name="connsiteY139" fmla="*/ 3381375 h 3943350"/>
              <a:gd name="connsiteX140" fmla="*/ 6629400 w 7515225"/>
              <a:gd name="connsiteY140" fmla="*/ 3371850 h 3943350"/>
              <a:gd name="connsiteX141" fmla="*/ 6686550 w 7515225"/>
              <a:gd name="connsiteY141" fmla="*/ 3352800 h 3943350"/>
              <a:gd name="connsiteX142" fmla="*/ 6715125 w 7515225"/>
              <a:gd name="connsiteY142" fmla="*/ 3343275 h 3943350"/>
              <a:gd name="connsiteX143" fmla="*/ 6762750 w 7515225"/>
              <a:gd name="connsiteY143" fmla="*/ 3333750 h 3943350"/>
              <a:gd name="connsiteX144" fmla="*/ 6791325 w 7515225"/>
              <a:gd name="connsiteY144" fmla="*/ 3324225 h 3943350"/>
              <a:gd name="connsiteX145" fmla="*/ 7515225 w 7515225"/>
              <a:gd name="connsiteY14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76650 w 7515225"/>
              <a:gd name="connsiteY70" fmla="*/ 2324100 h 3943350"/>
              <a:gd name="connsiteX71" fmla="*/ 3771900 w 7515225"/>
              <a:gd name="connsiteY71" fmla="*/ 2390775 h 3943350"/>
              <a:gd name="connsiteX72" fmla="*/ 3810000 w 7515225"/>
              <a:gd name="connsiteY72" fmla="*/ 2409825 h 3943350"/>
              <a:gd name="connsiteX73" fmla="*/ 3838575 w 7515225"/>
              <a:gd name="connsiteY73" fmla="*/ 2428875 h 3943350"/>
              <a:gd name="connsiteX74" fmla="*/ 3914775 w 7515225"/>
              <a:gd name="connsiteY74" fmla="*/ 2447925 h 3943350"/>
              <a:gd name="connsiteX75" fmla="*/ 3990975 w 7515225"/>
              <a:gd name="connsiteY75" fmla="*/ 2466975 h 3943350"/>
              <a:gd name="connsiteX76" fmla="*/ 4019550 w 7515225"/>
              <a:gd name="connsiteY76" fmla="*/ 2476500 h 3943350"/>
              <a:gd name="connsiteX77" fmla="*/ 4048125 w 7515225"/>
              <a:gd name="connsiteY77" fmla="*/ 2495550 h 3943350"/>
              <a:gd name="connsiteX78" fmla="*/ 4086225 w 7515225"/>
              <a:gd name="connsiteY78" fmla="*/ 2505075 h 3943350"/>
              <a:gd name="connsiteX79" fmla="*/ 4181475 w 7515225"/>
              <a:gd name="connsiteY79" fmla="*/ 2562225 h 3943350"/>
              <a:gd name="connsiteX80" fmla="*/ 4257675 w 7515225"/>
              <a:gd name="connsiteY80" fmla="*/ 2628900 h 3943350"/>
              <a:gd name="connsiteX81" fmla="*/ 4286250 w 7515225"/>
              <a:gd name="connsiteY81" fmla="*/ 2647950 h 3943350"/>
              <a:gd name="connsiteX82" fmla="*/ 4314825 w 7515225"/>
              <a:gd name="connsiteY82" fmla="*/ 2667000 h 3943350"/>
              <a:gd name="connsiteX83" fmla="*/ 4324350 w 7515225"/>
              <a:gd name="connsiteY83" fmla="*/ 2695575 h 3943350"/>
              <a:gd name="connsiteX84" fmla="*/ 4362450 w 7515225"/>
              <a:gd name="connsiteY84" fmla="*/ 2762250 h 3943350"/>
              <a:gd name="connsiteX85" fmla="*/ 4381500 w 7515225"/>
              <a:gd name="connsiteY85" fmla="*/ 2819400 h 3943350"/>
              <a:gd name="connsiteX86" fmla="*/ 4400550 w 7515225"/>
              <a:gd name="connsiteY86" fmla="*/ 2857500 h 3943350"/>
              <a:gd name="connsiteX87" fmla="*/ 4419600 w 7515225"/>
              <a:gd name="connsiteY87" fmla="*/ 2924175 h 3943350"/>
              <a:gd name="connsiteX88" fmla="*/ 4448175 w 7515225"/>
              <a:gd name="connsiteY88" fmla="*/ 2990850 h 3943350"/>
              <a:gd name="connsiteX89" fmla="*/ 4467225 w 7515225"/>
              <a:gd name="connsiteY89" fmla="*/ 3048000 h 3943350"/>
              <a:gd name="connsiteX90" fmla="*/ 4486275 w 7515225"/>
              <a:gd name="connsiteY90" fmla="*/ 3105150 h 3943350"/>
              <a:gd name="connsiteX91" fmla="*/ 4495800 w 7515225"/>
              <a:gd name="connsiteY91" fmla="*/ 3133725 h 3943350"/>
              <a:gd name="connsiteX92" fmla="*/ 4505325 w 7515225"/>
              <a:gd name="connsiteY92" fmla="*/ 3171825 h 3943350"/>
              <a:gd name="connsiteX93" fmla="*/ 4524375 w 7515225"/>
              <a:gd name="connsiteY93" fmla="*/ 3200400 h 3943350"/>
              <a:gd name="connsiteX94" fmla="*/ 4533900 w 7515225"/>
              <a:gd name="connsiteY94" fmla="*/ 3228975 h 3943350"/>
              <a:gd name="connsiteX95" fmla="*/ 4552950 w 7515225"/>
              <a:gd name="connsiteY95" fmla="*/ 3257550 h 3943350"/>
              <a:gd name="connsiteX96" fmla="*/ 4572000 w 7515225"/>
              <a:gd name="connsiteY96" fmla="*/ 3314700 h 3943350"/>
              <a:gd name="connsiteX97" fmla="*/ 4600575 w 7515225"/>
              <a:gd name="connsiteY97" fmla="*/ 3343275 h 3943350"/>
              <a:gd name="connsiteX98" fmla="*/ 4629150 w 7515225"/>
              <a:gd name="connsiteY98" fmla="*/ 3409950 h 3943350"/>
              <a:gd name="connsiteX99" fmla="*/ 4648200 w 7515225"/>
              <a:gd name="connsiteY99" fmla="*/ 3438525 h 3943350"/>
              <a:gd name="connsiteX100" fmla="*/ 4667250 w 7515225"/>
              <a:gd name="connsiteY100" fmla="*/ 3495675 h 3943350"/>
              <a:gd name="connsiteX101" fmla="*/ 4686300 w 7515225"/>
              <a:gd name="connsiteY101" fmla="*/ 3552825 h 3943350"/>
              <a:gd name="connsiteX102" fmla="*/ 4695825 w 7515225"/>
              <a:gd name="connsiteY102" fmla="*/ 3581400 h 3943350"/>
              <a:gd name="connsiteX103" fmla="*/ 4714875 w 7515225"/>
              <a:gd name="connsiteY103" fmla="*/ 3619500 h 3943350"/>
              <a:gd name="connsiteX104" fmla="*/ 4724400 w 7515225"/>
              <a:gd name="connsiteY104" fmla="*/ 3648075 h 3943350"/>
              <a:gd name="connsiteX105" fmla="*/ 4772025 w 7515225"/>
              <a:gd name="connsiteY105" fmla="*/ 3705225 h 3943350"/>
              <a:gd name="connsiteX106" fmla="*/ 4791075 w 7515225"/>
              <a:gd name="connsiteY106" fmla="*/ 3733800 h 3943350"/>
              <a:gd name="connsiteX107" fmla="*/ 4867275 w 7515225"/>
              <a:gd name="connsiteY107" fmla="*/ 3790950 h 3943350"/>
              <a:gd name="connsiteX108" fmla="*/ 4924425 w 7515225"/>
              <a:gd name="connsiteY108" fmla="*/ 3848100 h 3943350"/>
              <a:gd name="connsiteX109" fmla="*/ 4943475 w 7515225"/>
              <a:gd name="connsiteY109" fmla="*/ 3876675 h 3943350"/>
              <a:gd name="connsiteX110" fmla="*/ 4972050 w 7515225"/>
              <a:gd name="connsiteY110" fmla="*/ 3886200 h 3943350"/>
              <a:gd name="connsiteX111" fmla="*/ 5057775 w 7515225"/>
              <a:gd name="connsiteY111" fmla="*/ 3924300 h 3943350"/>
              <a:gd name="connsiteX112" fmla="*/ 5286375 w 7515225"/>
              <a:gd name="connsiteY112" fmla="*/ 3943350 h 3943350"/>
              <a:gd name="connsiteX113" fmla="*/ 5314950 w 7515225"/>
              <a:gd name="connsiteY113" fmla="*/ 3924300 h 3943350"/>
              <a:gd name="connsiteX114" fmla="*/ 5353050 w 7515225"/>
              <a:gd name="connsiteY114" fmla="*/ 3876675 h 3943350"/>
              <a:gd name="connsiteX115" fmla="*/ 5372100 w 7515225"/>
              <a:gd name="connsiteY115" fmla="*/ 3848100 h 3943350"/>
              <a:gd name="connsiteX116" fmla="*/ 5400675 w 7515225"/>
              <a:gd name="connsiteY116" fmla="*/ 3829050 h 3943350"/>
              <a:gd name="connsiteX117" fmla="*/ 5438775 w 7515225"/>
              <a:gd name="connsiteY117" fmla="*/ 3800475 h 3943350"/>
              <a:gd name="connsiteX118" fmla="*/ 5467350 w 7515225"/>
              <a:gd name="connsiteY118" fmla="*/ 3790950 h 3943350"/>
              <a:gd name="connsiteX119" fmla="*/ 5495925 w 7515225"/>
              <a:gd name="connsiteY119" fmla="*/ 3771900 h 3943350"/>
              <a:gd name="connsiteX120" fmla="*/ 5562600 w 7515225"/>
              <a:gd name="connsiteY120" fmla="*/ 3752850 h 3943350"/>
              <a:gd name="connsiteX121" fmla="*/ 5600700 w 7515225"/>
              <a:gd name="connsiteY121" fmla="*/ 3733800 h 3943350"/>
              <a:gd name="connsiteX122" fmla="*/ 5667375 w 7515225"/>
              <a:gd name="connsiteY122" fmla="*/ 3686175 h 3943350"/>
              <a:gd name="connsiteX123" fmla="*/ 5695950 w 7515225"/>
              <a:gd name="connsiteY123" fmla="*/ 3667125 h 3943350"/>
              <a:gd name="connsiteX124" fmla="*/ 5724525 w 7515225"/>
              <a:gd name="connsiteY124" fmla="*/ 3657600 h 3943350"/>
              <a:gd name="connsiteX125" fmla="*/ 5810250 w 7515225"/>
              <a:gd name="connsiteY125" fmla="*/ 3638550 h 3943350"/>
              <a:gd name="connsiteX126" fmla="*/ 5867400 w 7515225"/>
              <a:gd name="connsiteY126" fmla="*/ 3619500 h 3943350"/>
              <a:gd name="connsiteX127" fmla="*/ 5953125 w 7515225"/>
              <a:gd name="connsiteY127" fmla="*/ 3581400 h 3943350"/>
              <a:gd name="connsiteX128" fmla="*/ 5981700 w 7515225"/>
              <a:gd name="connsiteY128" fmla="*/ 3571875 h 3943350"/>
              <a:gd name="connsiteX129" fmla="*/ 6086475 w 7515225"/>
              <a:gd name="connsiteY129" fmla="*/ 3552825 h 3943350"/>
              <a:gd name="connsiteX130" fmla="*/ 6143625 w 7515225"/>
              <a:gd name="connsiteY130" fmla="*/ 3533775 h 3943350"/>
              <a:gd name="connsiteX131" fmla="*/ 6172200 w 7515225"/>
              <a:gd name="connsiteY131" fmla="*/ 3514725 h 3943350"/>
              <a:gd name="connsiteX132" fmla="*/ 6200775 w 7515225"/>
              <a:gd name="connsiteY132" fmla="*/ 3505200 h 3943350"/>
              <a:gd name="connsiteX133" fmla="*/ 6296025 w 7515225"/>
              <a:gd name="connsiteY133" fmla="*/ 3476625 h 3943350"/>
              <a:gd name="connsiteX134" fmla="*/ 6372225 w 7515225"/>
              <a:gd name="connsiteY134" fmla="*/ 3438525 h 3943350"/>
              <a:gd name="connsiteX135" fmla="*/ 6410325 w 7515225"/>
              <a:gd name="connsiteY135" fmla="*/ 3429000 h 3943350"/>
              <a:gd name="connsiteX136" fmla="*/ 6467475 w 7515225"/>
              <a:gd name="connsiteY136" fmla="*/ 3409950 h 3943350"/>
              <a:gd name="connsiteX137" fmla="*/ 6543675 w 7515225"/>
              <a:gd name="connsiteY137" fmla="*/ 3390900 h 3943350"/>
              <a:gd name="connsiteX138" fmla="*/ 6581775 w 7515225"/>
              <a:gd name="connsiteY138" fmla="*/ 3381375 h 3943350"/>
              <a:gd name="connsiteX139" fmla="*/ 6629400 w 7515225"/>
              <a:gd name="connsiteY139" fmla="*/ 3371850 h 3943350"/>
              <a:gd name="connsiteX140" fmla="*/ 6686550 w 7515225"/>
              <a:gd name="connsiteY140" fmla="*/ 3352800 h 3943350"/>
              <a:gd name="connsiteX141" fmla="*/ 6715125 w 7515225"/>
              <a:gd name="connsiteY141" fmla="*/ 3343275 h 3943350"/>
              <a:gd name="connsiteX142" fmla="*/ 6762750 w 7515225"/>
              <a:gd name="connsiteY142" fmla="*/ 3333750 h 3943350"/>
              <a:gd name="connsiteX143" fmla="*/ 6791325 w 7515225"/>
              <a:gd name="connsiteY143" fmla="*/ 3324225 h 3943350"/>
              <a:gd name="connsiteX144" fmla="*/ 7515225 w 7515225"/>
              <a:gd name="connsiteY14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771900 w 7515225"/>
              <a:gd name="connsiteY71" fmla="*/ 2390775 h 3943350"/>
              <a:gd name="connsiteX72" fmla="*/ 3810000 w 7515225"/>
              <a:gd name="connsiteY72" fmla="*/ 2409825 h 3943350"/>
              <a:gd name="connsiteX73" fmla="*/ 3838575 w 7515225"/>
              <a:gd name="connsiteY73" fmla="*/ 2428875 h 3943350"/>
              <a:gd name="connsiteX74" fmla="*/ 3914775 w 7515225"/>
              <a:gd name="connsiteY74" fmla="*/ 2447925 h 3943350"/>
              <a:gd name="connsiteX75" fmla="*/ 3990975 w 7515225"/>
              <a:gd name="connsiteY75" fmla="*/ 2466975 h 3943350"/>
              <a:gd name="connsiteX76" fmla="*/ 4019550 w 7515225"/>
              <a:gd name="connsiteY76" fmla="*/ 2476500 h 3943350"/>
              <a:gd name="connsiteX77" fmla="*/ 4048125 w 7515225"/>
              <a:gd name="connsiteY77" fmla="*/ 2495550 h 3943350"/>
              <a:gd name="connsiteX78" fmla="*/ 4086225 w 7515225"/>
              <a:gd name="connsiteY78" fmla="*/ 2505075 h 3943350"/>
              <a:gd name="connsiteX79" fmla="*/ 4181475 w 7515225"/>
              <a:gd name="connsiteY79" fmla="*/ 2562225 h 3943350"/>
              <a:gd name="connsiteX80" fmla="*/ 4257675 w 7515225"/>
              <a:gd name="connsiteY80" fmla="*/ 2628900 h 3943350"/>
              <a:gd name="connsiteX81" fmla="*/ 4286250 w 7515225"/>
              <a:gd name="connsiteY81" fmla="*/ 2647950 h 3943350"/>
              <a:gd name="connsiteX82" fmla="*/ 4314825 w 7515225"/>
              <a:gd name="connsiteY82" fmla="*/ 2667000 h 3943350"/>
              <a:gd name="connsiteX83" fmla="*/ 4324350 w 7515225"/>
              <a:gd name="connsiteY83" fmla="*/ 2695575 h 3943350"/>
              <a:gd name="connsiteX84" fmla="*/ 4362450 w 7515225"/>
              <a:gd name="connsiteY84" fmla="*/ 2762250 h 3943350"/>
              <a:gd name="connsiteX85" fmla="*/ 4381500 w 7515225"/>
              <a:gd name="connsiteY85" fmla="*/ 2819400 h 3943350"/>
              <a:gd name="connsiteX86" fmla="*/ 4400550 w 7515225"/>
              <a:gd name="connsiteY86" fmla="*/ 2857500 h 3943350"/>
              <a:gd name="connsiteX87" fmla="*/ 4419600 w 7515225"/>
              <a:gd name="connsiteY87" fmla="*/ 2924175 h 3943350"/>
              <a:gd name="connsiteX88" fmla="*/ 4448175 w 7515225"/>
              <a:gd name="connsiteY88" fmla="*/ 2990850 h 3943350"/>
              <a:gd name="connsiteX89" fmla="*/ 4467225 w 7515225"/>
              <a:gd name="connsiteY89" fmla="*/ 3048000 h 3943350"/>
              <a:gd name="connsiteX90" fmla="*/ 4486275 w 7515225"/>
              <a:gd name="connsiteY90" fmla="*/ 3105150 h 3943350"/>
              <a:gd name="connsiteX91" fmla="*/ 4495800 w 7515225"/>
              <a:gd name="connsiteY91" fmla="*/ 3133725 h 3943350"/>
              <a:gd name="connsiteX92" fmla="*/ 4505325 w 7515225"/>
              <a:gd name="connsiteY92" fmla="*/ 3171825 h 3943350"/>
              <a:gd name="connsiteX93" fmla="*/ 4524375 w 7515225"/>
              <a:gd name="connsiteY93" fmla="*/ 3200400 h 3943350"/>
              <a:gd name="connsiteX94" fmla="*/ 4533900 w 7515225"/>
              <a:gd name="connsiteY94" fmla="*/ 3228975 h 3943350"/>
              <a:gd name="connsiteX95" fmla="*/ 4552950 w 7515225"/>
              <a:gd name="connsiteY95" fmla="*/ 3257550 h 3943350"/>
              <a:gd name="connsiteX96" fmla="*/ 4572000 w 7515225"/>
              <a:gd name="connsiteY96" fmla="*/ 3314700 h 3943350"/>
              <a:gd name="connsiteX97" fmla="*/ 4600575 w 7515225"/>
              <a:gd name="connsiteY97" fmla="*/ 3343275 h 3943350"/>
              <a:gd name="connsiteX98" fmla="*/ 4629150 w 7515225"/>
              <a:gd name="connsiteY98" fmla="*/ 3409950 h 3943350"/>
              <a:gd name="connsiteX99" fmla="*/ 4648200 w 7515225"/>
              <a:gd name="connsiteY99" fmla="*/ 3438525 h 3943350"/>
              <a:gd name="connsiteX100" fmla="*/ 4667250 w 7515225"/>
              <a:gd name="connsiteY100" fmla="*/ 3495675 h 3943350"/>
              <a:gd name="connsiteX101" fmla="*/ 4686300 w 7515225"/>
              <a:gd name="connsiteY101" fmla="*/ 3552825 h 3943350"/>
              <a:gd name="connsiteX102" fmla="*/ 4695825 w 7515225"/>
              <a:gd name="connsiteY102" fmla="*/ 3581400 h 3943350"/>
              <a:gd name="connsiteX103" fmla="*/ 4714875 w 7515225"/>
              <a:gd name="connsiteY103" fmla="*/ 3619500 h 3943350"/>
              <a:gd name="connsiteX104" fmla="*/ 4724400 w 7515225"/>
              <a:gd name="connsiteY104" fmla="*/ 3648075 h 3943350"/>
              <a:gd name="connsiteX105" fmla="*/ 4772025 w 7515225"/>
              <a:gd name="connsiteY105" fmla="*/ 3705225 h 3943350"/>
              <a:gd name="connsiteX106" fmla="*/ 4791075 w 7515225"/>
              <a:gd name="connsiteY106" fmla="*/ 3733800 h 3943350"/>
              <a:gd name="connsiteX107" fmla="*/ 4867275 w 7515225"/>
              <a:gd name="connsiteY107" fmla="*/ 3790950 h 3943350"/>
              <a:gd name="connsiteX108" fmla="*/ 4924425 w 7515225"/>
              <a:gd name="connsiteY108" fmla="*/ 3848100 h 3943350"/>
              <a:gd name="connsiteX109" fmla="*/ 4943475 w 7515225"/>
              <a:gd name="connsiteY109" fmla="*/ 3876675 h 3943350"/>
              <a:gd name="connsiteX110" fmla="*/ 4972050 w 7515225"/>
              <a:gd name="connsiteY110" fmla="*/ 3886200 h 3943350"/>
              <a:gd name="connsiteX111" fmla="*/ 5057775 w 7515225"/>
              <a:gd name="connsiteY111" fmla="*/ 3924300 h 3943350"/>
              <a:gd name="connsiteX112" fmla="*/ 5286375 w 7515225"/>
              <a:gd name="connsiteY112" fmla="*/ 3943350 h 3943350"/>
              <a:gd name="connsiteX113" fmla="*/ 5314950 w 7515225"/>
              <a:gd name="connsiteY113" fmla="*/ 3924300 h 3943350"/>
              <a:gd name="connsiteX114" fmla="*/ 5353050 w 7515225"/>
              <a:gd name="connsiteY114" fmla="*/ 3876675 h 3943350"/>
              <a:gd name="connsiteX115" fmla="*/ 5372100 w 7515225"/>
              <a:gd name="connsiteY115" fmla="*/ 3848100 h 3943350"/>
              <a:gd name="connsiteX116" fmla="*/ 5400675 w 7515225"/>
              <a:gd name="connsiteY116" fmla="*/ 3829050 h 3943350"/>
              <a:gd name="connsiteX117" fmla="*/ 5438775 w 7515225"/>
              <a:gd name="connsiteY117" fmla="*/ 3800475 h 3943350"/>
              <a:gd name="connsiteX118" fmla="*/ 5467350 w 7515225"/>
              <a:gd name="connsiteY118" fmla="*/ 3790950 h 3943350"/>
              <a:gd name="connsiteX119" fmla="*/ 5495925 w 7515225"/>
              <a:gd name="connsiteY119" fmla="*/ 3771900 h 3943350"/>
              <a:gd name="connsiteX120" fmla="*/ 5562600 w 7515225"/>
              <a:gd name="connsiteY120" fmla="*/ 3752850 h 3943350"/>
              <a:gd name="connsiteX121" fmla="*/ 5600700 w 7515225"/>
              <a:gd name="connsiteY121" fmla="*/ 3733800 h 3943350"/>
              <a:gd name="connsiteX122" fmla="*/ 5667375 w 7515225"/>
              <a:gd name="connsiteY122" fmla="*/ 3686175 h 3943350"/>
              <a:gd name="connsiteX123" fmla="*/ 5695950 w 7515225"/>
              <a:gd name="connsiteY123" fmla="*/ 3667125 h 3943350"/>
              <a:gd name="connsiteX124" fmla="*/ 5724525 w 7515225"/>
              <a:gd name="connsiteY124" fmla="*/ 3657600 h 3943350"/>
              <a:gd name="connsiteX125" fmla="*/ 5810250 w 7515225"/>
              <a:gd name="connsiteY125" fmla="*/ 3638550 h 3943350"/>
              <a:gd name="connsiteX126" fmla="*/ 5867400 w 7515225"/>
              <a:gd name="connsiteY126" fmla="*/ 3619500 h 3943350"/>
              <a:gd name="connsiteX127" fmla="*/ 5953125 w 7515225"/>
              <a:gd name="connsiteY127" fmla="*/ 3581400 h 3943350"/>
              <a:gd name="connsiteX128" fmla="*/ 5981700 w 7515225"/>
              <a:gd name="connsiteY128" fmla="*/ 3571875 h 3943350"/>
              <a:gd name="connsiteX129" fmla="*/ 6086475 w 7515225"/>
              <a:gd name="connsiteY129" fmla="*/ 3552825 h 3943350"/>
              <a:gd name="connsiteX130" fmla="*/ 6143625 w 7515225"/>
              <a:gd name="connsiteY130" fmla="*/ 3533775 h 3943350"/>
              <a:gd name="connsiteX131" fmla="*/ 6172200 w 7515225"/>
              <a:gd name="connsiteY131" fmla="*/ 3514725 h 3943350"/>
              <a:gd name="connsiteX132" fmla="*/ 6200775 w 7515225"/>
              <a:gd name="connsiteY132" fmla="*/ 3505200 h 3943350"/>
              <a:gd name="connsiteX133" fmla="*/ 6296025 w 7515225"/>
              <a:gd name="connsiteY133" fmla="*/ 3476625 h 3943350"/>
              <a:gd name="connsiteX134" fmla="*/ 6372225 w 7515225"/>
              <a:gd name="connsiteY134" fmla="*/ 3438525 h 3943350"/>
              <a:gd name="connsiteX135" fmla="*/ 6410325 w 7515225"/>
              <a:gd name="connsiteY135" fmla="*/ 3429000 h 3943350"/>
              <a:gd name="connsiteX136" fmla="*/ 6467475 w 7515225"/>
              <a:gd name="connsiteY136" fmla="*/ 3409950 h 3943350"/>
              <a:gd name="connsiteX137" fmla="*/ 6543675 w 7515225"/>
              <a:gd name="connsiteY137" fmla="*/ 3390900 h 3943350"/>
              <a:gd name="connsiteX138" fmla="*/ 6581775 w 7515225"/>
              <a:gd name="connsiteY138" fmla="*/ 3381375 h 3943350"/>
              <a:gd name="connsiteX139" fmla="*/ 6629400 w 7515225"/>
              <a:gd name="connsiteY139" fmla="*/ 3371850 h 3943350"/>
              <a:gd name="connsiteX140" fmla="*/ 6686550 w 7515225"/>
              <a:gd name="connsiteY140" fmla="*/ 3352800 h 3943350"/>
              <a:gd name="connsiteX141" fmla="*/ 6715125 w 7515225"/>
              <a:gd name="connsiteY141" fmla="*/ 3343275 h 3943350"/>
              <a:gd name="connsiteX142" fmla="*/ 6762750 w 7515225"/>
              <a:gd name="connsiteY142" fmla="*/ 3333750 h 3943350"/>
              <a:gd name="connsiteX143" fmla="*/ 6791325 w 7515225"/>
              <a:gd name="connsiteY143" fmla="*/ 3324225 h 3943350"/>
              <a:gd name="connsiteX144" fmla="*/ 7515225 w 7515225"/>
              <a:gd name="connsiteY14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10000 w 7515225"/>
              <a:gd name="connsiteY71" fmla="*/ 2409825 h 3943350"/>
              <a:gd name="connsiteX72" fmla="*/ 3838575 w 7515225"/>
              <a:gd name="connsiteY72" fmla="*/ 2428875 h 3943350"/>
              <a:gd name="connsiteX73" fmla="*/ 3914775 w 7515225"/>
              <a:gd name="connsiteY73" fmla="*/ 2447925 h 3943350"/>
              <a:gd name="connsiteX74" fmla="*/ 3990975 w 7515225"/>
              <a:gd name="connsiteY74" fmla="*/ 2466975 h 3943350"/>
              <a:gd name="connsiteX75" fmla="*/ 4019550 w 7515225"/>
              <a:gd name="connsiteY75" fmla="*/ 2476500 h 3943350"/>
              <a:gd name="connsiteX76" fmla="*/ 4048125 w 7515225"/>
              <a:gd name="connsiteY76" fmla="*/ 2495550 h 3943350"/>
              <a:gd name="connsiteX77" fmla="*/ 4086225 w 7515225"/>
              <a:gd name="connsiteY77" fmla="*/ 2505075 h 3943350"/>
              <a:gd name="connsiteX78" fmla="*/ 4181475 w 7515225"/>
              <a:gd name="connsiteY78" fmla="*/ 2562225 h 3943350"/>
              <a:gd name="connsiteX79" fmla="*/ 4257675 w 7515225"/>
              <a:gd name="connsiteY79" fmla="*/ 2628900 h 3943350"/>
              <a:gd name="connsiteX80" fmla="*/ 4286250 w 7515225"/>
              <a:gd name="connsiteY80" fmla="*/ 2647950 h 3943350"/>
              <a:gd name="connsiteX81" fmla="*/ 4314825 w 7515225"/>
              <a:gd name="connsiteY81" fmla="*/ 2667000 h 3943350"/>
              <a:gd name="connsiteX82" fmla="*/ 4324350 w 7515225"/>
              <a:gd name="connsiteY82" fmla="*/ 2695575 h 3943350"/>
              <a:gd name="connsiteX83" fmla="*/ 4362450 w 7515225"/>
              <a:gd name="connsiteY83" fmla="*/ 2762250 h 3943350"/>
              <a:gd name="connsiteX84" fmla="*/ 4381500 w 7515225"/>
              <a:gd name="connsiteY84" fmla="*/ 2819400 h 3943350"/>
              <a:gd name="connsiteX85" fmla="*/ 4400550 w 7515225"/>
              <a:gd name="connsiteY85" fmla="*/ 2857500 h 3943350"/>
              <a:gd name="connsiteX86" fmla="*/ 4419600 w 7515225"/>
              <a:gd name="connsiteY86" fmla="*/ 2924175 h 3943350"/>
              <a:gd name="connsiteX87" fmla="*/ 4448175 w 7515225"/>
              <a:gd name="connsiteY87" fmla="*/ 2990850 h 3943350"/>
              <a:gd name="connsiteX88" fmla="*/ 4467225 w 7515225"/>
              <a:gd name="connsiteY88" fmla="*/ 3048000 h 3943350"/>
              <a:gd name="connsiteX89" fmla="*/ 4486275 w 7515225"/>
              <a:gd name="connsiteY89" fmla="*/ 3105150 h 3943350"/>
              <a:gd name="connsiteX90" fmla="*/ 4495800 w 7515225"/>
              <a:gd name="connsiteY90" fmla="*/ 3133725 h 3943350"/>
              <a:gd name="connsiteX91" fmla="*/ 4505325 w 7515225"/>
              <a:gd name="connsiteY91" fmla="*/ 3171825 h 3943350"/>
              <a:gd name="connsiteX92" fmla="*/ 4524375 w 7515225"/>
              <a:gd name="connsiteY92" fmla="*/ 3200400 h 3943350"/>
              <a:gd name="connsiteX93" fmla="*/ 4533900 w 7515225"/>
              <a:gd name="connsiteY93" fmla="*/ 3228975 h 3943350"/>
              <a:gd name="connsiteX94" fmla="*/ 4552950 w 7515225"/>
              <a:gd name="connsiteY94" fmla="*/ 3257550 h 3943350"/>
              <a:gd name="connsiteX95" fmla="*/ 4572000 w 7515225"/>
              <a:gd name="connsiteY95" fmla="*/ 3314700 h 3943350"/>
              <a:gd name="connsiteX96" fmla="*/ 4600575 w 7515225"/>
              <a:gd name="connsiteY96" fmla="*/ 3343275 h 3943350"/>
              <a:gd name="connsiteX97" fmla="*/ 4629150 w 7515225"/>
              <a:gd name="connsiteY97" fmla="*/ 3409950 h 3943350"/>
              <a:gd name="connsiteX98" fmla="*/ 4648200 w 7515225"/>
              <a:gd name="connsiteY98" fmla="*/ 3438525 h 3943350"/>
              <a:gd name="connsiteX99" fmla="*/ 4667250 w 7515225"/>
              <a:gd name="connsiteY99" fmla="*/ 3495675 h 3943350"/>
              <a:gd name="connsiteX100" fmla="*/ 4686300 w 7515225"/>
              <a:gd name="connsiteY100" fmla="*/ 3552825 h 3943350"/>
              <a:gd name="connsiteX101" fmla="*/ 4695825 w 7515225"/>
              <a:gd name="connsiteY101" fmla="*/ 3581400 h 3943350"/>
              <a:gd name="connsiteX102" fmla="*/ 4714875 w 7515225"/>
              <a:gd name="connsiteY102" fmla="*/ 3619500 h 3943350"/>
              <a:gd name="connsiteX103" fmla="*/ 4724400 w 7515225"/>
              <a:gd name="connsiteY103" fmla="*/ 3648075 h 3943350"/>
              <a:gd name="connsiteX104" fmla="*/ 4772025 w 7515225"/>
              <a:gd name="connsiteY104" fmla="*/ 3705225 h 3943350"/>
              <a:gd name="connsiteX105" fmla="*/ 4791075 w 7515225"/>
              <a:gd name="connsiteY105" fmla="*/ 3733800 h 3943350"/>
              <a:gd name="connsiteX106" fmla="*/ 4867275 w 7515225"/>
              <a:gd name="connsiteY106" fmla="*/ 3790950 h 3943350"/>
              <a:gd name="connsiteX107" fmla="*/ 4924425 w 7515225"/>
              <a:gd name="connsiteY107" fmla="*/ 3848100 h 3943350"/>
              <a:gd name="connsiteX108" fmla="*/ 4943475 w 7515225"/>
              <a:gd name="connsiteY108" fmla="*/ 3876675 h 3943350"/>
              <a:gd name="connsiteX109" fmla="*/ 4972050 w 7515225"/>
              <a:gd name="connsiteY109" fmla="*/ 3886200 h 3943350"/>
              <a:gd name="connsiteX110" fmla="*/ 5057775 w 7515225"/>
              <a:gd name="connsiteY110" fmla="*/ 3924300 h 3943350"/>
              <a:gd name="connsiteX111" fmla="*/ 5286375 w 7515225"/>
              <a:gd name="connsiteY111" fmla="*/ 3943350 h 3943350"/>
              <a:gd name="connsiteX112" fmla="*/ 5314950 w 7515225"/>
              <a:gd name="connsiteY112" fmla="*/ 3924300 h 3943350"/>
              <a:gd name="connsiteX113" fmla="*/ 5353050 w 7515225"/>
              <a:gd name="connsiteY113" fmla="*/ 3876675 h 3943350"/>
              <a:gd name="connsiteX114" fmla="*/ 5372100 w 7515225"/>
              <a:gd name="connsiteY114" fmla="*/ 3848100 h 3943350"/>
              <a:gd name="connsiteX115" fmla="*/ 5400675 w 7515225"/>
              <a:gd name="connsiteY115" fmla="*/ 3829050 h 3943350"/>
              <a:gd name="connsiteX116" fmla="*/ 5438775 w 7515225"/>
              <a:gd name="connsiteY116" fmla="*/ 3800475 h 3943350"/>
              <a:gd name="connsiteX117" fmla="*/ 5467350 w 7515225"/>
              <a:gd name="connsiteY117" fmla="*/ 3790950 h 3943350"/>
              <a:gd name="connsiteX118" fmla="*/ 5495925 w 7515225"/>
              <a:gd name="connsiteY118" fmla="*/ 3771900 h 3943350"/>
              <a:gd name="connsiteX119" fmla="*/ 5562600 w 7515225"/>
              <a:gd name="connsiteY119" fmla="*/ 3752850 h 3943350"/>
              <a:gd name="connsiteX120" fmla="*/ 5600700 w 7515225"/>
              <a:gd name="connsiteY120" fmla="*/ 3733800 h 3943350"/>
              <a:gd name="connsiteX121" fmla="*/ 5667375 w 7515225"/>
              <a:gd name="connsiteY121" fmla="*/ 3686175 h 3943350"/>
              <a:gd name="connsiteX122" fmla="*/ 5695950 w 7515225"/>
              <a:gd name="connsiteY122" fmla="*/ 3667125 h 3943350"/>
              <a:gd name="connsiteX123" fmla="*/ 5724525 w 7515225"/>
              <a:gd name="connsiteY123" fmla="*/ 3657600 h 3943350"/>
              <a:gd name="connsiteX124" fmla="*/ 5810250 w 7515225"/>
              <a:gd name="connsiteY124" fmla="*/ 3638550 h 3943350"/>
              <a:gd name="connsiteX125" fmla="*/ 5867400 w 7515225"/>
              <a:gd name="connsiteY125" fmla="*/ 3619500 h 3943350"/>
              <a:gd name="connsiteX126" fmla="*/ 5953125 w 7515225"/>
              <a:gd name="connsiteY126" fmla="*/ 3581400 h 3943350"/>
              <a:gd name="connsiteX127" fmla="*/ 5981700 w 7515225"/>
              <a:gd name="connsiteY127" fmla="*/ 3571875 h 3943350"/>
              <a:gd name="connsiteX128" fmla="*/ 6086475 w 7515225"/>
              <a:gd name="connsiteY128" fmla="*/ 3552825 h 3943350"/>
              <a:gd name="connsiteX129" fmla="*/ 6143625 w 7515225"/>
              <a:gd name="connsiteY129" fmla="*/ 3533775 h 3943350"/>
              <a:gd name="connsiteX130" fmla="*/ 6172200 w 7515225"/>
              <a:gd name="connsiteY130" fmla="*/ 3514725 h 3943350"/>
              <a:gd name="connsiteX131" fmla="*/ 6200775 w 7515225"/>
              <a:gd name="connsiteY131" fmla="*/ 3505200 h 3943350"/>
              <a:gd name="connsiteX132" fmla="*/ 6296025 w 7515225"/>
              <a:gd name="connsiteY132" fmla="*/ 3476625 h 3943350"/>
              <a:gd name="connsiteX133" fmla="*/ 6372225 w 7515225"/>
              <a:gd name="connsiteY133" fmla="*/ 3438525 h 3943350"/>
              <a:gd name="connsiteX134" fmla="*/ 6410325 w 7515225"/>
              <a:gd name="connsiteY134" fmla="*/ 3429000 h 3943350"/>
              <a:gd name="connsiteX135" fmla="*/ 6467475 w 7515225"/>
              <a:gd name="connsiteY135" fmla="*/ 3409950 h 3943350"/>
              <a:gd name="connsiteX136" fmla="*/ 6543675 w 7515225"/>
              <a:gd name="connsiteY136" fmla="*/ 3390900 h 3943350"/>
              <a:gd name="connsiteX137" fmla="*/ 6581775 w 7515225"/>
              <a:gd name="connsiteY137" fmla="*/ 3381375 h 3943350"/>
              <a:gd name="connsiteX138" fmla="*/ 6629400 w 7515225"/>
              <a:gd name="connsiteY138" fmla="*/ 3371850 h 3943350"/>
              <a:gd name="connsiteX139" fmla="*/ 6686550 w 7515225"/>
              <a:gd name="connsiteY139" fmla="*/ 3352800 h 3943350"/>
              <a:gd name="connsiteX140" fmla="*/ 6715125 w 7515225"/>
              <a:gd name="connsiteY140" fmla="*/ 3343275 h 3943350"/>
              <a:gd name="connsiteX141" fmla="*/ 6762750 w 7515225"/>
              <a:gd name="connsiteY141" fmla="*/ 3333750 h 3943350"/>
              <a:gd name="connsiteX142" fmla="*/ 6791325 w 7515225"/>
              <a:gd name="connsiteY142" fmla="*/ 3324225 h 3943350"/>
              <a:gd name="connsiteX143" fmla="*/ 7515225 w 7515225"/>
              <a:gd name="connsiteY14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3914775 w 7515225"/>
              <a:gd name="connsiteY72" fmla="*/ 2447925 h 3943350"/>
              <a:gd name="connsiteX73" fmla="*/ 3990975 w 7515225"/>
              <a:gd name="connsiteY73" fmla="*/ 2466975 h 3943350"/>
              <a:gd name="connsiteX74" fmla="*/ 4019550 w 7515225"/>
              <a:gd name="connsiteY74" fmla="*/ 2476500 h 3943350"/>
              <a:gd name="connsiteX75" fmla="*/ 4048125 w 7515225"/>
              <a:gd name="connsiteY75" fmla="*/ 2495550 h 3943350"/>
              <a:gd name="connsiteX76" fmla="*/ 4086225 w 7515225"/>
              <a:gd name="connsiteY76" fmla="*/ 2505075 h 3943350"/>
              <a:gd name="connsiteX77" fmla="*/ 4181475 w 7515225"/>
              <a:gd name="connsiteY77" fmla="*/ 2562225 h 3943350"/>
              <a:gd name="connsiteX78" fmla="*/ 4257675 w 7515225"/>
              <a:gd name="connsiteY78" fmla="*/ 2628900 h 3943350"/>
              <a:gd name="connsiteX79" fmla="*/ 4286250 w 7515225"/>
              <a:gd name="connsiteY79" fmla="*/ 2647950 h 3943350"/>
              <a:gd name="connsiteX80" fmla="*/ 4314825 w 7515225"/>
              <a:gd name="connsiteY80" fmla="*/ 2667000 h 3943350"/>
              <a:gd name="connsiteX81" fmla="*/ 4324350 w 7515225"/>
              <a:gd name="connsiteY81" fmla="*/ 2695575 h 3943350"/>
              <a:gd name="connsiteX82" fmla="*/ 4362450 w 7515225"/>
              <a:gd name="connsiteY82" fmla="*/ 2762250 h 3943350"/>
              <a:gd name="connsiteX83" fmla="*/ 4381500 w 7515225"/>
              <a:gd name="connsiteY83" fmla="*/ 2819400 h 3943350"/>
              <a:gd name="connsiteX84" fmla="*/ 4400550 w 7515225"/>
              <a:gd name="connsiteY84" fmla="*/ 2857500 h 3943350"/>
              <a:gd name="connsiteX85" fmla="*/ 4419600 w 7515225"/>
              <a:gd name="connsiteY85" fmla="*/ 2924175 h 3943350"/>
              <a:gd name="connsiteX86" fmla="*/ 4448175 w 7515225"/>
              <a:gd name="connsiteY86" fmla="*/ 2990850 h 3943350"/>
              <a:gd name="connsiteX87" fmla="*/ 4467225 w 7515225"/>
              <a:gd name="connsiteY87" fmla="*/ 3048000 h 3943350"/>
              <a:gd name="connsiteX88" fmla="*/ 4486275 w 7515225"/>
              <a:gd name="connsiteY88" fmla="*/ 3105150 h 3943350"/>
              <a:gd name="connsiteX89" fmla="*/ 4495800 w 7515225"/>
              <a:gd name="connsiteY89" fmla="*/ 3133725 h 3943350"/>
              <a:gd name="connsiteX90" fmla="*/ 4505325 w 7515225"/>
              <a:gd name="connsiteY90" fmla="*/ 3171825 h 3943350"/>
              <a:gd name="connsiteX91" fmla="*/ 4524375 w 7515225"/>
              <a:gd name="connsiteY91" fmla="*/ 3200400 h 3943350"/>
              <a:gd name="connsiteX92" fmla="*/ 4533900 w 7515225"/>
              <a:gd name="connsiteY92" fmla="*/ 3228975 h 3943350"/>
              <a:gd name="connsiteX93" fmla="*/ 4552950 w 7515225"/>
              <a:gd name="connsiteY93" fmla="*/ 3257550 h 3943350"/>
              <a:gd name="connsiteX94" fmla="*/ 4572000 w 7515225"/>
              <a:gd name="connsiteY94" fmla="*/ 3314700 h 3943350"/>
              <a:gd name="connsiteX95" fmla="*/ 4600575 w 7515225"/>
              <a:gd name="connsiteY95" fmla="*/ 3343275 h 3943350"/>
              <a:gd name="connsiteX96" fmla="*/ 4629150 w 7515225"/>
              <a:gd name="connsiteY96" fmla="*/ 3409950 h 3943350"/>
              <a:gd name="connsiteX97" fmla="*/ 4648200 w 7515225"/>
              <a:gd name="connsiteY97" fmla="*/ 3438525 h 3943350"/>
              <a:gd name="connsiteX98" fmla="*/ 4667250 w 7515225"/>
              <a:gd name="connsiteY98" fmla="*/ 3495675 h 3943350"/>
              <a:gd name="connsiteX99" fmla="*/ 4686300 w 7515225"/>
              <a:gd name="connsiteY99" fmla="*/ 3552825 h 3943350"/>
              <a:gd name="connsiteX100" fmla="*/ 4695825 w 7515225"/>
              <a:gd name="connsiteY100" fmla="*/ 3581400 h 3943350"/>
              <a:gd name="connsiteX101" fmla="*/ 4714875 w 7515225"/>
              <a:gd name="connsiteY101" fmla="*/ 3619500 h 3943350"/>
              <a:gd name="connsiteX102" fmla="*/ 4724400 w 7515225"/>
              <a:gd name="connsiteY102" fmla="*/ 3648075 h 3943350"/>
              <a:gd name="connsiteX103" fmla="*/ 4772025 w 7515225"/>
              <a:gd name="connsiteY103" fmla="*/ 3705225 h 3943350"/>
              <a:gd name="connsiteX104" fmla="*/ 4791075 w 7515225"/>
              <a:gd name="connsiteY104" fmla="*/ 3733800 h 3943350"/>
              <a:gd name="connsiteX105" fmla="*/ 4867275 w 7515225"/>
              <a:gd name="connsiteY105" fmla="*/ 3790950 h 3943350"/>
              <a:gd name="connsiteX106" fmla="*/ 4924425 w 7515225"/>
              <a:gd name="connsiteY106" fmla="*/ 3848100 h 3943350"/>
              <a:gd name="connsiteX107" fmla="*/ 4943475 w 7515225"/>
              <a:gd name="connsiteY107" fmla="*/ 3876675 h 3943350"/>
              <a:gd name="connsiteX108" fmla="*/ 4972050 w 7515225"/>
              <a:gd name="connsiteY108" fmla="*/ 3886200 h 3943350"/>
              <a:gd name="connsiteX109" fmla="*/ 5057775 w 7515225"/>
              <a:gd name="connsiteY109" fmla="*/ 3924300 h 3943350"/>
              <a:gd name="connsiteX110" fmla="*/ 5286375 w 7515225"/>
              <a:gd name="connsiteY110" fmla="*/ 3943350 h 3943350"/>
              <a:gd name="connsiteX111" fmla="*/ 5314950 w 7515225"/>
              <a:gd name="connsiteY111" fmla="*/ 3924300 h 3943350"/>
              <a:gd name="connsiteX112" fmla="*/ 5353050 w 7515225"/>
              <a:gd name="connsiteY112" fmla="*/ 3876675 h 3943350"/>
              <a:gd name="connsiteX113" fmla="*/ 5372100 w 7515225"/>
              <a:gd name="connsiteY113" fmla="*/ 3848100 h 3943350"/>
              <a:gd name="connsiteX114" fmla="*/ 5400675 w 7515225"/>
              <a:gd name="connsiteY114" fmla="*/ 3829050 h 3943350"/>
              <a:gd name="connsiteX115" fmla="*/ 5438775 w 7515225"/>
              <a:gd name="connsiteY115" fmla="*/ 3800475 h 3943350"/>
              <a:gd name="connsiteX116" fmla="*/ 5467350 w 7515225"/>
              <a:gd name="connsiteY116" fmla="*/ 3790950 h 3943350"/>
              <a:gd name="connsiteX117" fmla="*/ 5495925 w 7515225"/>
              <a:gd name="connsiteY117" fmla="*/ 3771900 h 3943350"/>
              <a:gd name="connsiteX118" fmla="*/ 5562600 w 7515225"/>
              <a:gd name="connsiteY118" fmla="*/ 3752850 h 3943350"/>
              <a:gd name="connsiteX119" fmla="*/ 5600700 w 7515225"/>
              <a:gd name="connsiteY119" fmla="*/ 3733800 h 3943350"/>
              <a:gd name="connsiteX120" fmla="*/ 5667375 w 7515225"/>
              <a:gd name="connsiteY120" fmla="*/ 3686175 h 3943350"/>
              <a:gd name="connsiteX121" fmla="*/ 5695950 w 7515225"/>
              <a:gd name="connsiteY121" fmla="*/ 3667125 h 3943350"/>
              <a:gd name="connsiteX122" fmla="*/ 5724525 w 7515225"/>
              <a:gd name="connsiteY122" fmla="*/ 3657600 h 3943350"/>
              <a:gd name="connsiteX123" fmla="*/ 5810250 w 7515225"/>
              <a:gd name="connsiteY123" fmla="*/ 3638550 h 3943350"/>
              <a:gd name="connsiteX124" fmla="*/ 5867400 w 7515225"/>
              <a:gd name="connsiteY124" fmla="*/ 3619500 h 3943350"/>
              <a:gd name="connsiteX125" fmla="*/ 5953125 w 7515225"/>
              <a:gd name="connsiteY125" fmla="*/ 3581400 h 3943350"/>
              <a:gd name="connsiteX126" fmla="*/ 5981700 w 7515225"/>
              <a:gd name="connsiteY126" fmla="*/ 3571875 h 3943350"/>
              <a:gd name="connsiteX127" fmla="*/ 6086475 w 7515225"/>
              <a:gd name="connsiteY127" fmla="*/ 3552825 h 3943350"/>
              <a:gd name="connsiteX128" fmla="*/ 6143625 w 7515225"/>
              <a:gd name="connsiteY128" fmla="*/ 3533775 h 3943350"/>
              <a:gd name="connsiteX129" fmla="*/ 6172200 w 7515225"/>
              <a:gd name="connsiteY129" fmla="*/ 3514725 h 3943350"/>
              <a:gd name="connsiteX130" fmla="*/ 6200775 w 7515225"/>
              <a:gd name="connsiteY130" fmla="*/ 3505200 h 3943350"/>
              <a:gd name="connsiteX131" fmla="*/ 6296025 w 7515225"/>
              <a:gd name="connsiteY131" fmla="*/ 3476625 h 3943350"/>
              <a:gd name="connsiteX132" fmla="*/ 6372225 w 7515225"/>
              <a:gd name="connsiteY132" fmla="*/ 3438525 h 3943350"/>
              <a:gd name="connsiteX133" fmla="*/ 6410325 w 7515225"/>
              <a:gd name="connsiteY133" fmla="*/ 3429000 h 3943350"/>
              <a:gd name="connsiteX134" fmla="*/ 6467475 w 7515225"/>
              <a:gd name="connsiteY134" fmla="*/ 3409950 h 3943350"/>
              <a:gd name="connsiteX135" fmla="*/ 6543675 w 7515225"/>
              <a:gd name="connsiteY135" fmla="*/ 3390900 h 3943350"/>
              <a:gd name="connsiteX136" fmla="*/ 6581775 w 7515225"/>
              <a:gd name="connsiteY136" fmla="*/ 3381375 h 3943350"/>
              <a:gd name="connsiteX137" fmla="*/ 6629400 w 7515225"/>
              <a:gd name="connsiteY137" fmla="*/ 3371850 h 3943350"/>
              <a:gd name="connsiteX138" fmla="*/ 6686550 w 7515225"/>
              <a:gd name="connsiteY138" fmla="*/ 3352800 h 3943350"/>
              <a:gd name="connsiteX139" fmla="*/ 6715125 w 7515225"/>
              <a:gd name="connsiteY139" fmla="*/ 3343275 h 3943350"/>
              <a:gd name="connsiteX140" fmla="*/ 6762750 w 7515225"/>
              <a:gd name="connsiteY140" fmla="*/ 3333750 h 3943350"/>
              <a:gd name="connsiteX141" fmla="*/ 6791325 w 7515225"/>
              <a:gd name="connsiteY141" fmla="*/ 3324225 h 3943350"/>
              <a:gd name="connsiteX142" fmla="*/ 7515225 w 7515225"/>
              <a:gd name="connsiteY14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3990975 w 7515225"/>
              <a:gd name="connsiteY72" fmla="*/ 2466975 h 3943350"/>
              <a:gd name="connsiteX73" fmla="*/ 4019550 w 7515225"/>
              <a:gd name="connsiteY73" fmla="*/ 2476500 h 3943350"/>
              <a:gd name="connsiteX74" fmla="*/ 4048125 w 7515225"/>
              <a:gd name="connsiteY74" fmla="*/ 2495550 h 3943350"/>
              <a:gd name="connsiteX75" fmla="*/ 4086225 w 7515225"/>
              <a:gd name="connsiteY75" fmla="*/ 2505075 h 3943350"/>
              <a:gd name="connsiteX76" fmla="*/ 4181475 w 7515225"/>
              <a:gd name="connsiteY76" fmla="*/ 2562225 h 3943350"/>
              <a:gd name="connsiteX77" fmla="*/ 4257675 w 7515225"/>
              <a:gd name="connsiteY77" fmla="*/ 2628900 h 3943350"/>
              <a:gd name="connsiteX78" fmla="*/ 4286250 w 7515225"/>
              <a:gd name="connsiteY78" fmla="*/ 2647950 h 3943350"/>
              <a:gd name="connsiteX79" fmla="*/ 4314825 w 7515225"/>
              <a:gd name="connsiteY79" fmla="*/ 2667000 h 3943350"/>
              <a:gd name="connsiteX80" fmla="*/ 4324350 w 7515225"/>
              <a:gd name="connsiteY80" fmla="*/ 2695575 h 3943350"/>
              <a:gd name="connsiteX81" fmla="*/ 4362450 w 7515225"/>
              <a:gd name="connsiteY81" fmla="*/ 2762250 h 3943350"/>
              <a:gd name="connsiteX82" fmla="*/ 4381500 w 7515225"/>
              <a:gd name="connsiteY82" fmla="*/ 2819400 h 3943350"/>
              <a:gd name="connsiteX83" fmla="*/ 4400550 w 7515225"/>
              <a:gd name="connsiteY83" fmla="*/ 2857500 h 3943350"/>
              <a:gd name="connsiteX84" fmla="*/ 4419600 w 7515225"/>
              <a:gd name="connsiteY84" fmla="*/ 2924175 h 3943350"/>
              <a:gd name="connsiteX85" fmla="*/ 4448175 w 7515225"/>
              <a:gd name="connsiteY85" fmla="*/ 2990850 h 3943350"/>
              <a:gd name="connsiteX86" fmla="*/ 4467225 w 7515225"/>
              <a:gd name="connsiteY86" fmla="*/ 3048000 h 3943350"/>
              <a:gd name="connsiteX87" fmla="*/ 4486275 w 7515225"/>
              <a:gd name="connsiteY87" fmla="*/ 3105150 h 3943350"/>
              <a:gd name="connsiteX88" fmla="*/ 4495800 w 7515225"/>
              <a:gd name="connsiteY88" fmla="*/ 3133725 h 3943350"/>
              <a:gd name="connsiteX89" fmla="*/ 4505325 w 7515225"/>
              <a:gd name="connsiteY89" fmla="*/ 3171825 h 3943350"/>
              <a:gd name="connsiteX90" fmla="*/ 4524375 w 7515225"/>
              <a:gd name="connsiteY90" fmla="*/ 3200400 h 3943350"/>
              <a:gd name="connsiteX91" fmla="*/ 4533900 w 7515225"/>
              <a:gd name="connsiteY91" fmla="*/ 3228975 h 3943350"/>
              <a:gd name="connsiteX92" fmla="*/ 4552950 w 7515225"/>
              <a:gd name="connsiteY92" fmla="*/ 3257550 h 3943350"/>
              <a:gd name="connsiteX93" fmla="*/ 4572000 w 7515225"/>
              <a:gd name="connsiteY93" fmla="*/ 3314700 h 3943350"/>
              <a:gd name="connsiteX94" fmla="*/ 4600575 w 7515225"/>
              <a:gd name="connsiteY94" fmla="*/ 3343275 h 3943350"/>
              <a:gd name="connsiteX95" fmla="*/ 4629150 w 7515225"/>
              <a:gd name="connsiteY95" fmla="*/ 3409950 h 3943350"/>
              <a:gd name="connsiteX96" fmla="*/ 4648200 w 7515225"/>
              <a:gd name="connsiteY96" fmla="*/ 3438525 h 3943350"/>
              <a:gd name="connsiteX97" fmla="*/ 4667250 w 7515225"/>
              <a:gd name="connsiteY97" fmla="*/ 3495675 h 3943350"/>
              <a:gd name="connsiteX98" fmla="*/ 4686300 w 7515225"/>
              <a:gd name="connsiteY98" fmla="*/ 3552825 h 3943350"/>
              <a:gd name="connsiteX99" fmla="*/ 4695825 w 7515225"/>
              <a:gd name="connsiteY99" fmla="*/ 3581400 h 3943350"/>
              <a:gd name="connsiteX100" fmla="*/ 4714875 w 7515225"/>
              <a:gd name="connsiteY100" fmla="*/ 3619500 h 3943350"/>
              <a:gd name="connsiteX101" fmla="*/ 4724400 w 7515225"/>
              <a:gd name="connsiteY101" fmla="*/ 3648075 h 3943350"/>
              <a:gd name="connsiteX102" fmla="*/ 4772025 w 7515225"/>
              <a:gd name="connsiteY102" fmla="*/ 3705225 h 3943350"/>
              <a:gd name="connsiteX103" fmla="*/ 4791075 w 7515225"/>
              <a:gd name="connsiteY103" fmla="*/ 3733800 h 3943350"/>
              <a:gd name="connsiteX104" fmla="*/ 4867275 w 7515225"/>
              <a:gd name="connsiteY104" fmla="*/ 3790950 h 3943350"/>
              <a:gd name="connsiteX105" fmla="*/ 4924425 w 7515225"/>
              <a:gd name="connsiteY105" fmla="*/ 3848100 h 3943350"/>
              <a:gd name="connsiteX106" fmla="*/ 4943475 w 7515225"/>
              <a:gd name="connsiteY106" fmla="*/ 3876675 h 3943350"/>
              <a:gd name="connsiteX107" fmla="*/ 4972050 w 7515225"/>
              <a:gd name="connsiteY107" fmla="*/ 3886200 h 3943350"/>
              <a:gd name="connsiteX108" fmla="*/ 5057775 w 7515225"/>
              <a:gd name="connsiteY108" fmla="*/ 3924300 h 3943350"/>
              <a:gd name="connsiteX109" fmla="*/ 5286375 w 7515225"/>
              <a:gd name="connsiteY109" fmla="*/ 3943350 h 3943350"/>
              <a:gd name="connsiteX110" fmla="*/ 5314950 w 7515225"/>
              <a:gd name="connsiteY110" fmla="*/ 3924300 h 3943350"/>
              <a:gd name="connsiteX111" fmla="*/ 5353050 w 7515225"/>
              <a:gd name="connsiteY111" fmla="*/ 3876675 h 3943350"/>
              <a:gd name="connsiteX112" fmla="*/ 5372100 w 7515225"/>
              <a:gd name="connsiteY112" fmla="*/ 3848100 h 3943350"/>
              <a:gd name="connsiteX113" fmla="*/ 5400675 w 7515225"/>
              <a:gd name="connsiteY113" fmla="*/ 3829050 h 3943350"/>
              <a:gd name="connsiteX114" fmla="*/ 5438775 w 7515225"/>
              <a:gd name="connsiteY114" fmla="*/ 3800475 h 3943350"/>
              <a:gd name="connsiteX115" fmla="*/ 5467350 w 7515225"/>
              <a:gd name="connsiteY115" fmla="*/ 3790950 h 3943350"/>
              <a:gd name="connsiteX116" fmla="*/ 5495925 w 7515225"/>
              <a:gd name="connsiteY116" fmla="*/ 3771900 h 3943350"/>
              <a:gd name="connsiteX117" fmla="*/ 5562600 w 7515225"/>
              <a:gd name="connsiteY117" fmla="*/ 3752850 h 3943350"/>
              <a:gd name="connsiteX118" fmla="*/ 5600700 w 7515225"/>
              <a:gd name="connsiteY118" fmla="*/ 3733800 h 3943350"/>
              <a:gd name="connsiteX119" fmla="*/ 5667375 w 7515225"/>
              <a:gd name="connsiteY119" fmla="*/ 3686175 h 3943350"/>
              <a:gd name="connsiteX120" fmla="*/ 5695950 w 7515225"/>
              <a:gd name="connsiteY120" fmla="*/ 3667125 h 3943350"/>
              <a:gd name="connsiteX121" fmla="*/ 5724525 w 7515225"/>
              <a:gd name="connsiteY121" fmla="*/ 3657600 h 3943350"/>
              <a:gd name="connsiteX122" fmla="*/ 5810250 w 7515225"/>
              <a:gd name="connsiteY122" fmla="*/ 3638550 h 3943350"/>
              <a:gd name="connsiteX123" fmla="*/ 5867400 w 7515225"/>
              <a:gd name="connsiteY123" fmla="*/ 3619500 h 3943350"/>
              <a:gd name="connsiteX124" fmla="*/ 5953125 w 7515225"/>
              <a:gd name="connsiteY124" fmla="*/ 3581400 h 3943350"/>
              <a:gd name="connsiteX125" fmla="*/ 5981700 w 7515225"/>
              <a:gd name="connsiteY125" fmla="*/ 3571875 h 3943350"/>
              <a:gd name="connsiteX126" fmla="*/ 6086475 w 7515225"/>
              <a:gd name="connsiteY126" fmla="*/ 3552825 h 3943350"/>
              <a:gd name="connsiteX127" fmla="*/ 6143625 w 7515225"/>
              <a:gd name="connsiteY127" fmla="*/ 3533775 h 3943350"/>
              <a:gd name="connsiteX128" fmla="*/ 6172200 w 7515225"/>
              <a:gd name="connsiteY128" fmla="*/ 3514725 h 3943350"/>
              <a:gd name="connsiteX129" fmla="*/ 6200775 w 7515225"/>
              <a:gd name="connsiteY129" fmla="*/ 3505200 h 3943350"/>
              <a:gd name="connsiteX130" fmla="*/ 6296025 w 7515225"/>
              <a:gd name="connsiteY130" fmla="*/ 3476625 h 3943350"/>
              <a:gd name="connsiteX131" fmla="*/ 6372225 w 7515225"/>
              <a:gd name="connsiteY131" fmla="*/ 3438525 h 3943350"/>
              <a:gd name="connsiteX132" fmla="*/ 6410325 w 7515225"/>
              <a:gd name="connsiteY132" fmla="*/ 3429000 h 3943350"/>
              <a:gd name="connsiteX133" fmla="*/ 6467475 w 7515225"/>
              <a:gd name="connsiteY133" fmla="*/ 3409950 h 3943350"/>
              <a:gd name="connsiteX134" fmla="*/ 6543675 w 7515225"/>
              <a:gd name="connsiteY134" fmla="*/ 3390900 h 3943350"/>
              <a:gd name="connsiteX135" fmla="*/ 6581775 w 7515225"/>
              <a:gd name="connsiteY135" fmla="*/ 3381375 h 3943350"/>
              <a:gd name="connsiteX136" fmla="*/ 6629400 w 7515225"/>
              <a:gd name="connsiteY136" fmla="*/ 3371850 h 3943350"/>
              <a:gd name="connsiteX137" fmla="*/ 6686550 w 7515225"/>
              <a:gd name="connsiteY137" fmla="*/ 3352800 h 3943350"/>
              <a:gd name="connsiteX138" fmla="*/ 6715125 w 7515225"/>
              <a:gd name="connsiteY138" fmla="*/ 3343275 h 3943350"/>
              <a:gd name="connsiteX139" fmla="*/ 6762750 w 7515225"/>
              <a:gd name="connsiteY139" fmla="*/ 3333750 h 3943350"/>
              <a:gd name="connsiteX140" fmla="*/ 6791325 w 7515225"/>
              <a:gd name="connsiteY140" fmla="*/ 3324225 h 3943350"/>
              <a:gd name="connsiteX141" fmla="*/ 7515225 w 7515225"/>
              <a:gd name="connsiteY14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3990975 w 7515225"/>
              <a:gd name="connsiteY72" fmla="*/ 2466975 h 3943350"/>
              <a:gd name="connsiteX73" fmla="*/ 4048125 w 7515225"/>
              <a:gd name="connsiteY73" fmla="*/ 2495550 h 3943350"/>
              <a:gd name="connsiteX74" fmla="*/ 4086225 w 7515225"/>
              <a:gd name="connsiteY74" fmla="*/ 2505075 h 3943350"/>
              <a:gd name="connsiteX75" fmla="*/ 4181475 w 7515225"/>
              <a:gd name="connsiteY75" fmla="*/ 2562225 h 3943350"/>
              <a:gd name="connsiteX76" fmla="*/ 4257675 w 7515225"/>
              <a:gd name="connsiteY76" fmla="*/ 2628900 h 3943350"/>
              <a:gd name="connsiteX77" fmla="*/ 4286250 w 7515225"/>
              <a:gd name="connsiteY77" fmla="*/ 2647950 h 3943350"/>
              <a:gd name="connsiteX78" fmla="*/ 4314825 w 7515225"/>
              <a:gd name="connsiteY78" fmla="*/ 2667000 h 3943350"/>
              <a:gd name="connsiteX79" fmla="*/ 4324350 w 7515225"/>
              <a:gd name="connsiteY79" fmla="*/ 2695575 h 3943350"/>
              <a:gd name="connsiteX80" fmla="*/ 4362450 w 7515225"/>
              <a:gd name="connsiteY80" fmla="*/ 2762250 h 3943350"/>
              <a:gd name="connsiteX81" fmla="*/ 4381500 w 7515225"/>
              <a:gd name="connsiteY81" fmla="*/ 2819400 h 3943350"/>
              <a:gd name="connsiteX82" fmla="*/ 4400550 w 7515225"/>
              <a:gd name="connsiteY82" fmla="*/ 2857500 h 3943350"/>
              <a:gd name="connsiteX83" fmla="*/ 4419600 w 7515225"/>
              <a:gd name="connsiteY83" fmla="*/ 2924175 h 3943350"/>
              <a:gd name="connsiteX84" fmla="*/ 4448175 w 7515225"/>
              <a:gd name="connsiteY84" fmla="*/ 2990850 h 3943350"/>
              <a:gd name="connsiteX85" fmla="*/ 4467225 w 7515225"/>
              <a:gd name="connsiteY85" fmla="*/ 3048000 h 3943350"/>
              <a:gd name="connsiteX86" fmla="*/ 4486275 w 7515225"/>
              <a:gd name="connsiteY86" fmla="*/ 3105150 h 3943350"/>
              <a:gd name="connsiteX87" fmla="*/ 4495800 w 7515225"/>
              <a:gd name="connsiteY87" fmla="*/ 3133725 h 3943350"/>
              <a:gd name="connsiteX88" fmla="*/ 4505325 w 7515225"/>
              <a:gd name="connsiteY88" fmla="*/ 3171825 h 3943350"/>
              <a:gd name="connsiteX89" fmla="*/ 4524375 w 7515225"/>
              <a:gd name="connsiteY89" fmla="*/ 3200400 h 3943350"/>
              <a:gd name="connsiteX90" fmla="*/ 4533900 w 7515225"/>
              <a:gd name="connsiteY90" fmla="*/ 3228975 h 3943350"/>
              <a:gd name="connsiteX91" fmla="*/ 4552950 w 7515225"/>
              <a:gd name="connsiteY91" fmla="*/ 3257550 h 3943350"/>
              <a:gd name="connsiteX92" fmla="*/ 4572000 w 7515225"/>
              <a:gd name="connsiteY92" fmla="*/ 3314700 h 3943350"/>
              <a:gd name="connsiteX93" fmla="*/ 4600575 w 7515225"/>
              <a:gd name="connsiteY93" fmla="*/ 3343275 h 3943350"/>
              <a:gd name="connsiteX94" fmla="*/ 4629150 w 7515225"/>
              <a:gd name="connsiteY94" fmla="*/ 3409950 h 3943350"/>
              <a:gd name="connsiteX95" fmla="*/ 4648200 w 7515225"/>
              <a:gd name="connsiteY95" fmla="*/ 3438525 h 3943350"/>
              <a:gd name="connsiteX96" fmla="*/ 4667250 w 7515225"/>
              <a:gd name="connsiteY96" fmla="*/ 3495675 h 3943350"/>
              <a:gd name="connsiteX97" fmla="*/ 4686300 w 7515225"/>
              <a:gd name="connsiteY97" fmla="*/ 3552825 h 3943350"/>
              <a:gd name="connsiteX98" fmla="*/ 4695825 w 7515225"/>
              <a:gd name="connsiteY98" fmla="*/ 3581400 h 3943350"/>
              <a:gd name="connsiteX99" fmla="*/ 4714875 w 7515225"/>
              <a:gd name="connsiteY99" fmla="*/ 3619500 h 3943350"/>
              <a:gd name="connsiteX100" fmla="*/ 4724400 w 7515225"/>
              <a:gd name="connsiteY100" fmla="*/ 3648075 h 3943350"/>
              <a:gd name="connsiteX101" fmla="*/ 4772025 w 7515225"/>
              <a:gd name="connsiteY101" fmla="*/ 3705225 h 3943350"/>
              <a:gd name="connsiteX102" fmla="*/ 4791075 w 7515225"/>
              <a:gd name="connsiteY102" fmla="*/ 3733800 h 3943350"/>
              <a:gd name="connsiteX103" fmla="*/ 4867275 w 7515225"/>
              <a:gd name="connsiteY103" fmla="*/ 3790950 h 3943350"/>
              <a:gd name="connsiteX104" fmla="*/ 4924425 w 7515225"/>
              <a:gd name="connsiteY104" fmla="*/ 3848100 h 3943350"/>
              <a:gd name="connsiteX105" fmla="*/ 4943475 w 7515225"/>
              <a:gd name="connsiteY105" fmla="*/ 3876675 h 3943350"/>
              <a:gd name="connsiteX106" fmla="*/ 4972050 w 7515225"/>
              <a:gd name="connsiteY106" fmla="*/ 3886200 h 3943350"/>
              <a:gd name="connsiteX107" fmla="*/ 5057775 w 7515225"/>
              <a:gd name="connsiteY107" fmla="*/ 3924300 h 3943350"/>
              <a:gd name="connsiteX108" fmla="*/ 5286375 w 7515225"/>
              <a:gd name="connsiteY108" fmla="*/ 3943350 h 3943350"/>
              <a:gd name="connsiteX109" fmla="*/ 5314950 w 7515225"/>
              <a:gd name="connsiteY109" fmla="*/ 3924300 h 3943350"/>
              <a:gd name="connsiteX110" fmla="*/ 5353050 w 7515225"/>
              <a:gd name="connsiteY110" fmla="*/ 3876675 h 3943350"/>
              <a:gd name="connsiteX111" fmla="*/ 5372100 w 7515225"/>
              <a:gd name="connsiteY111" fmla="*/ 3848100 h 3943350"/>
              <a:gd name="connsiteX112" fmla="*/ 5400675 w 7515225"/>
              <a:gd name="connsiteY112" fmla="*/ 3829050 h 3943350"/>
              <a:gd name="connsiteX113" fmla="*/ 5438775 w 7515225"/>
              <a:gd name="connsiteY113" fmla="*/ 3800475 h 3943350"/>
              <a:gd name="connsiteX114" fmla="*/ 5467350 w 7515225"/>
              <a:gd name="connsiteY114" fmla="*/ 3790950 h 3943350"/>
              <a:gd name="connsiteX115" fmla="*/ 5495925 w 7515225"/>
              <a:gd name="connsiteY115" fmla="*/ 3771900 h 3943350"/>
              <a:gd name="connsiteX116" fmla="*/ 5562600 w 7515225"/>
              <a:gd name="connsiteY116" fmla="*/ 3752850 h 3943350"/>
              <a:gd name="connsiteX117" fmla="*/ 5600700 w 7515225"/>
              <a:gd name="connsiteY117" fmla="*/ 3733800 h 3943350"/>
              <a:gd name="connsiteX118" fmla="*/ 5667375 w 7515225"/>
              <a:gd name="connsiteY118" fmla="*/ 3686175 h 3943350"/>
              <a:gd name="connsiteX119" fmla="*/ 5695950 w 7515225"/>
              <a:gd name="connsiteY119" fmla="*/ 3667125 h 3943350"/>
              <a:gd name="connsiteX120" fmla="*/ 5724525 w 7515225"/>
              <a:gd name="connsiteY120" fmla="*/ 3657600 h 3943350"/>
              <a:gd name="connsiteX121" fmla="*/ 5810250 w 7515225"/>
              <a:gd name="connsiteY121" fmla="*/ 3638550 h 3943350"/>
              <a:gd name="connsiteX122" fmla="*/ 5867400 w 7515225"/>
              <a:gd name="connsiteY122" fmla="*/ 3619500 h 3943350"/>
              <a:gd name="connsiteX123" fmla="*/ 5953125 w 7515225"/>
              <a:gd name="connsiteY123" fmla="*/ 3581400 h 3943350"/>
              <a:gd name="connsiteX124" fmla="*/ 5981700 w 7515225"/>
              <a:gd name="connsiteY124" fmla="*/ 3571875 h 3943350"/>
              <a:gd name="connsiteX125" fmla="*/ 6086475 w 7515225"/>
              <a:gd name="connsiteY125" fmla="*/ 3552825 h 3943350"/>
              <a:gd name="connsiteX126" fmla="*/ 6143625 w 7515225"/>
              <a:gd name="connsiteY126" fmla="*/ 3533775 h 3943350"/>
              <a:gd name="connsiteX127" fmla="*/ 6172200 w 7515225"/>
              <a:gd name="connsiteY127" fmla="*/ 3514725 h 3943350"/>
              <a:gd name="connsiteX128" fmla="*/ 6200775 w 7515225"/>
              <a:gd name="connsiteY128" fmla="*/ 3505200 h 3943350"/>
              <a:gd name="connsiteX129" fmla="*/ 6296025 w 7515225"/>
              <a:gd name="connsiteY129" fmla="*/ 3476625 h 3943350"/>
              <a:gd name="connsiteX130" fmla="*/ 6372225 w 7515225"/>
              <a:gd name="connsiteY130" fmla="*/ 3438525 h 3943350"/>
              <a:gd name="connsiteX131" fmla="*/ 6410325 w 7515225"/>
              <a:gd name="connsiteY131" fmla="*/ 3429000 h 3943350"/>
              <a:gd name="connsiteX132" fmla="*/ 6467475 w 7515225"/>
              <a:gd name="connsiteY132" fmla="*/ 3409950 h 3943350"/>
              <a:gd name="connsiteX133" fmla="*/ 6543675 w 7515225"/>
              <a:gd name="connsiteY133" fmla="*/ 3390900 h 3943350"/>
              <a:gd name="connsiteX134" fmla="*/ 6581775 w 7515225"/>
              <a:gd name="connsiteY134" fmla="*/ 3381375 h 3943350"/>
              <a:gd name="connsiteX135" fmla="*/ 6629400 w 7515225"/>
              <a:gd name="connsiteY135" fmla="*/ 3371850 h 3943350"/>
              <a:gd name="connsiteX136" fmla="*/ 6686550 w 7515225"/>
              <a:gd name="connsiteY136" fmla="*/ 3352800 h 3943350"/>
              <a:gd name="connsiteX137" fmla="*/ 6715125 w 7515225"/>
              <a:gd name="connsiteY137" fmla="*/ 3343275 h 3943350"/>
              <a:gd name="connsiteX138" fmla="*/ 6762750 w 7515225"/>
              <a:gd name="connsiteY138" fmla="*/ 3333750 h 3943350"/>
              <a:gd name="connsiteX139" fmla="*/ 6791325 w 7515225"/>
              <a:gd name="connsiteY139" fmla="*/ 3324225 h 3943350"/>
              <a:gd name="connsiteX140" fmla="*/ 7515225 w 7515225"/>
              <a:gd name="connsiteY14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48125 w 7515225"/>
              <a:gd name="connsiteY72" fmla="*/ 2495550 h 3943350"/>
              <a:gd name="connsiteX73" fmla="*/ 4086225 w 7515225"/>
              <a:gd name="connsiteY73" fmla="*/ 2505075 h 3943350"/>
              <a:gd name="connsiteX74" fmla="*/ 4181475 w 7515225"/>
              <a:gd name="connsiteY74" fmla="*/ 2562225 h 3943350"/>
              <a:gd name="connsiteX75" fmla="*/ 4257675 w 7515225"/>
              <a:gd name="connsiteY75" fmla="*/ 2628900 h 3943350"/>
              <a:gd name="connsiteX76" fmla="*/ 4286250 w 7515225"/>
              <a:gd name="connsiteY76" fmla="*/ 2647950 h 3943350"/>
              <a:gd name="connsiteX77" fmla="*/ 4314825 w 7515225"/>
              <a:gd name="connsiteY77" fmla="*/ 2667000 h 3943350"/>
              <a:gd name="connsiteX78" fmla="*/ 4324350 w 7515225"/>
              <a:gd name="connsiteY78" fmla="*/ 2695575 h 3943350"/>
              <a:gd name="connsiteX79" fmla="*/ 4362450 w 7515225"/>
              <a:gd name="connsiteY79" fmla="*/ 2762250 h 3943350"/>
              <a:gd name="connsiteX80" fmla="*/ 4381500 w 7515225"/>
              <a:gd name="connsiteY80" fmla="*/ 2819400 h 3943350"/>
              <a:gd name="connsiteX81" fmla="*/ 4400550 w 7515225"/>
              <a:gd name="connsiteY81" fmla="*/ 2857500 h 3943350"/>
              <a:gd name="connsiteX82" fmla="*/ 4419600 w 7515225"/>
              <a:gd name="connsiteY82" fmla="*/ 2924175 h 3943350"/>
              <a:gd name="connsiteX83" fmla="*/ 4448175 w 7515225"/>
              <a:gd name="connsiteY83" fmla="*/ 2990850 h 3943350"/>
              <a:gd name="connsiteX84" fmla="*/ 4467225 w 7515225"/>
              <a:gd name="connsiteY84" fmla="*/ 3048000 h 3943350"/>
              <a:gd name="connsiteX85" fmla="*/ 4486275 w 7515225"/>
              <a:gd name="connsiteY85" fmla="*/ 3105150 h 3943350"/>
              <a:gd name="connsiteX86" fmla="*/ 4495800 w 7515225"/>
              <a:gd name="connsiteY86" fmla="*/ 3133725 h 3943350"/>
              <a:gd name="connsiteX87" fmla="*/ 4505325 w 7515225"/>
              <a:gd name="connsiteY87" fmla="*/ 3171825 h 3943350"/>
              <a:gd name="connsiteX88" fmla="*/ 4524375 w 7515225"/>
              <a:gd name="connsiteY88" fmla="*/ 3200400 h 3943350"/>
              <a:gd name="connsiteX89" fmla="*/ 4533900 w 7515225"/>
              <a:gd name="connsiteY89" fmla="*/ 3228975 h 3943350"/>
              <a:gd name="connsiteX90" fmla="*/ 4552950 w 7515225"/>
              <a:gd name="connsiteY90" fmla="*/ 3257550 h 3943350"/>
              <a:gd name="connsiteX91" fmla="*/ 4572000 w 7515225"/>
              <a:gd name="connsiteY91" fmla="*/ 3314700 h 3943350"/>
              <a:gd name="connsiteX92" fmla="*/ 4600575 w 7515225"/>
              <a:gd name="connsiteY92" fmla="*/ 3343275 h 3943350"/>
              <a:gd name="connsiteX93" fmla="*/ 4629150 w 7515225"/>
              <a:gd name="connsiteY93" fmla="*/ 3409950 h 3943350"/>
              <a:gd name="connsiteX94" fmla="*/ 4648200 w 7515225"/>
              <a:gd name="connsiteY94" fmla="*/ 3438525 h 3943350"/>
              <a:gd name="connsiteX95" fmla="*/ 4667250 w 7515225"/>
              <a:gd name="connsiteY95" fmla="*/ 3495675 h 3943350"/>
              <a:gd name="connsiteX96" fmla="*/ 4686300 w 7515225"/>
              <a:gd name="connsiteY96" fmla="*/ 3552825 h 3943350"/>
              <a:gd name="connsiteX97" fmla="*/ 4695825 w 7515225"/>
              <a:gd name="connsiteY97" fmla="*/ 3581400 h 3943350"/>
              <a:gd name="connsiteX98" fmla="*/ 4714875 w 7515225"/>
              <a:gd name="connsiteY98" fmla="*/ 3619500 h 3943350"/>
              <a:gd name="connsiteX99" fmla="*/ 4724400 w 7515225"/>
              <a:gd name="connsiteY99" fmla="*/ 3648075 h 3943350"/>
              <a:gd name="connsiteX100" fmla="*/ 4772025 w 7515225"/>
              <a:gd name="connsiteY100" fmla="*/ 3705225 h 3943350"/>
              <a:gd name="connsiteX101" fmla="*/ 4791075 w 7515225"/>
              <a:gd name="connsiteY101" fmla="*/ 3733800 h 3943350"/>
              <a:gd name="connsiteX102" fmla="*/ 4867275 w 7515225"/>
              <a:gd name="connsiteY102" fmla="*/ 3790950 h 3943350"/>
              <a:gd name="connsiteX103" fmla="*/ 4924425 w 7515225"/>
              <a:gd name="connsiteY103" fmla="*/ 3848100 h 3943350"/>
              <a:gd name="connsiteX104" fmla="*/ 4943475 w 7515225"/>
              <a:gd name="connsiteY104" fmla="*/ 3876675 h 3943350"/>
              <a:gd name="connsiteX105" fmla="*/ 4972050 w 7515225"/>
              <a:gd name="connsiteY105" fmla="*/ 3886200 h 3943350"/>
              <a:gd name="connsiteX106" fmla="*/ 5057775 w 7515225"/>
              <a:gd name="connsiteY106" fmla="*/ 3924300 h 3943350"/>
              <a:gd name="connsiteX107" fmla="*/ 5286375 w 7515225"/>
              <a:gd name="connsiteY107" fmla="*/ 3943350 h 3943350"/>
              <a:gd name="connsiteX108" fmla="*/ 5314950 w 7515225"/>
              <a:gd name="connsiteY108" fmla="*/ 3924300 h 3943350"/>
              <a:gd name="connsiteX109" fmla="*/ 5353050 w 7515225"/>
              <a:gd name="connsiteY109" fmla="*/ 3876675 h 3943350"/>
              <a:gd name="connsiteX110" fmla="*/ 5372100 w 7515225"/>
              <a:gd name="connsiteY110" fmla="*/ 3848100 h 3943350"/>
              <a:gd name="connsiteX111" fmla="*/ 5400675 w 7515225"/>
              <a:gd name="connsiteY111" fmla="*/ 3829050 h 3943350"/>
              <a:gd name="connsiteX112" fmla="*/ 5438775 w 7515225"/>
              <a:gd name="connsiteY112" fmla="*/ 3800475 h 3943350"/>
              <a:gd name="connsiteX113" fmla="*/ 5467350 w 7515225"/>
              <a:gd name="connsiteY113" fmla="*/ 3790950 h 3943350"/>
              <a:gd name="connsiteX114" fmla="*/ 5495925 w 7515225"/>
              <a:gd name="connsiteY114" fmla="*/ 3771900 h 3943350"/>
              <a:gd name="connsiteX115" fmla="*/ 5562600 w 7515225"/>
              <a:gd name="connsiteY115" fmla="*/ 3752850 h 3943350"/>
              <a:gd name="connsiteX116" fmla="*/ 5600700 w 7515225"/>
              <a:gd name="connsiteY116" fmla="*/ 3733800 h 3943350"/>
              <a:gd name="connsiteX117" fmla="*/ 5667375 w 7515225"/>
              <a:gd name="connsiteY117" fmla="*/ 3686175 h 3943350"/>
              <a:gd name="connsiteX118" fmla="*/ 5695950 w 7515225"/>
              <a:gd name="connsiteY118" fmla="*/ 3667125 h 3943350"/>
              <a:gd name="connsiteX119" fmla="*/ 5724525 w 7515225"/>
              <a:gd name="connsiteY119" fmla="*/ 3657600 h 3943350"/>
              <a:gd name="connsiteX120" fmla="*/ 5810250 w 7515225"/>
              <a:gd name="connsiteY120" fmla="*/ 3638550 h 3943350"/>
              <a:gd name="connsiteX121" fmla="*/ 5867400 w 7515225"/>
              <a:gd name="connsiteY121" fmla="*/ 3619500 h 3943350"/>
              <a:gd name="connsiteX122" fmla="*/ 5953125 w 7515225"/>
              <a:gd name="connsiteY122" fmla="*/ 3581400 h 3943350"/>
              <a:gd name="connsiteX123" fmla="*/ 5981700 w 7515225"/>
              <a:gd name="connsiteY123" fmla="*/ 3571875 h 3943350"/>
              <a:gd name="connsiteX124" fmla="*/ 6086475 w 7515225"/>
              <a:gd name="connsiteY124" fmla="*/ 3552825 h 3943350"/>
              <a:gd name="connsiteX125" fmla="*/ 6143625 w 7515225"/>
              <a:gd name="connsiteY125" fmla="*/ 3533775 h 3943350"/>
              <a:gd name="connsiteX126" fmla="*/ 6172200 w 7515225"/>
              <a:gd name="connsiteY126" fmla="*/ 3514725 h 3943350"/>
              <a:gd name="connsiteX127" fmla="*/ 6200775 w 7515225"/>
              <a:gd name="connsiteY127" fmla="*/ 3505200 h 3943350"/>
              <a:gd name="connsiteX128" fmla="*/ 6296025 w 7515225"/>
              <a:gd name="connsiteY128" fmla="*/ 3476625 h 3943350"/>
              <a:gd name="connsiteX129" fmla="*/ 6372225 w 7515225"/>
              <a:gd name="connsiteY129" fmla="*/ 3438525 h 3943350"/>
              <a:gd name="connsiteX130" fmla="*/ 6410325 w 7515225"/>
              <a:gd name="connsiteY130" fmla="*/ 3429000 h 3943350"/>
              <a:gd name="connsiteX131" fmla="*/ 6467475 w 7515225"/>
              <a:gd name="connsiteY131" fmla="*/ 3409950 h 3943350"/>
              <a:gd name="connsiteX132" fmla="*/ 6543675 w 7515225"/>
              <a:gd name="connsiteY132" fmla="*/ 3390900 h 3943350"/>
              <a:gd name="connsiteX133" fmla="*/ 6581775 w 7515225"/>
              <a:gd name="connsiteY133" fmla="*/ 3381375 h 3943350"/>
              <a:gd name="connsiteX134" fmla="*/ 6629400 w 7515225"/>
              <a:gd name="connsiteY134" fmla="*/ 3371850 h 3943350"/>
              <a:gd name="connsiteX135" fmla="*/ 6686550 w 7515225"/>
              <a:gd name="connsiteY135" fmla="*/ 3352800 h 3943350"/>
              <a:gd name="connsiteX136" fmla="*/ 6715125 w 7515225"/>
              <a:gd name="connsiteY136" fmla="*/ 3343275 h 3943350"/>
              <a:gd name="connsiteX137" fmla="*/ 6762750 w 7515225"/>
              <a:gd name="connsiteY137" fmla="*/ 3333750 h 3943350"/>
              <a:gd name="connsiteX138" fmla="*/ 6791325 w 7515225"/>
              <a:gd name="connsiteY138" fmla="*/ 3324225 h 3943350"/>
              <a:gd name="connsiteX139" fmla="*/ 7515225 w 7515225"/>
              <a:gd name="connsiteY13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48125 w 7515225"/>
              <a:gd name="connsiteY72" fmla="*/ 2495550 h 3943350"/>
              <a:gd name="connsiteX73" fmla="*/ 4181475 w 7515225"/>
              <a:gd name="connsiteY73" fmla="*/ 2562225 h 3943350"/>
              <a:gd name="connsiteX74" fmla="*/ 4257675 w 7515225"/>
              <a:gd name="connsiteY74" fmla="*/ 2628900 h 3943350"/>
              <a:gd name="connsiteX75" fmla="*/ 4286250 w 7515225"/>
              <a:gd name="connsiteY75" fmla="*/ 2647950 h 3943350"/>
              <a:gd name="connsiteX76" fmla="*/ 4314825 w 7515225"/>
              <a:gd name="connsiteY76" fmla="*/ 2667000 h 3943350"/>
              <a:gd name="connsiteX77" fmla="*/ 4324350 w 7515225"/>
              <a:gd name="connsiteY77" fmla="*/ 2695575 h 3943350"/>
              <a:gd name="connsiteX78" fmla="*/ 4362450 w 7515225"/>
              <a:gd name="connsiteY78" fmla="*/ 2762250 h 3943350"/>
              <a:gd name="connsiteX79" fmla="*/ 4381500 w 7515225"/>
              <a:gd name="connsiteY79" fmla="*/ 2819400 h 3943350"/>
              <a:gd name="connsiteX80" fmla="*/ 4400550 w 7515225"/>
              <a:gd name="connsiteY80" fmla="*/ 2857500 h 3943350"/>
              <a:gd name="connsiteX81" fmla="*/ 4419600 w 7515225"/>
              <a:gd name="connsiteY81" fmla="*/ 2924175 h 3943350"/>
              <a:gd name="connsiteX82" fmla="*/ 4448175 w 7515225"/>
              <a:gd name="connsiteY82" fmla="*/ 2990850 h 3943350"/>
              <a:gd name="connsiteX83" fmla="*/ 4467225 w 7515225"/>
              <a:gd name="connsiteY83" fmla="*/ 3048000 h 3943350"/>
              <a:gd name="connsiteX84" fmla="*/ 4486275 w 7515225"/>
              <a:gd name="connsiteY84" fmla="*/ 3105150 h 3943350"/>
              <a:gd name="connsiteX85" fmla="*/ 4495800 w 7515225"/>
              <a:gd name="connsiteY85" fmla="*/ 3133725 h 3943350"/>
              <a:gd name="connsiteX86" fmla="*/ 4505325 w 7515225"/>
              <a:gd name="connsiteY86" fmla="*/ 3171825 h 3943350"/>
              <a:gd name="connsiteX87" fmla="*/ 4524375 w 7515225"/>
              <a:gd name="connsiteY87" fmla="*/ 3200400 h 3943350"/>
              <a:gd name="connsiteX88" fmla="*/ 4533900 w 7515225"/>
              <a:gd name="connsiteY88" fmla="*/ 3228975 h 3943350"/>
              <a:gd name="connsiteX89" fmla="*/ 4552950 w 7515225"/>
              <a:gd name="connsiteY89" fmla="*/ 3257550 h 3943350"/>
              <a:gd name="connsiteX90" fmla="*/ 4572000 w 7515225"/>
              <a:gd name="connsiteY90" fmla="*/ 3314700 h 3943350"/>
              <a:gd name="connsiteX91" fmla="*/ 4600575 w 7515225"/>
              <a:gd name="connsiteY91" fmla="*/ 3343275 h 3943350"/>
              <a:gd name="connsiteX92" fmla="*/ 4629150 w 7515225"/>
              <a:gd name="connsiteY92" fmla="*/ 3409950 h 3943350"/>
              <a:gd name="connsiteX93" fmla="*/ 4648200 w 7515225"/>
              <a:gd name="connsiteY93" fmla="*/ 3438525 h 3943350"/>
              <a:gd name="connsiteX94" fmla="*/ 4667250 w 7515225"/>
              <a:gd name="connsiteY94" fmla="*/ 3495675 h 3943350"/>
              <a:gd name="connsiteX95" fmla="*/ 4686300 w 7515225"/>
              <a:gd name="connsiteY95" fmla="*/ 3552825 h 3943350"/>
              <a:gd name="connsiteX96" fmla="*/ 4695825 w 7515225"/>
              <a:gd name="connsiteY96" fmla="*/ 3581400 h 3943350"/>
              <a:gd name="connsiteX97" fmla="*/ 4714875 w 7515225"/>
              <a:gd name="connsiteY97" fmla="*/ 3619500 h 3943350"/>
              <a:gd name="connsiteX98" fmla="*/ 4724400 w 7515225"/>
              <a:gd name="connsiteY98" fmla="*/ 3648075 h 3943350"/>
              <a:gd name="connsiteX99" fmla="*/ 4772025 w 7515225"/>
              <a:gd name="connsiteY99" fmla="*/ 3705225 h 3943350"/>
              <a:gd name="connsiteX100" fmla="*/ 4791075 w 7515225"/>
              <a:gd name="connsiteY100" fmla="*/ 3733800 h 3943350"/>
              <a:gd name="connsiteX101" fmla="*/ 4867275 w 7515225"/>
              <a:gd name="connsiteY101" fmla="*/ 3790950 h 3943350"/>
              <a:gd name="connsiteX102" fmla="*/ 4924425 w 7515225"/>
              <a:gd name="connsiteY102" fmla="*/ 3848100 h 3943350"/>
              <a:gd name="connsiteX103" fmla="*/ 4943475 w 7515225"/>
              <a:gd name="connsiteY103" fmla="*/ 3876675 h 3943350"/>
              <a:gd name="connsiteX104" fmla="*/ 4972050 w 7515225"/>
              <a:gd name="connsiteY104" fmla="*/ 3886200 h 3943350"/>
              <a:gd name="connsiteX105" fmla="*/ 5057775 w 7515225"/>
              <a:gd name="connsiteY105" fmla="*/ 3924300 h 3943350"/>
              <a:gd name="connsiteX106" fmla="*/ 5286375 w 7515225"/>
              <a:gd name="connsiteY106" fmla="*/ 3943350 h 3943350"/>
              <a:gd name="connsiteX107" fmla="*/ 5314950 w 7515225"/>
              <a:gd name="connsiteY107" fmla="*/ 3924300 h 3943350"/>
              <a:gd name="connsiteX108" fmla="*/ 5353050 w 7515225"/>
              <a:gd name="connsiteY108" fmla="*/ 3876675 h 3943350"/>
              <a:gd name="connsiteX109" fmla="*/ 5372100 w 7515225"/>
              <a:gd name="connsiteY109" fmla="*/ 3848100 h 3943350"/>
              <a:gd name="connsiteX110" fmla="*/ 5400675 w 7515225"/>
              <a:gd name="connsiteY110" fmla="*/ 3829050 h 3943350"/>
              <a:gd name="connsiteX111" fmla="*/ 5438775 w 7515225"/>
              <a:gd name="connsiteY111" fmla="*/ 3800475 h 3943350"/>
              <a:gd name="connsiteX112" fmla="*/ 5467350 w 7515225"/>
              <a:gd name="connsiteY112" fmla="*/ 3790950 h 3943350"/>
              <a:gd name="connsiteX113" fmla="*/ 5495925 w 7515225"/>
              <a:gd name="connsiteY113" fmla="*/ 3771900 h 3943350"/>
              <a:gd name="connsiteX114" fmla="*/ 5562600 w 7515225"/>
              <a:gd name="connsiteY114" fmla="*/ 3752850 h 3943350"/>
              <a:gd name="connsiteX115" fmla="*/ 5600700 w 7515225"/>
              <a:gd name="connsiteY115" fmla="*/ 3733800 h 3943350"/>
              <a:gd name="connsiteX116" fmla="*/ 5667375 w 7515225"/>
              <a:gd name="connsiteY116" fmla="*/ 3686175 h 3943350"/>
              <a:gd name="connsiteX117" fmla="*/ 5695950 w 7515225"/>
              <a:gd name="connsiteY117" fmla="*/ 3667125 h 3943350"/>
              <a:gd name="connsiteX118" fmla="*/ 5724525 w 7515225"/>
              <a:gd name="connsiteY118" fmla="*/ 3657600 h 3943350"/>
              <a:gd name="connsiteX119" fmla="*/ 5810250 w 7515225"/>
              <a:gd name="connsiteY119" fmla="*/ 3638550 h 3943350"/>
              <a:gd name="connsiteX120" fmla="*/ 5867400 w 7515225"/>
              <a:gd name="connsiteY120" fmla="*/ 3619500 h 3943350"/>
              <a:gd name="connsiteX121" fmla="*/ 5953125 w 7515225"/>
              <a:gd name="connsiteY121" fmla="*/ 3581400 h 3943350"/>
              <a:gd name="connsiteX122" fmla="*/ 5981700 w 7515225"/>
              <a:gd name="connsiteY122" fmla="*/ 3571875 h 3943350"/>
              <a:gd name="connsiteX123" fmla="*/ 6086475 w 7515225"/>
              <a:gd name="connsiteY123" fmla="*/ 3552825 h 3943350"/>
              <a:gd name="connsiteX124" fmla="*/ 6143625 w 7515225"/>
              <a:gd name="connsiteY124" fmla="*/ 3533775 h 3943350"/>
              <a:gd name="connsiteX125" fmla="*/ 6172200 w 7515225"/>
              <a:gd name="connsiteY125" fmla="*/ 3514725 h 3943350"/>
              <a:gd name="connsiteX126" fmla="*/ 6200775 w 7515225"/>
              <a:gd name="connsiteY126" fmla="*/ 3505200 h 3943350"/>
              <a:gd name="connsiteX127" fmla="*/ 6296025 w 7515225"/>
              <a:gd name="connsiteY127" fmla="*/ 3476625 h 3943350"/>
              <a:gd name="connsiteX128" fmla="*/ 6372225 w 7515225"/>
              <a:gd name="connsiteY128" fmla="*/ 3438525 h 3943350"/>
              <a:gd name="connsiteX129" fmla="*/ 6410325 w 7515225"/>
              <a:gd name="connsiteY129" fmla="*/ 3429000 h 3943350"/>
              <a:gd name="connsiteX130" fmla="*/ 6467475 w 7515225"/>
              <a:gd name="connsiteY130" fmla="*/ 3409950 h 3943350"/>
              <a:gd name="connsiteX131" fmla="*/ 6543675 w 7515225"/>
              <a:gd name="connsiteY131" fmla="*/ 3390900 h 3943350"/>
              <a:gd name="connsiteX132" fmla="*/ 6581775 w 7515225"/>
              <a:gd name="connsiteY132" fmla="*/ 3381375 h 3943350"/>
              <a:gd name="connsiteX133" fmla="*/ 6629400 w 7515225"/>
              <a:gd name="connsiteY133" fmla="*/ 3371850 h 3943350"/>
              <a:gd name="connsiteX134" fmla="*/ 6686550 w 7515225"/>
              <a:gd name="connsiteY134" fmla="*/ 3352800 h 3943350"/>
              <a:gd name="connsiteX135" fmla="*/ 6715125 w 7515225"/>
              <a:gd name="connsiteY135" fmla="*/ 3343275 h 3943350"/>
              <a:gd name="connsiteX136" fmla="*/ 6762750 w 7515225"/>
              <a:gd name="connsiteY136" fmla="*/ 3333750 h 3943350"/>
              <a:gd name="connsiteX137" fmla="*/ 6791325 w 7515225"/>
              <a:gd name="connsiteY137" fmla="*/ 3324225 h 3943350"/>
              <a:gd name="connsiteX138" fmla="*/ 7515225 w 7515225"/>
              <a:gd name="connsiteY13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181475 w 7515225"/>
              <a:gd name="connsiteY73" fmla="*/ 2562225 h 3943350"/>
              <a:gd name="connsiteX74" fmla="*/ 4257675 w 7515225"/>
              <a:gd name="connsiteY74" fmla="*/ 2628900 h 3943350"/>
              <a:gd name="connsiteX75" fmla="*/ 4286250 w 7515225"/>
              <a:gd name="connsiteY75" fmla="*/ 2647950 h 3943350"/>
              <a:gd name="connsiteX76" fmla="*/ 4314825 w 7515225"/>
              <a:gd name="connsiteY76" fmla="*/ 2667000 h 3943350"/>
              <a:gd name="connsiteX77" fmla="*/ 4324350 w 7515225"/>
              <a:gd name="connsiteY77" fmla="*/ 2695575 h 3943350"/>
              <a:gd name="connsiteX78" fmla="*/ 4362450 w 7515225"/>
              <a:gd name="connsiteY78" fmla="*/ 2762250 h 3943350"/>
              <a:gd name="connsiteX79" fmla="*/ 4381500 w 7515225"/>
              <a:gd name="connsiteY79" fmla="*/ 2819400 h 3943350"/>
              <a:gd name="connsiteX80" fmla="*/ 4400550 w 7515225"/>
              <a:gd name="connsiteY80" fmla="*/ 2857500 h 3943350"/>
              <a:gd name="connsiteX81" fmla="*/ 4419600 w 7515225"/>
              <a:gd name="connsiteY81" fmla="*/ 2924175 h 3943350"/>
              <a:gd name="connsiteX82" fmla="*/ 4448175 w 7515225"/>
              <a:gd name="connsiteY82" fmla="*/ 2990850 h 3943350"/>
              <a:gd name="connsiteX83" fmla="*/ 4467225 w 7515225"/>
              <a:gd name="connsiteY83" fmla="*/ 3048000 h 3943350"/>
              <a:gd name="connsiteX84" fmla="*/ 4486275 w 7515225"/>
              <a:gd name="connsiteY84" fmla="*/ 3105150 h 3943350"/>
              <a:gd name="connsiteX85" fmla="*/ 4495800 w 7515225"/>
              <a:gd name="connsiteY85" fmla="*/ 3133725 h 3943350"/>
              <a:gd name="connsiteX86" fmla="*/ 4505325 w 7515225"/>
              <a:gd name="connsiteY86" fmla="*/ 3171825 h 3943350"/>
              <a:gd name="connsiteX87" fmla="*/ 4524375 w 7515225"/>
              <a:gd name="connsiteY87" fmla="*/ 3200400 h 3943350"/>
              <a:gd name="connsiteX88" fmla="*/ 4533900 w 7515225"/>
              <a:gd name="connsiteY88" fmla="*/ 3228975 h 3943350"/>
              <a:gd name="connsiteX89" fmla="*/ 4552950 w 7515225"/>
              <a:gd name="connsiteY89" fmla="*/ 3257550 h 3943350"/>
              <a:gd name="connsiteX90" fmla="*/ 4572000 w 7515225"/>
              <a:gd name="connsiteY90" fmla="*/ 3314700 h 3943350"/>
              <a:gd name="connsiteX91" fmla="*/ 4600575 w 7515225"/>
              <a:gd name="connsiteY91" fmla="*/ 3343275 h 3943350"/>
              <a:gd name="connsiteX92" fmla="*/ 4629150 w 7515225"/>
              <a:gd name="connsiteY92" fmla="*/ 3409950 h 3943350"/>
              <a:gd name="connsiteX93" fmla="*/ 4648200 w 7515225"/>
              <a:gd name="connsiteY93" fmla="*/ 3438525 h 3943350"/>
              <a:gd name="connsiteX94" fmla="*/ 4667250 w 7515225"/>
              <a:gd name="connsiteY94" fmla="*/ 3495675 h 3943350"/>
              <a:gd name="connsiteX95" fmla="*/ 4686300 w 7515225"/>
              <a:gd name="connsiteY95" fmla="*/ 3552825 h 3943350"/>
              <a:gd name="connsiteX96" fmla="*/ 4695825 w 7515225"/>
              <a:gd name="connsiteY96" fmla="*/ 3581400 h 3943350"/>
              <a:gd name="connsiteX97" fmla="*/ 4714875 w 7515225"/>
              <a:gd name="connsiteY97" fmla="*/ 3619500 h 3943350"/>
              <a:gd name="connsiteX98" fmla="*/ 4724400 w 7515225"/>
              <a:gd name="connsiteY98" fmla="*/ 3648075 h 3943350"/>
              <a:gd name="connsiteX99" fmla="*/ 4772025 w 7515225"/>
              <a:gd name="connsiteY99" fmla="*/ 3705225 h 3943350"/>
              <a:gd name="connsiteX100" fmla="*/ 4791075 w 7515225"/>
              <a:gd name="connsiteY100" fmla="*/ 3733800 h 3943350"/>
              <a:gd name="connsiteX101" fmla="*/ 4867275 w 7515225"/>
              <a:gd name="connsiteY101" fmla="*/ 3790950 h 3943350"/>
              <a:gd name="connsiteX102" fmla="*/ 4924425 w 7515225"/>
              <a:gd name="connsiteY102" fmla="*/ 3848100 h 3943350"/>
              <a:gd name="connsiteX103" fmla="*/ 4943475 w 7515225"/>
              <a:gd name="connsiteY103" fmla="*/ 3876675 h 3943350"/>
              <a:gd name="connsiteX104" fmla="*/ 4972050 w 7515225"/>
              <a:gd name="connsiteY104" fmla="*/ 3886200 h 3943350"/>
              <a:gd name="connsiteX105" fmla="*/ 5057775 w 7515225"/>
              <a:gd name="connsiteY105" fmla="*/ 3924300 h 3943350"/>
              <a:gd name="connsiteX106" fmla="*/ 5286375 w 7515225"/>
              <a:gd name="connsiteY106" fmla="*/ 3943350 h 3943350"/>
              <a:gd name="connsiteX107" fmla="*/ 5314950 w 7515225"/>
              <a:gd name="connsiteY107" fmla="*/ 3924300 h 3943350"/>
              <a:gd name="connsiteX108" fmla="*/ 5353050 w 7515225"/>
              <a:gd name="connsiteY108" fmla="*/ 3876675 h 3943350"/>
              <a:gd name="connsiteX109" fmla="*/ 5372100 w 7515225"/>
              <a:gd name="connsiteY109" fmla="*/ 3848100 h 3943350"/>
              <a:gd name="connsiteX110" fmla="*/ 5400675 w 7515225"/>
              <a:gd name="connsiteY110" fmla="*/ 3829050 h 3943350"/>
              <a:gd name="connsiteX111" fmla="*/ 5438775 w 7515225"/>
              <a:gd name="connsiteY111" fmla="*/ 3800475 h 3943350"/>
              <a:gd name="connsiteX112" fmla="*/ 5467350 w 7515225"/>
              <a:gd name="connsiteY112" fmla="*/ 3790950 h 3943350"/>
              <a:gd name="connsiteX113" fmla="*/ 5495925 w 7515225"/>
              <a:gd name="connsiteY113" fmla="*/ 3771900 h 3943350"/>
              <a:gd name="connsiteX114" fmla="*/ 5562600 w 7515225"/>
              <a:gd name="connsiteY114" fmla="*/ 3752850 h 3943350"/>
              <a:gd name="connsiteX115" fmla="*/ 5600700 w 7515225"/>
              <a:gd name="connsiteY115" fmla="*/ 3733800 h 3943350"/>
              <a:gd name="connsiteX116" fmla="*/ 5667375 w 7515225"/>
              <a:gd name="connsiteY116" fmla="*/ 3686175 h 3943350"/>
              <a:gd name="connsiteX117" fmla="*/ 5695950 w 7515225"/>
              <a:gd name="connsiteY117" fmla="*/ 3667125 h 3943350"/>
              <a:gd name="connsiteX118" fmla="*/ 5724525 w 7515225"/>
              <a:gd name="connsiteY118" fmla="*/ 3657600 h 3943350"/>
              <a:gd name="connsiteX119" fmla="*/ 5810250 w 7515225"/>
              <a:gd name="connsiteY119" fmla="*/ 3638550 h 3943350"/>
              <a:gd name="connsiteX120" fmla="*/ 5867400 w 7515225"/>
              <a:gd name="connsiteY120" fmla="*/ 3619500 h 3943350"/>
              <a:gd name="connsiteX121" fmla="*/ 5953125 w 7515225"/>
              <a:gd name="connsiteY121" fmla="*/ 3581400 h 3943350"/>
              <a:gd name="connsiteX122" fmla="*/ 5981700 w 7515225"/>
              <a:gd name="connsiteY122" fmla="*/ 3571875 h 3943350"/>
              <a:gd name="connsiteX123" fmla="*/ 6086475 w 7515225"/>
              <a:gd name="connsiteY123" fmla="*/ 3552825 h 3943350"/>
              <a:gd name="connsiteX124" fmla="*/ 6143625 w 7515225"/>
              <a:gd name="connsiteY124" fmla="*/ 3533775 h 3943350"/>
              <a:gd name="connsiteX125" fmla="*/ 6172200 w 7515225"/>
              <a:gd name="connsiteY125" fmla="*/ 3514725 h 3943350"/>
              <a:gd name="connsiteX126" fmla="*/ 6200775 w 7515225"/>
              <a:gd name="connsiteY126" fmla="*/ 3505200 h 3943350"/>
              <a:gd name="connsiteX127" fmla="*/ 6296025 w 7515225"/>
              <a:gd name="connsiteY127" fmla="*/ 3476625 h 3943350"/>
              <a:gd name="connsiteX128" fmla="*/ 6372225 w 7515225"/>
              <a:gd name="connsiteY128" fmla="*/ 3438525 h 3943350"/>
              <a:gd name="connsiteX129" fmla="*/ 6410325 w 7515225"/>
              <a:gd name="connsiteY129" fmla="*/ 3429000 h 3943350"/>
              <a:gd name="connsiteX130" fmla="*/ 6467475 w 7515225"/>
              <a:gd name="connsiteY130" fmla="*/ 3409950 h 3943350"/>
              <a:gd name="connsiteX131" fmla="*/ 6543675 w 7515225"/>
              <a:gd name="connsiteY131" fmla="*/ 3390900 h 3943350"/>
              <a:gd name="connsiteX132" fmla="*/ 6581775 w 7515225"/>
              <a:gd name="connsiteY132" fmla="*/ 3381375 h 3943350"/>
              <a:gd name="connsiteX133" fmla="*/ 6629400 w 7515225"/>
              <a:gd name="connsiteY133" fmla="*/ 3371850 h 3943350"/>
              <a:gd name="connsiteX134" fmla="*/ 6686550 w 7515225"/>
              <a:gd name="connsiteY134" fmla="*/ 3352800 h 3943350"/>
              <a:gd name="connsiteX135" fmla="*/ 6715125 w 7515225"/>
              <a:gd name="connsiteY135" fmla="*/ 3343275 h 3943350"/>
              <a:gd name="connsiteX136" fmla="*/ 6762750 w 7515225"/>
              <a:gd name="connsiteY136" fmla="*/ 3333750 h 3943350"/>
              <a:gd name="connsiteX137" fmla="*/ 6791325 w 7515225"/>
              <a:gd name="connsiteY137" fmla="*/ 3324225 h 3943350"/>
              <a:gd name="connsiteX138" fmla="*/ 7515225 w 7515225"/>
              <a:gd name="connsiteY13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7675 w 7515225"/>
              <a:gd name="connsiteY73" fmla="*/ 2628900 h 3943350"/>
              <a:gd name="connsiteX74" fmla="*/ 4286250 w 7515225"/>
              <a:gd name="connsiteY74" fmla="*/ 2647950 h 3943350"/>
              <a:gd name="connsiteX75" fmla="*/ 4314825 w 7515225"/>
              <a:gd name="connsiteY75" fmla="*/ 2667000 h 3943350"/>
              <a:gd name="connsiteX76" fmla="*/ 4324350 w 7515225"/>
              <a:gd name="connsiteY76" fmla="*/ 2695575 h 3943350"/>
              <a:gd name="connsiteX77" fmla="*/ 4362450 w 7515225"/>
              <a:gd name="connsiteY77" fmla="*/ 2762250 h 3943350"/>
              <a:gd name="connsiteX78" fmla="*/ 4381500 w 7515225"/>
              <a:gd name="connsiteY78" fmla="*/ 2819400 h 3943350"/>
              <a:gd name="connsiteX79" fmla="*/ 4400550 w 7515225"/>
              <a:gd name="connsiteY79" fmla="*/ 2857500 h 3943350"/>
              <a:gd name="connsiteX80" fmla="*/ 4419600 w 7515225"/>
              <a:gd name="connsiteY80" fmla="*/ 2924175 h 3943350"/>
              <a:gd name="connsiteX81" fmla="*/ 4448175 w 7515225"/>
              <a:gd name="connsiteY81" fmla="*/ 2990850 h 3943350"/>
              <a:gd name="connsiteX82" fmla="*/ 4467225 w 7515225"/>
              <a:gd name="connsiteY82" fmla="*/ 3048000 h 3943350"/>
              <a:gd name="connsiteX83" fmla="*/ 4486275 w 7515225"/>
              <a:gd name="connsiteY83" fmla="*/ 3105150 h 3943350"/>
              <a:gd name="connsiteX84" fmla="*/ 4495800 w 7515225"/>
              <a:gd name="connsiteY84" fmla="*/ 3133725 h 3943350"/>
              <a:gd name="connsiteX85" fmla="*/ 4505325 w 7515225"/>
              <a:gd name="connsiteY85" fmla="*/ 3171825 h 3943350"/>
              <a:gd name="connsiteX86" fmla="*/ 4524375 w 7515225"/>
              <a:gd name="connsiteY86" fmla="*/ 3200400 h 3943350"/>
              <a:gd name="connsiteX87" fmla="*/ 4533900 w 7515225"/>
              <a:gd name="connsiteY87" fmla="*/ 3228975 h 3943350"/>
              <a:gd name="connsiteX88" fmla="*/ 4552950 w 7515225"/>
              <a:gd name="connsiteY88" fmla="*/ 3257550 h 3943350"/>
              <a:gd name="connsiteX89" fmla="*/ 4572000 w 7515225"/>
              <a:gd name="connsiteY89" fmla="*/ 3314700 h 3943350"/>
              <a:gd name="connsiteX90" fmla="*/ 4600575 w 7515225"/>
              <a:gd name="connsiteY90" fmla="*/ 3343275 h 3943350"/>
              <a:gd name="connsiteX91" fmla="*/ 4629150 w 7515225"/>
              <a:gd name="connsiteY91" fmla="*/ 3409950 h 3943350"/>
              <a:gd name="connsiteX92" fmla="*/ 4648200 w 7515225"/>
              <a:gd name="connsiteY92" fmla="*/ 3438525 h 3943350"/>
              <a:gd name="connsiteX93" fmla="*/ 4667250 w 7515225"/>
              <a:gd name="connsiteY93" fmla="*/ 3495675 h 3943350"/>
              <a:gd name="connsiteX94" fmla="*/ 4686300 w 7515225"/>
              <a:gd name="connsiteY94" fmla="*/ 3552825 h 3943350"/>
              <a:gd name="connsiteX95" fmla="*/ 4695825 w 7515225"/>
              <a:gd name="connsiteY95" fmla="*/ 3581400 h 3943350"/>
              <a:gd name="connsiteX96" fmla="*/ 4714875 w 7515225"/>
              <a:gd name="connsiteY96" fmla="*/ 3619500 h 3943350"/>
              <a:gd name="connsiteX97" fmla="*/ 4724400 w 7515225"/>
              <a:gd name="connsiteY97" fmla="*/ 3648075 h 3943350"/>
              <a:gd name="connsiteX98" fmla="*/ 4772025 w 7515225"/>
              <a:gd name="connsiteY98" fmla="*/ 3705225 h 3943350"/>
              <a:gd name="connsiteX99" fmla="*/ 4791075 w 7515225"/>
              <a:gd name="connsiteY99" fmla="*/ 3733800 h 3943350"/>
              <a:gd name="connsiteX100" fmla="*/ 4867275 w 7515225"/>
              <a:gd name="connsiteY100" fmla="*/ 3790950 h 3943350"/>
              <a:gd name="connsiteX101" fmla="*/ 4924425 w 7515225"/>
              <a:gd name="connsiteY101" fmla="*/ 3848100 h 3943350"/>
              <a:gd name="connsiteX102" fmla="*/ 4943475 w 7515225"/>
              <a:gd name="connsiteY102" fmla="*/ 3876675 h 3943350"/>
              <a:gd name="connsiteX103" fmla="*/ 4972050 w 7515225"/>
              <a:gd name="connsiteY103" fmla="*/ 3886200 h 3943350"/>
              <a:gd name="connsiteX104" fmla="*/ 5057775 w 7515225"/>
              <a:gd name="connsiteY104" fmla="*/ 3924300 h 3943350"/>
              <a:gd name="connsiteX105" fmla="*/ 5286375 w 7515225"/>
              <a:gd name="connsiteY105" fmla="*/ 3943350 h 3943350"/>
              <a:gd name="connsiteX106" fmla="*/ 5314950 w 7515225"/>
              <a:gd name="connsiteY106" fmla="*/ 3924300 h 3943350"/>
              <a:gd name="connsiteX107" fmla="*/ 5353050 w 7515225"/>
              <a:gd name="connsiteY107" fmla="*/ 3876675 h 3943350"/>
              <a:gd name="connsiteX108" fmla="*/ 5372100 w 7515225"/>
              <a:gd name="connsiteY108" fmla="*/ 3848100 h 3943350"/>
              <a:gd name="connsiteX109" fmla="*/ 5400675 w 7515225"/>
              <a:gd name="connsiteY109" fmla="*/ 3829050 h 3943350"/>
              <a:gd name="connsiteX110" fmla="*/ 5438775 w 7515225"/>
              <a:gd name="connsiteY110" fmla="*/ 3800475 h 3943350"/>
              <a:gd name="connsiteX111" fmla="*/ 5467350 w 7515225"/>
              <a:gd name="connsiteY111" fmla="*/ 3790950 h 3943350"/>
              <a:gd name="connsiteX112" fmla="*/ 5495925 w 7515225"/>
              <a:gd name="connsiteY112" fmla="*/ 3771900 h 3943350"/>
              <a:gd name="connsiteX113" fmla="*/ 5562600 w 7515225"/>
              <a:gd name="connsiteY113" fmla="*/ 3752850 h 3943350"/>
              <a:gd name="connsiteX114" fmla="*/ 5600700 w 7515225"/>
              <a:gd name="connsiteY114" fmla="*/ 3733800 h 3943350"/>
              <a:gd name="connsiteX115" fmla="*/ 5667375 w 7515225"/>
              <a:gd name="connsiteY115" fmla="*/ 3686175 h 3943350"/>
              <a:gd name="connsiteX116" fmla="*/ 5695950 w 7515225"/>
              <a:gd name="connsiteY116" fmla="*/ 3667125 h 3943350"/>
              <a:gd name="connsiteX117" fmla="*/ 5724525 w 7515225"/>
              <a:gd name="connsiteY117" fmla="*/ 3657600 h 3943350"/>
              <a:gd name="connsiteX118" fmla="*/ 5810250 w 7515225"/>
              <a:gd name="connsiteY118" fmla="*/ 3638550 h 3943350"/>
              <a:gd name="connsiteX119" fmla="*/ 5867400 w 7515225"/>
              <a:gd name="connsiteY119" fmla="*/ 3619500 h 3943350"/>
              <a:gd name="connsiteX120" fmla="*/ 5953125 w 7515225"/>
              <a:gd name="connsiteY120" fmla="*/ 3581400 h 3943350"/>
              <a:gd name="connsiteX121" fmla="*/ 5981700 w 7515225"/>
              <a:gd name="connsiteY121" fmla="*/ 3571875 h 3943350"/>
              <a:gd name="connsiteX122" fmla="*/ 6086475 w 7515225"/>
              <a:gd name="connsiteY122" fmla="*/ 3552825 h 3943350"/>
              <a:gd name="connsiteX123" fmla="*/ 6143625 w 7515225"/>
              <a:gd name="connsiteY123" fmla="*/ 3533775 h 3943350"/>
              <a:gd name="connsiteX124" fmla="*/ 6172200 w 7515225"/>
              <a:gd name="connsiteY124" fmla="*/ 3514725 h 3943350"/>
              <a:gd name="connsiteX125" fmla="*/ 6200775 w 7515225"/>
              <a:gd name="connsiteY125" fmla="*/ 3505200 h 3943350"/>
              <a:gd name="connsiteX126" fmla="*/ 6296025 w 7515225"/>
              <a:gd name="connsiteY126" fmla="*/ 3476625 h 3943350"/>
              <a:gd name="connsiteX127" fmla="*/ 6372225 w 7515225"/>
              <a:gd name="connsiteY127" fmla="*/ 3438525 h 3943350"/>
              <a:gd name="connsiteX128" fmla="*/ 6410325 w 7515225"/>
              <a:gd name="connsiteY128" fmla="*/ 3429000 h 3943350"/>
              <a:gd name="connsiteX129" fmla="*/ 6467475 w 7515225"/>
              <a:gd name="connsiteY129" fmla="*/ 3409950 h 3943350"/>
              <a:gd name="connsiteX130" fmla="*/ 6543675 w 7515225"/>
              <a:gd name="connsiteY130" fmla="*/ 3390900 h 3943350"/>
              <a:gd name="connsiteX131" fmla="*/ 6581775 w 7515225"/>
              <a:gd name="connsiteY131" fmla="*/ 3381375 h 3943350"/>
              <a:gd name="connsiteX132" fmla="*/ 6629400 w 7515225"/>
              <a:gd name="connsiteY132" fmla="*/ 3371850 h 3943350"/>
              <a:gd name="connsiteX133" fmla="*/ 6686550 w 7515225"/>
              <a:gd name="connsiteY133" fmla="*/ 3352800 h 3943350"/>
              <a:gd name="connsiteX134" fmla="*/ 6715125 w 7515225"/>
              <a:gd name="connsiteY134" fmla="*/ 3343275 h 3943350"/>
              <a:gd name="connsiteX135" fmla="*/ 6762750 w 7515225"/>
              <a:gd name="connsiteY135" fmla="*/ 3333750 h 3943350"/>
              <a:gd name="connsiteX136" fmla="*/ 6791325 w 7515225"/>
              <a:gd name="connsiteY136" fmla="*/ 3324225 h 3943350"/>
              <a:gd name="connsiteX137" fmla="*/ 7515225 w 7515225"/>
              <a:gd name="connsiteY13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7675 w 7515225"/>
              <a:gd name="connsiteY73" fmla="*/ 2628900 h 3943350"/>
              <a:gd name="connsiteX74" fmla="*/ 4286250 w 7515225"/>
              <a:gd name="connsiteY74" fmla="*/ 2647950 h 3943350"/>
              <a:gd name="connsiteX75" fmla="*/ 4324350 w 7515225"/>
              <a:gd name="connsiteY75" fmla="*/ 2695575 h 3943350"/>
              <a:gd name="connsiteX76" fmla="*/ 4362450 w 7515225"/>
              <a:gd name="connsiteY76" fmla="*/ 2762250 h 3943350"/>
              <a:gd name="connsiteX77" fmla="*/ 4381500 w 7515225"/>
              <a:gd name="connsiteY77" fmla="*/ 2819400 h 3943350"/>
              <a:gd name="connsiteX78" fmla="*/ 4400550 w 7515225"/>
              <a:gd name="connsiteY78" fmla="*/ 2857500 h 3943350"/>
              <a:gd name="connsiteX79" fmla="*/ 4419600 w 7515225"/>
              <a:gd name="connsiteY79" fmla="*/ 2924175 h 3943350"/>
              <a:gd name="connsiteX80" fmla="*/ 4448175 w 7515225"/>
              <a:gd name="connsiteY80" fmla="*/ 2990850 h 3943350"/>
              <a:gd name="connsiteX81" fmla="*/ 4467225 w 7515225"/>
              <a:gd name="connsiteY81" fmla="*/ 3048000 h 3943350"/>
              <a:gd name="connsiteX82" fmla="*/ 4486275 w 7515225"/>
              <a:gd name="connsiteY82" fmla="*/ 3105150 h 3943350"/>
              <a:gd name="connsiteX83" fmla="*/ 4495800 w 7515225"/>
              <a:gd name="connsiteY83" fmla="*/ 3133725 h 3943350"/>
              <a:gd name="connsiteX84" fmla="*/ 4505325 w 7515225"/>
              <a:gd name="connsiteY84" fmla="*/ 3171825 h 3943350"/>
              <a:gd name="connsiteX85" fmla="*/ 4524375 w 7515225"/>
              <a:gd name="connsiteY85" fmla="*/ 3200400 h 3943350"/>
              <a:gd name="connsiteX86" fmla="*/ 4533900 w 7515225"/>
              <a:gd name="connsiteY86" fmla="*/ 3228975 h 3943350"/>
              <a:gd name="connsiteX87" fmla="*/ 4552950 w 7515225"/>
              <a:gd name="connsiteY87" fmla="*/ 3257550 h 3943350"/>
              <a:gd name="connsiteX88" fmla="*/ 4572000 w 7515225"/>
              <a:gd name="connsiteY88" fmla="*/ 3314700 h 3943350"/>
              <a:gd name="connsiteX89" fmla="*/ 4600575 w 7515225"/>
              <a:gd name="connsiteY89" fmla="*/ 3343275 h 3943350"/>
              <a:gd name="connsiteX90" fmla="*/ 4629150 w 7515225"/>
              <a:gd name="connsiteY90" fmla="*/ 3409950 h 3943350"/>
              <a:gd name="connsiteX91" fmla="*/ 4648200 w 7515225"/>
              <a:gd name="connsiteY91" fmla="*/ 3438525 h 3943350"/>
              <a:gd name="connsiteX92" fmla="*/ 4667250 w 7515225"/>
              <a:gd name="connsiteY92" fmla="*/ 3495675 h 3943350"/>
              <a:gd name="connsiteX93" fmla="*/ 4686300 w 7515225"/>
              <a:gd name="connsiteY93" fmla="*/ 3552825 h 3943350"/>
              <a:gd name="connsiteX94" fmla="*/ 4695825 w 7515225"/>
              <a:gd name="connsiteY94" fmla="*/ 3581400 h 3943350"/>
              <a:gd name="connsiteX95" fmla="*/ 4714875 w 7515225"/>
              <a:gd name="connsiteY95" fmla="*/ 3619500 h 3943350"/>
              <a:gd name="connsiteX96" fmla="*/ 4724400 w 7515225"/>
              <a:gd name="connsiteY96" fmla="*/ 3648075 h 3943350"/>
              <a:gd name="connsiteX97" fmla="*/ 4772025 w 7515225"/>
              <a:gd name="connsiteY97" fmla="*/ 3705225 h 3943350"/>
              <a:gd name="connsiteX98" fmla="*/ 4791075 w 7515225"/>
              <a:gd name="connsiteY98" fmla="*/ 3733800 h 3943350"/>
              <a:gd name="connsiteX99" fmla="*/ 4867275 w 7515225"/>
              <a:gd name="connsiteY99" fmla="*/ 3790950 h 3943350"/>
              <a:gd name="connsiteX100" fmla="*/ 4924425 w 7515225"/>
              <a:gd name="connsiteY100" fmla="*/ 3848100 h 3943350"/>
              <a:gd name="connsiteX101" fmla="*/ 4943475 w 7515225"/>
              <a:gd name="connsiteY101" fmla="*/ 3876675 h 3943350"/>
              <a:gd name="connsiteX102" fmla="*/ 4972050 w 7515225"/>
              <a:gd name="connsiteY102" fmla="*/ 3886200 h 3943350"/>
              <a:gd name="connsiteX103" fmla="*/ 5057775 w 7515225"/>
              <a:gd name="connsiteY103" fmla="*/ 3924300 h 3943350"/>
              <a:gd name="connsiteX104" fmla="*/ 5286375 w 7515225"/>
              <a:gd name="connsiteY104" fmla="*/ 3943350 h 3943350"/>
              <a:gd name="connsiteX105" fmla="*/ 5314950 w 7515225"/>
              <a:gd name="connsiteY105" fmla="*/ 3924300 h 3943350"/>
              <a:gd name="connsiteX106" fmla="*/ 5353050 w 7515225"/>
              <a:gd name="connsiteY106" fmla="*/ 3876675 h 3943350"/>
              <a:gd name="connsiteX107" fmla="*/ 5372100 w 7515225"/>
              <a:gd name="connsiteY107" fmla="*/ 3848100 h 3943350"/>
              <a:gd name="connsiteX108" fmla="*/ 5400675 w 7515225"/>
              <a:gd name="connsiteY108" fmla="*/ 3829050 h 3943350"/>
              <a:gd name="connsiteX109" fmla="*/ 5438775 w 7515225"/>
              <a:gd name="connsiteY109" fmla="*/ 3800475 h 3943350"/>
              <a:gd name="connsiteX110" fmla="*/ 5467350 w 7515225"/>
              <a:gd name="connsiteY110" fmla="*/ 3790950 h 3943350"/>
              <a:gd name="connsiteX111" fmla="*/ 5495925 w 7515225"/>
              <a:gd name="connsiteY111" fmla="*/ 3771900 h 3943350"/>
              <a:gd name="connsiteX112" fmla="*/ 5562600 w 7515225"/>
              <a:gd name="connsiteY112" fmla="*/ 3752850 h 3943350"/>
              <a:gd name="connsiteX113" fmla="*/ 5600700 w 7515225"/>
              <a:gd name="connsiteY113" fmla="*/ 3733800 h 3943350"/>
              <a:gd name="connsiteX114" fmla="*/ 5667375 w 7515225"/>
              <a:gd name="connsiteY114" fmla="*/ 3686175 h 3943350"/>
              <a:gd name="connsiteX115" fmla="*/ 5695950 w 7515225"/>
              <a:gd name="connsiteY115" fmla="*/ 3667125 h 3943350"/>
              <a:gd name="connsiteX116" fmla="*/ 5724525 w 7515225"/>
              <a:gd name="connsiteY116" fmla="*/ 3657600 h 3943350"/>
              <a:gd name="connsiteX117" fmla="*/ 5810250 w 7515225"/>
              <a:gd name="connsiteY117" fmla="*/ 3638550 h 3943350"/>
              <a:gd name="connsiteX118" fmla="*/ 5867400 w 7515225"/>
              <a:gd name="connsiteY118" fmla="*/ 3619500 h 3943350"/>
              <a:gd name="connsiteX119" fmla="*/ 5953125 w 7515225"/>
              <a:gd name="connsiteY119" fmla="*/ 3581400 h 3943350"/>
              <a:gd name="connsiteX120" fmla="*/ 5981700 w 7515225"/>
              <a:gd name="connsiteY120" fmla="*/ 3571875 h 3943350"/>
              <a:gd name="connsiteX121" fmla="*/ 6086475 w 7515225"/>
              <a:gd name="connsiteY121" fmla="*/ 3552825 h 3943350"/>
              <a:gd name="connsiteX122" fmla="*/ 6143625 w 7515225"/>
              <a:gd name="connsiteY122" fmla="*/ 3533775 h 3943350"/>
              <a:gd name="connsiteX123" fmla="*/ 6172200 w 7515225"/>
              <a:gd name="connsiteY123" fmla="*/ 3514725 h 3943350"/>
              <a:gd name="connsiteX124" fmla="*/ 6200775 w 7515225"/>
              <a:gd name="connsiteY124" fmla="*/ 3505200 h 3943350"/>
              <a:gd name="connsiteX125" fmla="*/ 6296025 w 7515225"/>
              <a:gd name="connsiteY125" fmla="*/ 3476625 h 3943350"/>
              <a:gd name="connsiteX126" fmla="*/ 6372225 w 7515225"/>
              <a:gd name="connsiteY126" fmla="*/ 3438525 h 3943350"/>
              <a:gd name="connsiteX127" fmla="*/ 6410325 w 7515225"/>
              <a:gd name="connsiteY127" fmla="*/ 3429000 h 3943350"/>
              <a:gd name="connsiteX128" fmla="*/ 6467475 w 7515225"/>
              <a:gd name="connsiteY128" fmla="*/ 3409950 h 3943350"/>
              <a:gd name="connsiteX129" fmla="*/ 6543675 w 7515225"/>
              <a:gd name="connsiteY129" fmla="*/ 3390900 h 3943350"/>
              <a:gd name="connsiteX130" fmla="*/ 6581775 w 7515225"/>
              <a:gd name="connsiteY130" fmla="*/ 3381375 h 3943350"/>
              <a:gd name="connsiteX131" fmla="*/ 6629400 w 7515225"/>
              <a:gd name="connsiteY131" fmla="*/ 3371850 h 3943350"/>
              <a:gd name="connsiteX132" fmla="*/ 6686550 w 7515225"/>
              <a:gd name="connsiteY132" fmla="*/ 3352800 h 3943350"/>
              <a:gd name="connsiteX133" fmla="*/ 6715125 w 7515225"/>
              <a:gd name="connsiteY133" fmla="*/ 3343275 h 3943350"/>
              <a:gd name="connsiteX134" fmla="*/ 6762750 w 7515225"/>
              <a:gd name="connsiteY134" fmla="*/ 3333750 h 3943350"/>
              <a:gd name="connsiteX135" fmla="*/ 6791325 w 7515225"/>
              <a:gd name="connsiteY135" fmla="*/ 3324225 h 3943350"/>
              <a:gd name="connsiteX136" fmla="*/ 7515225 w 7515225"/>
              <a:gd name="connsiteY13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7675 w 7515225"/>
              <a:gd name="connsiteY73" fmla="*/ 2628900 h 3943350"/>
              <a:gd name="connsiteX74" fmla="*/ 4324350 w 7515225"/>
              <a:gd name="connsiteY74" fmla="*/ 2695575 h 3943350"/>
              <a:gd name="connsiteX75" fmla="*/ 4362450 w 7515225"/>
              <a:gd name="connsiteY75" fmla="*/ 2762250 h 3943350"/>
              <a:gd name="connsiteX76" fmla="*/ 4381500 w 7515225"/>
              <a:gd name="connsiteY76" fmla="*/ 2819400 h 3943350"/>
              <a:gd name="connsiteX77" fmla="*/ 4400550 w 7515225"/>
              <a:gd name="connsiteY77" fmla="*/ 2857500 h 3943350"/>
              <a:gd name="connsiteX78" fmla="*/ 4419600 w 7515225"/>
              <a:gd name="connsiteY78" fmla="*/ 2924175 h 3943350"/>
              <a:gd name="connsiteX79" fmla="*/ 4448175 w 7515225"/>
              <a:gd name="connsiteY79" fmla="*/ 2990850 h 3943350"/>
              <a:gd name="connsiteX80" fmla="*/ 4467225 w 7515225"/>
              <a:gd name="connsiteY80" fmla="*/ 3048000 h 3943350"/>
              <a:gd name="connsiteX81" fmla="*/ 4486275 w 7515225"/>
              <a:gd name="connsiteY81" fmla="*/ 3105150 h 3943350"/>
              <a:gd name="connsiteX82" fmla="*/ 4495800 w 7515225"/>
              <a:gd name="connsiteY82" fmla="*/ 3133725 h 3943350"/>
              <a:gd name="connsiteX83" fmla="*/ 4505325 w 7515225"/>
              <a:gd name="connsiteY83" fmla="*/ 3171825 h 3943350"/>
              <a:gd name="connsiteX84" fmla="*/ 4524375 w 7515225"/>
              <a:gd name="connsiteY84" fmla="*/ 3200400 h 3943350"/>
              <a:gd name="connsiteX85" fmla="*/ 4533900 w 7515225"/>
              <a:gd name="connsiteY85" fmla="*/ 3228975 h 3943350"/>
              <a:gd name="connsiteX86" fmla="*/ 4552950 w 7515225"/>
              <a:gd name="connsiteY86" fmla="*/ 3257550 h 3943350"/>
              <a:gd name="connsiteX87" fmla="*/ 4572000 w 7515225"/>
              <a:gd name="connsiteY87" fmla="*/ 3314700 h 3943350"/>
              <a:gd name="connsiteX88" fmla="*/ 4600575 w 7515225"/>
              <a:gd name="connsiteY88" fmla="*/ 3343275 h 3943350"/>
              <a:gd name="connsiteX89" fmla="*/ 4629150 w 7515225"/>
              <a:gd name="connsiteY89" fmla="*/ 3409950 h 3943350"/>
              <a:gd name="connsiteX90" fmla="*/ 4648200 w 7515225"/>
              <a:gd name="connsiteY90" fmla="*/ 3438525 h 3943350"/>
              <a:gd name="connsiteX91" fmla="*/ 4667250 w 7515225"/>
              <a:gd name="connsiteY91" fmla="*/ 3495675 h 3943350"/>
              <a:gd name="connsiteX92" fmla="*/ 4686300 w 7515225"/>
              <a:gd name="connsiteY92" fmla="*/ 3552825 h 3943350"/>
              <a:gd name="connsiteX93" fmla="*/ 4695825 w 7515225"/>
              <a:gd name="connsiteY93" fmla="*/ 3581400 h 3943350"/>
              <a:gd name="connsiteX94" fmla="*/ 4714875 w 7515225"/>
              <a:gd name="connsiteY94" fmla="*/ 3619500 h 3943350"/>
              <a:gd name="connsiteX95" fmla="*/ 4724400 w 7515225"/>
              <a:gd name="connsiteY95" fmla="*/ 3648075 h 3943350"/>
              <a:gd name="connsiteX96" fmla="*/ 4772025 w 7515225"/>
              <a:gd name="connsiteY96" fmla="*/ 3705225 h 3943350"/>
              <a:gd name="connsiteX97" fmla="*/ 4791075 w 7515225"/>
              <a:gd name="connsiteY97" fmla="*/ 3733800 h 3943350"/>
              <a:gd name="connsiteX98" fmla="*/ 4867275 w 7515225"/>
              <a:gd name="connsiteY98" fmla="*/ 3790950 h 3943350"/>
              <a:gd name="connsiteX99" fmla="*/ 4924425 w 7515225"/>
              <a:gd name="connsiteY99" fmla="*/ 3848100 h 3943350"/>
              <a:gd name="connsiteX100" fmla="*/ 4943475 w 7515225"/>
              <a:gd name="connsiteY100" fmla="*/ 3876675 h 3943350"/>
              <a:gd name="connsiteX101" fmla="*/ 4972050 w 7515225"/>
              <a:gd name="connsiteY101" fmla="*/ 3886200 h 3943350"/>
              <a:gd name="connsiteX102" fmla="*/ 5057775 w 7515225"/>
              <a:gd name="connsiteY102" fmla="*/ 3924300 h 3943350"/>
              <a:gd name="connsiteX103" fmla="*/ 5286375 w 7515225"/>
              <a:gd name="connsiteY103" fmla="*/ 3943350 h 3943350"/>
              <a:gd name="connsiteX104" fmla="*/ 5314950 w 7515225"/>
              <a:gd name="connsiteY104" fmla="*/ 3924300 h 3943350"/>
              <a:gd name="connsiteX105" fmla="*/ 5353050 w 7515225"/>
              <a:gd name="connsiteY105" fmla="*/ 3876675 h 3943350"/>
              <a:gd name="connsiteX106" fmla="*/ 5372100 w 7515225"/>
              <a:gd name="connsiteY106" fmla="*/ 3848100 h 3943350"/>
              <a:gd name="connsiteX107" fmla="*/ 5400675 w 7515225"/>
              <a:gd name="connsiteY107" fmla="*/ 3829050 h 3943350"/>
              <a:gd name="connsiteX108" fmla="*/ 5438775 w 7515225"/>
              <a:gd name="connsiteY108" fmla="*/ 3800475 h 3943350"/>
              <a:gd name="connsiteX109" fmla="*/ 5467350 w 7515225"/>
              <a:gd name="connsiteY109" fmla="*/ 3790950 h 3943350"/>
              <a:gd name="connsiteX110" fmla="*/ 5495925 w 7515225"/>
              <a:gd name="connsiteY110" fmla="*/ 3771900 h 3943350"/>
              <a:gd name="connsiteX111" fmla="*/ 5562600 w 7515225"/>
              <a:gd name="connsiteY111" fmla="*/ 3752850 h 3943350"/>
              <a:gd name="connsiteX112" fmla="*/ 5600700 w 7515225"/>
              <a:gd name="connsiteY112" fmla="*/ 3733800 h 3943350"/>
              <a:gd name="connsiteX113" fmla="*/ 5667375 w 7515225"/>
              <a:gd name="connsiteY113" fmla="*/ 3686175 h 3943350"/>
              <a:gd name="connsiteX114" fmla="*/ 5695950 w 7515225"/>
              <a:gd name="connsiteY114" fmla="*/ 3667125 h 3943350"/>
              <a:gd name="connsiteX115" fmla="*/ 5724525 w 7515225"/>
              <a:gd name="connsiteY115" fmla="*/ 3657600 h 3943350"/>
              <a:gd name="connsiteX116" fmla="*/ 5810250 w 7515225"/>
              <a:gd name="connsiteY116" fmla="*/ 3638550 h 3943350"/>
              <a:gd name="connsiteX117" fmla="*/ 5867400 w 7515225"/>
              <a:gd name="connsiteY117" fmla="*/ 3619500 h 3943350"/>
              <a:gd name="connsiteX118" fmla="*/ 5953125 w 7515225"/>
              <a:gd name="connsiteY118" fmla="*/ 3581400 h 3943350"/>
              <a:gd name="connsiteX119" fmla="*/ 5981700 w 7515225"/>
              <a:gd name="connsiteY119" fmla="*/ 3571875 h 3943350"/>
              <a:gd name="connsiteX120" fmla="*/ 6086475 w 7515225"/>
              <a:gd name="connsiteY120" fmla="*/ 3552825 h 3943350"/>
              <a:gd name="connsiteX121" fmla="*/ 6143625 w 7515225"/>
              <a:gd name="connsiteY121" fmla="*/ 3533775 h 3943350"/>
              <a:gd name="connsiteX122" fmla="*/ 6172200 w 7515225"/>
              <a:gd name="connsiteY122" fmla="*/ 3514725 h 3943350"/>
              <a:gd name="connsiteX123" fmla="*/ 6200775 w 7515225"/>
              <a:gd name="connsiteY123" fmla="*/ 3505200 h 3943350"/>
              <a:gd name="connsiteX124" fmla="*/ 6296025 w 7515225"/>
              <a:gd name="connsiteY124" fmla="*/ 3476625 h 3943350"/>
              <a:gd name="connsiteX125" fmla="*/ 6372225 w 7515225"/>
              <a:gd name="connsiteY125" fmla="*/ 3438525 h 3943350"/>
              <a:gd name="connsiteX126" fmla="*/ 6410325 w 7515225"/>
              <a:gd name="connsiteY126" fmla="*/ 3429000 h 3943350"/>
              <a:gd name="connsiteX127" fmla="*/ 6467475 w 7515225"/>
              <a:gd name="connsiteY127" fmla="*/ 3409950 h 3943350"/>
              <a:gd name="connsiteX128" fmla="*/ 6543675 w 7515225"/>
              <a:gd name="connsiteY128" fmla="*/ 3390900 h 3943350"/>
              <a:gd name="connsiteX129" fmla="*/ 6581775 w 7515225"/>
              <a:gd name="connsiteY129" fmla="*/ 3381375 h 3943350"/>
              <a:gd name="connsiteX130" fmla="*/ 6629400 w 7515225"/>
              <a:gd name="connsiteY130" fmla="*/ 3371850 h 3943350"/>
              <a:gd name="connsiteX131" fmla="*/ 6686550 w 7515225"/>
              <a:gd name="connsiteY131" fmla="*/ 3352800 h 3943350"/>
              <a:gd name="connsiteX132" fmla="*/ 6715125 w 7515225"/>
              <a:gd name="connsiteY132" fmla="*/ 3343275 h 3943350"/>
              <a:gd name="connsiteX133" fmla="*/ 6762750 w 7515225"/>
              <a:gd name="connsiteY133" fmla="*/ 3333750 h 3943350"/>
              <a:gd name="connsiteX134" fmla="*/ 6791325 w 7515225"/>
              <a:gd name="connsiteY134" fmla="*/ 3324225 h 3943350"/>
              <a:gd name="connsiteX135" fmla="*/ 7515225 w 7515225"/>
              <a:gd name="connsiteY13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0532 w 7515225"/>
              <a:gd name="connsiteY73" fmla="*/ 2638425 h 3943350"/>
              <a:gd name="connsiteX74" fmla="*/ 4324350 w 7515225"/>
              <a:gd name="connsiteY74" fmla="*/ 2695575 h 3943350"/>
              <a:gd name="connsiteX75" fmla="*/ 4362450 w 7515225"/>
              <a:gd name="connsiteY75" fmla="*/ 2762250 h 3943350"/>
              <a:gd name="connsiteX76" fmla="*/ 4381500 w 7515225"/>
              <a:gd name="connsiteY76" fmla="*/ 2819400 h 3943350"/>
              <a:gd name="connsiteX77" fmla="*/ 4400550 w 7515225"/>
              <a:gd name="connsiteY77" fmla="*/ 2857500 h 3943350"/>
              <a:gd name="connsiteX78" fmla="*/ 4419600 w 7515225"/>
              <a:gd name="connsiteY78" fmla="*/ 2924175 h 3943350"/>
              <a:gd name="connsiteX79" fmla="*/ 4448175 w 7515225"/>
              <a:gd name="connsiteY79" fmla="*/ 2990850 h 3943350"/>
              <a:gd name="connsiteX80" fmla="*/ 4467225 w 7515225"/>
              <a:gd name="connsiteY80" fmla="*/ 3048000 h 3943350"/>
              <a:gd name="connsiteX81" fmla="*/ 4486275 w 7515225"/>
              <a:gd name="connsiteY81" fmla="*/ 3105150 h 3943350"/>
              <a:gd name="connsiteX82" fmla="*/ 4495800 w 7515225"/>
              <a:gd name="connsiteY82" fmla="*/ 3133725 h 3943350"/>
              <a:gd name="connsiteX83" fmla="*/ 4505325 w 7515225"/>
              <a:gd name="connsiteY83" fmla="*/ 3171825 h 3943350"/>
              <a:gd name="connsiteX84" fmla="*/ 4524375 w 7515225"/>
              <a:gd name="connsiteY84" fmla="*/ 3200400 h 3943350"/>
              <a:gd name="connsiteX85" fmla="*/ 4533900 w 7515225"/>
              <a:gd name="connsiteY85" fmla="*/ 3228975 h 3943350"/>
              <a:gd name="connsiteX86" fmla="*/ 4552950 w 7515225"/>
              <a:gd name="connsiteY86" fmla="*/ 3257550 h 3943350"/>
              <a:gd name="connsiteX87" fmla="*/ 4572000 w 7515225"/>
              <a:gd name="connsiteY87" fmla="*/ 3314700 h 3943350"/>
              <a:gd name="connsiteX88" fmla="*/ 4600575 w 7515225"/>
              <a:gd name="connsiteY88" fmla="*/ 3343275 h 3943350"/>
              <a:gd name="connsiteX89" fmla="*/ 4629150 w 7515225"/>
              <a:gd name="connsiteY89" fmla="*/ 3409950 h 3943350"/>
              <a:gd name="connsiteX90" fmla="*/ 4648200 w 7515225"/>
              <a:gd name="connsiteY90" fmla="*/ 3438525 h 3943350"/>
              <a:gd name="connsiteX91" fmla="*/ 4667250 w 7515225"/>
              <a:gd name="connsiteY91" fmla="*/ 3495675 h 3943350"/>
              <a:gd name="connsiteX92" fmla="*/ 4686300 w 7515225"/>
              <a:gd name="connsiteY92" fmla="*/ 3552825 h 3943350"/>
              <a:gd name="connsiteX93" fmla="*/ 4695825 w 7515225"/>
              <a:gd name="connsiteY93" fmla="*/ 3581400 h 3943350"/>
              <a:gd name="connsiteX94" fmla="*/ 4714875 w 7515225"/>
              <a:gd name="connsiteY94" fmla="*/ 3619500 h 3943350"/>
              <a:gd name="connsiteX95" fmla="*/ 4724400 w 7515225"/>
              <a:gd name="connsiteY95" fmla="*/ 3648075 h 3943350"/>
              <a:gd name="connsiteX96" fmla="*/ 4772025 w 7515225"/>
              <a:gd name="connsiteY96" fmla="*/ 3705225 h 3943350"/>
              <a:gd name="connsiteX97" fmla="*/ 4791075 w 7515225"/>
              <a:gd name="connsiteY97" fmla="*/ 3733800 h 3943350"/>
              <a:gd name="connsiteX98" fmla="*/ 4867275 w 7515225"/>
              <a:gd name="connsiteY98" fmla="*/ 3790950 h 3943350"/>
              <a:gd name="connsiteX99" fmla="*/ 4924425 w 7515225"/>
              <a:gd name="connsiteY99" fmla="*/ 3848100 h 3943350"/>
              <a:gd name="connsiteX100" fmla="*/ 4943475 w 7515225"/>
              <a:gd name="connsiteY100" fmla="*/ 3876675 h 3943350"/>
              <a:gd name="connsiteX101" fmla="*/ 4972050 w 7515225"/>
              <a:gd name="connsiteY101" fmla="*/ 3886200 h 3943350"/>
              <a:gd name="connsiteX102" fmla="*/ 5057775 w 7515225"/>
              <a:gd name="connsiteY102" fmla="*/ 3924300 h 3943350"/>
              <a:gd name="connsiteX103" fmla="*/ 5286375 w 7515225"/>
              <a:gd name="connsiteY103" fmla="*/ 3943350 h 3943350"/>
              <a:gd name="connsiteX104" fmla="*/ 5314950 w 7515225"/>
              <a:gd name="connsiteY104" fmla="*/ 3924300 h 3943350"/>
              <a:gd name="connsiteX105" fmla="*/ 5353050 w 7515225"/>
              <a:gd name="connsiteY105" fmla="*/ 3876675 h 3943350"/>
              <a:gd name="connsiteX106" fmla="*/ 5372100 w 7515225"/>
              <a:gd name="connsiteY106" fmla="*/ 3848100 h 3943350"/>
              <a:gd name="connsiteX107" fmla="*/ 5400675 w 7515225"/>
              <a:gd name="connsiteY107" fmla="*/ 3829050 h 3943350"/>
              <a:gd name="connsiteX108" fmla="*/ 5438775 w 7515225"/>
              <a:gd name="connsiteY108" fmla="*/ 3800475 h 3943350"/>
              <a:gd name="connsiteX109" fmla="*/ 5467350 w 7515225"/>
              <a:gd name="connsiteY109" fmla="*/ 3790950 h 3943350"/>
              <a:gd name="connsiteX110" fmla="*/ 5495925 w 7515225"/>
              <a:gd name="connsiteY110" fmla="*/ 3771900 h 3943350"/>
              <a:gd name="connsiteX111" fmla="*/ 5562600 w 7515225"/>
              <a:gd name="connsiteY111" fmla="*/ 3752850 h 3943350"/>
              <a:gd name="connsiteX112" fmla="*/ 5600700 w 7515225"/>
              <a:gd name="connsiteY112" fmla="*/ 3733800 h 3943350"/>
              <a:gd name="connsiteX113" fmla="*/ 5667375 w 7515225"/>
              <a:gd name="connsiteY113" fmla="*/ 3686175 h 3943350"/>
              <a:gd name="connsiteX114" fmla="*/ 5695950 w 7515225"/>
              <a:gd name="connsiteY114" fmla="*/ 3667125 h 3943350"/>
              <a:gd name="connsiteX115" fmla="*/ 5724525 w 7515225"/>
              <a:gd name="connsiteY115" fmla="*/ 3657600 h 3943350"/>
              <a:gd name="connsiteX116" fmla="*/ 5810250 w 7515225"/>
              <a:gd name="connsiteY116" fmla="*/ 3638550 h 3943350"/>
              <a:gd name="connsiteX117" fmla="*/ 5867400 w 7515225"/>
              <a:gd name="connsiteY117" fmla="*/ 3619500 h 3943350"/>
              <a:gd name="connsiteX118" fmla="*/ 5953125 w 7515225"/>
              <a:gd name="connsiteY118" fmla="*/ 3581400 h 3943350"/>
              <a:gd name="connsiteX119" fmla="*/ 5981700 w 7515225"/>
              <a:gd name="connsiteY119" fmla="*/ 3571875 h 3943350"/>
              <a:gd name="connsiteX120" fmla="*/ 6086475 w 7515225"/>
              <a:gd name="connsiteY120" fmla="*/ 3552825 h 3943350"/>
              <a:gd name="connsiteX121" fmla="*/ 6143625 w 7515225"/>
              <a:gd name="connsiteY121" fmla="*/ 3533775 h 3943350"/>
              <a:gd name="connsiteX122" fmla="*/ 6172200 w 7515225"/>
              <a:gd name="connsiteY122" fmla="*/ 3514725 h 3943350"/>
              <a:gd name="connsiteX123" fmla="*/ 6200775 w 7515225"/>
              <a:gd name="connsiteY123" fmla="*/ 3505200 h 3943350"/>
              <a:gd name="connsiteX124" fmla="*/ 6296025 w 7515225"/>
              <a:gd name="connsiteY124" fmla="*/ 3476625 h 3943350"/>
              <a:gd name="connsiteX125" fmla="*/ 6372225 w 7515225"/>
              <a:gd name="connsiteY125" fmla="*/ 3438525 h 3943350"/>
              <a:gd name="connsiteX126" fmla="*/ 6410325 w 7515225"/>
              <a:gd name="connsiteY126" fmla="*/ 3429000 h 3943350"/>
              <a:gd name="connsiteX127" fmla="*/ 6467475 w 7515225"/>
              <a:gd name="connsiteY127" fmla="*/ 3409950 h 3943350"/>
              <a:gd name="connsiteX128" fmla="*/ 6543675 w 7515225"/>
              <a:gd name="connsiteY128" fmla="*/ 3390900 h 3943350"/>
              <a:gd name="connsiteX129" fmla="*/ 6581775 w 7515225"/>
              <a:gd name="connsiteY129" fmla="*/ 3381375 h 3943350"/>
              <a:gd name="connsiteX130" fmla="*/ 6629400 w 7515225"/>
              <a:gd name="connsiteY130" fmla="*/ 3371850 h 3943350"/>
              <a:gd name="connsiteX131" fmla="*/ 6686550 w 7515225"/>
              <a:gd name="connsiteY131" fmla="*/ 3352800 h 3943350"/>
              <a:gd name="connsiteX132" fmla="*/ 6715125 w 7515225"/>
              <a:gd name="connsiteY132" fmla="*/ 3343275 h 3943350"/>
              <a:gd name="connsiteX133" fmla="*/ 6762750 w 7515225"/>
              <a:gd name="connsiteY133" fmla="*/ 3333750 h 3943350"/>
              <a:gd name="connsiteX134" fmla="*/ 6791325 w 7515225"/>
              <a:gd name="connsiteY134" fmla="*/ 3324225 h 3943350"/>
              <a:gd name="connsiteX135" fmla="*/ 7515225 w 7515225"/>
              <a:gd name="connsiteY13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0532 w 7515225"/>
              <a:gd name="connsiteY73" fmla="*/ 2638425 h 3943350"/>
              <a:gd name="connsiteX74" fmla="*/ 4324350 w 7515225"/>
              <a:gd name="connsiteY74" fmla="*/ 2695575 h 3943350"/>
              <a:gd name="connsiteX75" fmla="*/ 4362450 w 7515225"/>
              <a:gd name="connsiteY75" fmla="*/ 2762250 h 3943350"/>
              <a:gd name="connsiteX76" fmla="*/ 4381500 w 7515225"/>
              <a:gd name="connsiteY76" fmla="*/ 2819400 h 3943350"/>
              <a:gd name="connsiteX77" fmla="*/ 4400550 w 7515225"/>
              <a:gd name="connsiteY77" fmla="*/ 2857500 h 3943350"/>
              <a:gd name="connsiteX78" fmla="*/ 4419600 w 7515225"/>
              <a:gd name="connsiteY78" fmla="*/ 2924175 h 3943350"/>
              <a:gd name="connsiteX79" fmla="*/ 4448175 w 7515225"/>
              <a:gd name="connsiteY79" fmla="*/ 2990850 h 3943350"/>
              <a:gd name="connsiteX80" fmla="*/ 4467225 w 7515225"/>
              <a:gd name="connsiteY80" fmla="*/ 3048000 h 3943350"/>
              <a:gd name="connsiteX81" fmla="*/ 4486275 w 7515225"/>
              <a:gd name="connsiteY81" fmla="*/ 3105150 h 3943350"/>
              <a:gd name="connsiteX82" fmla="*/ 4495800 w 7515225"/>
              <a:gd name="connsiteY82" fmla="*/ 3133725 h 3943350"/>
              <a:gd name="connsiteX83" fmla="*/ 4505325 w 7515225"/>
              <a:gd name="connsiteY83" fmla="*/ 3171825 h 3943350"/>
              <a:gd name="connsiteX84" fmla="*/ 4524375 w 7515225"/>
              <a:gd name="connsiteY84" fmla="*/ 3200400 h 3943350"/>
              <a:gd name="connsiteX85" fmla="*/ 4533900 w 7515225"/>
              <a:gd name="connsiteY85" fmla="*/ 3228975 h 3943350"/>
              <a:gd name="connsiteX86" fmla="*/ 4552950 w 7515225"/>
              <a:gd name="connsiteY86" fmla="*/ 3257550 h 3943350"/>
              <a:gd name="connsiteX87" fmla="*/ 4572000 w 7515225"/>
              <a:gd name="connsiteY87" fmla="*/ 3314700 h 3943350"/>
              <a:gd name="connsiteX88" fmla="*/ 4600575 w 7515225"/>
              <a:gd name="connsiteY88" fmla="*/ 3343275 h 3943350"/>
              <a:gd name="connsiteX89" fmla="*/ 4629150 w 7515225"/>
              <a:gd name="connsiteY89" fmla="*/ 3409950 h 3943350"/>
              <a:gd name="connsiteX90" fmla="*/ 4648200 w 7515225"/>
              <a:gd name="connsiteY90" fmla="*/ 3438525 h 3943350"/>
              <a:gd name="connsiteX91" fmla="*/ 4667250 w 7515225"/>
              <a:gd name="connsiteY91" fmla="*/ 3495675 h 3943350"/>
              <a:gd name="connsiteX92" fmla="*/ 4686300 w 7515225"/>
              <a:gd name="connsiteY92" fmla="*/ 3552825 h 3943350"/>
              <a:gd name="connsiteX93" fmla="*/ 4695825 w 7515225"/>
              <a:gd name="connsiteY93" fmla="*/ 3581400 h 3943350"/>
              <a:gd name="connsiteX94" fmla="*/ 4714875 w 7515225"/>
              <a:gd name="connsiteY94" fmla="*/ 3619500 h 3943350"/>
              <a:gd name="connsiteX95" fmla="*/ 4724400 w 7515225"/>
              <a:gd name="connsiteY95" fmla="*/ 3648075 h 3943350"/>
              <a:gd name="connsiteX96" fmla="*/ 4772025 w 7515225"/>
              <a:gd name="connsiteY96" fmla="*/ 3705225 h 3943350"/>
              <a:gd name="connsiteX97" fmla="*/ 4791075 w 7515225"/>
              <a:gd name="connsiteY97" fmla="*/ 3733800 h 3943350"/>
              <a:gd name="connsiteX98" fmla="*/ 4867275 w 7515225"/>
              <a:gd name="connsiteY98" fmla="*/ 3790950 h 3943350"/>
              <a:gd name="connsiteX99" fmla="*/ 4924425 w 7515225"/>
              <a:gd name="connsiteY99" fmla="*/ 3848100 h 3943350"/>
              <a:gd name="connsiteX100" fmla="*/ 4943475 w 7515225"/>
              <a:gd name="connsiteY100" fmla="*/ 3876675 h 3943350"/>
              <a:gd name="connsiteX101" fmla="*/ 4972050 w 7515225"/>
              <a:gd name="connsiteY101" fmla="*/ 3886200 h 3943350"/>
              <a:gd name="connsiteX102" fmla="*/ 5057775 w 7515225"/>
              <a:gd name="connsiteY102" fmla="*/ 3924300 h 3943350"/>
              <a:gd name="connsiteX103" fmla="*/ 5286375 w 7515225"/>
              <a:gd name="connsiteY103" fmla="*/ 3943350 h 3943350"/>
              <a:gd name="connsiteX104" fmla="*/ 5314950 w 7515225"/>
              <a:gd name="connsiteY104" fmla="*/ 3924300 h 3943350"/>
              <a:gd name="connsiteX105" fmla="*/ 5353050 w 7515225"/>
              <a:gd name="connsiteY105" fmla="*/ 3876675 h 3943350"/>
              <a:gd name="connsiteX106" fmla="*/ 5372100 w 7515225"/>
              <a:gd name="connsiteY106" fmla="*/ 3848100 h 3943350"/>
              <a:gd name="connsiteX107" fmla="*/ 5400675 w 7515225"/>
              <a:gd name="connsiteY107" fmla="*/ 3829050 h 3943350"/>
              <a:gd name="connsiteX108" fmla="*/ 5438775 w 7515225"/>
              <a:gd name="connsiteY108" fmla="*/ 3800475 h 3943350"/>
              <a:gd name="connsiteX109" fmla="*/ 5467350 w 7515225"/>
              <a:gd name="connsiteY109" fmla="*/ 3790950 h 3943350"/>
              <a:gd name="connsiteX110" fmla="*/ 5495925 w 7515225"/>
              <a:gd name="connsiteY110" fmla="*/ 3771900 h 3943350"/>
              <a:gd name="connsiteX111" fmla="*/ 5562600 w 7515225"/>
              <a:gd name="connsiteY111" fmla="*/ 3752850 h 3943350"/>
              <a:gd name="connsiteX112" fmla="*/ 5600700 w 7515225"/>
              <a:gd name="connsiteY112" fmla="*/ 3733800 h 3943350"/>
              <a:gd name="connsiteX113" fmla="*/ 5667375 w 7515225"/>
              <a:gd name="connsiteY113" fmla="*/ 3686175 h 3943350"/>
              <a:gd name="connsiteX114" fmla="*/ 5695950 w 7515225"/>
              <a:gd name="connsiteY114" fmla="*/ 3667125 h 3943350"/>
              <a:gd name="connsiteX115" fmla="*/ 5724525 w 7515225"/>
              <a:gd name="connsiteY115" fmla="*/ 3657600 h 3943350"/>
              <a:gd name="connsiteX116" fmla="*/ 5810250 w 7515225"/>
              <a:gd name="connsiteY116" fmla="*/ 3638550 h 3943350"/>
              <a:gd name="connsiteX117" fmla="*/ 5867400 w 7515225"/>
              <a:gd name="connsiteY117" fmla="*/ 3619500 h 3943350"/>
              <a:gd name="connsiteX118" fmla="*/ 5953125 w 7515225"/>
              <a:gd name="connsiteY118" fmla="*/ 3581400 h 3943350"/>
              <a:gd name="connsiteX119" fmla="*/ 5981700 w 7515225"/>
              <a:gd name="connsiteY119" fmla="*/ 3571875 h 3943350"/>
              <a:gd name="connsiteX120" fmla="*/ 6086475 w 7515225"/>
              <a:gd name="connsiteY120" fmla="*/ 3552825 h 3943350"/>
              <a:gd name="connsiteX121" fmla="*/ 6143625 w 7515225"/>
              <a:gd name="connsiteY121" fmla="*/ 3533775 h 3943350"/>
              <a:gd name="connsiteX122" fmla="*/ 6172200 w 7515225"/>
              <a:gd name="connsiteY122" fmla="*/ 3514725 h 3943350"/>
              <a:gd name="connsiteX123" fmla="*/ 6200775 w 7515225"/>
              <a:gd name="connsiteY123" fmla="*/ 3505200 h 3943350"/>
              <a:gd name="connsiteX124" fmla="*/ 6296025 w 7515225"/>
              <a:gd name="connsiteY124" fmla="*/ 3476625 h 3943350"/>
              <a:gd name="connsiteX125" fmla="*/ 6372225 w 7515225"/>
              <a:gd name="connsiteY125" fmla="*/ 3438525 h 3943350"/>
              <a:gd name="connsiteX126" fmla="*/ 6410325 w 7515225"/>
              <a:gd name="connsiteY126" fmla="*/ 3429000 h 3943350"/>
              <a:gd name="connsiteX127" fmla="*/ 6467475 w 7515225"/>
              <a:gd name="connsiteY127" fmla="*/ 3409950 h 3943350"/>
              <a:gd name="connsiteX128" fmla="*/ 6543675 w 7515225"/>
              <a:gd name="connsiteY128" fmla="*/ 3390900 h 3943350"/>
              <a:gd name="connsiteX129" fmla="*/ 6581775 w 7515225"/>
              <a:gd name="connsiteY129" fmla="*/ 3381375 h 3943350"/>
              <a:gd name="connsiteX130" fmla="*/ 6629400 w 7515225"/>
              <a:gd name="connsiteY130" fmla="*/ 3371850 h 3943350"/>
              <a:gd name="connsiteX131" fmla="*/ 6686550 w 7515225"/>
              <a:gd name="connsiteY131" fmla="*/ 3352800 h 3943350"/>
              <a:gd name="connsiteX132" fmla="*/ 6715125 w 7515225"/>
              <a:gd name="connsiteY132" fmla="*/ 3343275 h 3943350"/>
              <a:gd name="connsiteX133" fmla="*/ 6762750 w 7515225"/>
              <a:gd name="connsiteY133" fmla="*/ 3333750 h 3943350"/>
              <a:gd name="connsiteX134" fmla="*/ 6791325 w 7515225"/>
              <a:gd name="connsiteY134" fmla="*/ 3324225 h 3943350"/>
              <a:gd name="connsiteX135" fmla="*/ 7515225 w 7515225"/>
              <a:gd name="connsiteY13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33775 w 7515225"/>
              <a:gd name="connsiteY67" fmla="*/ 2152650 h 3943350"/>
              <a:gd name="connsiteX68" fmla="*/ 3543300 w 7515225"/>
              <a:gd name="connsiteY68" fmla="*/ 2181225 h 3943350"/>
              <a:gd name="connsiteX69" fmla="*/ 3581400 w 7515225"/>
              <a:gd name="connsiteY69" fmla="*/ 2247900 h 3943350"/>
              <a:gd name="connsiteX70" fmla="*/ 3667125 w 7515225"/>
              <a:gd name="connsiteY70" fmla="*/ 2345531 h 3943350"/>
              <a:gd name="connsiteX71" fmla="*/ 3838575 w 7515225"/>
              <a:gd name="connsiteY71" fmla="*/ 2428875 h 3943350"/>
              <a:gd name="connsiteX72" fmla="*/ 4050506 w 7515225"/>
              <a:gd name="connsiteY72" fmla="*/ 2505075 h 3943350"/>
              <a:gd name="connsiteX73" fmla="*/ 4250532 w 7515225"/>
              <a:gd name="connsiteY73" fmla="*/ 2638425 h 3943350"/>
              <a:gd name="connsiteX74" fmla="*/ 4362450 w 7515225"/>
              <a:gd name="connsiteY74" fmla="*/ 2762250 h 3943350"/>
              <a:gd name="connsiteX75" fmla="*/ 4381500 w 7515225"/>
              <a:gd name="connsiteY75" fmla="*/ 2819400 h 3943350"/>
              <a:gd name="connsiteX76" fmla="*/ 4400550 w 7515225"/>
              <a:gd name="connsiteY76" fmla="*/ 2857500 h 3943350"/>
              <a:gd name="connsiteX77" fmla="*/ 4419600 w 7515225"/>
              <a:gd name="connsiteY77" fmla="*/ 2924175 h 3943350"/>
              <a:gd name="connsiteX78" fmla="*/ 4448175 w 7515225"/>
              <a:gd name="connsiteY78" fmla="*/ 2990850 h 3943350"/>
              <a:gd name="connsiteX79" fmla="*/ 4467225 w 7515225"/>
              <a:gd name="connsiteY79" fmla="*/ 3048000 h 3943350"/>
              <a:gd name="connsiteX80" fmla="*/ 4486275 w 7515225"/>
              <a:gd name="connsiteY80" fmla="*/ 3105150 h 3943350"/>
              <a:gd name="connsiteX81" fmla="*/ 4495800 w 7515225"/>
              <a:gd name="connsiteY81" fmla="*/ 3133725 h 3943350"/>
              <a:gd name="connsiteX82" fmla="*/ 4505325 w 7515225"/>
              <a:gd name="connsiteY82" fmla="*/ 3171825 h 3943350"/>
              <a:gd name="connsiteX83" fmla="*/ 4524375 w 7515225"/>
              <a:gd name="connsiteY83" fmla="*/ 3200400 h 3943350"/>
              <a:gd name="connsiteX84" fmla="*/ 4533900 w 7515225"/>
              <a:gd name="connsiteY84" fmla="*/ 3228975 h 3943350"/>
              <a:gd name="connsiteX85" fmla="*/ 4552950 w 7515225"/>
              <a:gd name="connsiteY85" fmla="*/ 3257550 h 3943350"/>
              <a:gd name="connsiteX86" fmla="*/ 4572000 w 7515225"/>
              <a:gd name="connsiteY86" fmla="*/ 3314700 h 3943350"/>
              <a:gd name="connsiteX87" fmla="*/ 4600575 w 7515225"/>
              <a:gd name="connsiteY87" fmla="*/ 3343275 h 3943350"/>
              <a:gd name="connsiteX88" fmla="*/ 4629150 w 7515225"/>
              <a:gd name="connsiteY88" fmla="*/ 3409950 h 3943350"/>
              <a:gd name="connsiteX89" fmla="*/ 4648200 w 7515225"/>
              <a:gd name="connsiteY89" fmla="*/ 3438525 h 3943350"/>
              <a:gd name="connsiteX90" fmla="*/ 4667250 w 7515225"/>
              <a:gd name="connsiteY90" fmla="*/ 3495675 h 3943350"/>
              <a:gd name="connsiteX91" fmla="*/ 4686300 w 7515225"/>
              <a:gd name="connsiteY91" fmla="*/ 3552825 h 3943350"/>
              <a:gd name="connsiteX92" fmla="*/ 4695825 w 7515225"/>
              <a:gd name="connsiteY92" fmla="*/ 3581400 h 3943350"/>
              <a:gd name="connsiteX93" fmla="*/ 4714875 w 7515225"/>
              <a:gd name="connsiteY93" fmla="*/ 3619500 h 3943350"/>
              <a:gd name="connsiteX94" fmla="*/ 4724400 w 7515225"/>
              <a:gd name="connsiteY94" fmla="*/ 3648075 h 3943350"/>
              <a:gd name="connsiteX95" fmla="*/ 4772025 w 7515225"/>
              <a:gd name="connsiteY95" fmla="*/ 3705225 h 3943350"/>
              <a:gd name="connsiteX96" fmla="*/ 4791075 w 7515225"/>
              <a:gd name="connsiteY96" fmla="*/ 3733800 h 3943350"/>
              <a:gd name="connsiteX97" fmla="*/ 4867275 w 7515225"/>
              <a:gd name="connsiteY97" fmla="*/ 3790950 h 3943350"/>
              <a:gd name="connsiteX98" fmla="*/ 4924425 w 7515225"/>
              <a:gd name="connsiteY98" fmla="*/ 3848100 h 3943350"/>
              <a:gd name="connsiteX99" fmla="*/ 4943475 w 7515225"/>
              <a:gd name="connsiteY99" fmla="*/ 3876675 h 3943350"/>
              <a:gd name="connsiteX100" fmla="*/ 4972050 w 7515225"/>
              <a:gd name="connsiteY100" fmla="*/ 3886200 h 3943350"/>
              <a:gd name="connsiteX101" fmla="*/ 5057775 w 7515225"/>
              <a:gd name="connsiteY101" fmla="*/ 3924300 h 3943350"/>
              <a:gd name="connsiteX102" fmla="*/ 5286375 w 7515225"/>
              <a:gd name="connsiteY102" fmla="*/ 3943350 h 3943350"/>
              <a:gd name="connsiteX103" fmla="*/ 5314950 w 7515225"/>
              <a:gd name="connsiteY103" fmla="*/ 3924300 h 3943350"/>
              <a:gd name="connsiteX104" fmla="*/ 5353050 w 7515225"/>
              <a:gd name="connsiteY104" fmla="*/ 3876675 h 3943350"/>
              <a:gd name="connsiteX105" fmla="*/ 5372100 w 7515225"/>
              <a:gd name="connsiteY105" fmla="*/ 3848100 h 3943350"/>
              <a:gd name="connsiteX106" fmla="*/ 5400675 w 7515225"/>
              <a:gd name="connsiteY106" fmla="*/ 3829050 h 3943350"/>
              <a:gd name="connsiteX107" fmla="*/ 5438775 w 7515225"/>
              <a:gd name="connsiteY107" fmla="*/ 3800475 h 3943350"/>
              <a:gd name="connsiteX108" fmla="*/ 5467350 w 7515225"/>
              <a:gd name="connsiteY108" fmla="*/ 3790950 h 3943350"/>
              <a:gd name="connsiteX109" fmla="*/ 5495925 w 7515225"/>
              <a:gd name="connsiteY109" fmla="*/ 3771900 h 3943350"/>
              <a:gd name="connsiteX110" fmla="*/ 5562600 w 7515225"/>
              <a:gd name="connsiteY110" fmla="*/ 3752850 h 3943350"/>
              <a:gd name="connsiteX111" fmla="*/ 5600700 w 7515225"/>
              <a:gd name="connsiteY111" fmla="*/ 3733800 h 3943350"/>
              <a:gd name="connsiteX112" fmla="*/ 5667375 w 7515225"/>
              <a:gd name="connsiteY112" fmla="*/ 3686175 h 3943350"/>
              <a:gd name="connsiteX113" fmla="*/ 5695950 w 7515225"/>
              <a:gd name="connsiteY113" fmla="*/ 3667125 h 3943350"/>
              <a:gd name="connsiteX114" fmla="*/ 5724525 w 7515225"/>
              <a:gd name="connsiteY114" fmla="*/ 3657600 h 3943350"/>
              <a:gd name="connsiteX115" fmla="*/ 5810250 w 7515225"/>
              <a:gd name="connsiteY115" fmla="*/ 3638550 h 3943350"/>
              <a:gd name="connsiteX116" fmla="*/ 5867400 w 7515225"/>
              <a:gd name="connsiteY116" fmla="*/ 3619500 h 3943350"/>
              <a:gd name="connsiteX117" fmla="*/ 5953125 w 7515225"/>
              <a:gd name="connsiteY117" fmla="*/ 3581400 h 3943350"/>
              <a:gd name="connsiteX118" fmla="*/ 5981700 w 7515225"/>
              <a:gd name="connsiteY118" fmla="*/ 3571875 h 3943350"/>
              <a:gd name="connsiteX119" fmla="*/ 6086475 w 7515225"/>
              <a:gd name="connsiteY119" fmla="*/ 3552825 h 3943350"/>
              <a:gd name="connsiteX120" fmla="*/ 6143625 w 7515225"/>
              <a:gd name="connsiteY120" fmla="*/ 3533775 h 3943350"/>
              <a:gd name="connsiteX121" fmla="*/ 6172200 w 7515225"/>
              <a:gd name="connsiteY121" fmla="*/ 3514725 h 3943350"/>
              <a:gd name="connsiteX122" fmla="*/ 6200775 w 7515225"/>
              <a:gd name="connsiteY122" fmla="*/ 3505200 h 3943350"/>
              <a:gd name="connsiteX123" fmla="*/ 6296025 w 7515225"/>
              <a:gd name="connsiteY123" fmla="*/ 3476625 h 3943350"/>
              <a:gd name="connsiteX124" fmla="*/ 6372225 w 7515225"/>
              <a:gd name="connsiteY124" fmla="*/ 3438525 h 3943350"/>
              <a:gd name="connsiteX125" fmla="*/ 6410325 w 7515225"/>
              <a:gd name="connsiteY125" fmla="*/ 3429000 h 3943350"/>
              <a:gd name="connsiteX126" fmla="*/ 6467475 w 7515225"/>
              <a:gd name="connsiteY126" fmla="*/ 3409950 h 3943350"/>
              <a:gd name="connsiteX127" fmla="*/ 6543675 w 7515225"/>
              <a:gd name="connsiteY127" fmla="*/ 3390900 h 3943350"/>
              <a:gd name="connsiteX128" fmla="*/ 6581775 w 7515225"/>
              <a:gd name="connsiteY128" fmla="*/ 3381375 h 3943350"/>
              <a:gd name="connsiteX129" fmla="*/ 6629400 w 7515225"/>
              <a:gd name="connsiteY129" fmla="*/ 3371850 h 3943350"/>
              <a:gd name="connsiteX130" fmla="*/ 6686550 w 7515225"/>
              <a:gd name="connsiteY130" fmla="*/ 3352800 h 3943350"/>
              <a:gd name="connsiteX131" fmla="*/ 6715125 w 7515225"/>
              <a:gd name="connsiteY131" fmla="*/ 3343275 h 3943350"/>
              <a:gd name="connsiteX132" fmla="*/ 6762750 w 7515225"/>
              <a:gd name="connsiteY132" fmla="*/ 3333750 h 3943350"/>
              <a:gd name="connsiteX133" fmla="*/ 6791325 w 7515225"/>
              <a:gd name="connsiteY133" fmla="*/ 3324225 h 3943350"/>
              <a:gd name="connsiteX134" fmla="*/ 7515225 w 7515225"/>
              <a:gd name="connsiteY13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19450 w 7515225"/>
              <a:gd name="connsiteY57" fmla="*/ 1666875 h 3943350"/>
              <a:gd name="connsiteX58" fmla="*/ 3257550 w 7515225"/>
              <a:gd name="connsiteY58" fmla="*/ 1733550 h 3943350"/>
              <a:gd name="connsiteX59" fmla="*/ 3295650 w 7515225"/>
              <a:gd name="connsiteY59" fmla="*/ 1800225 h 3943350"/>
              <a:gd name="connsiteX60" fmla="*/ 3305175 w 7515225"/>
              <a:gd name="connsiteY60" fmla="*/ 1828800 h 3943350"/>
              <a:gd name="connsiteX61" fmla="*/ 3343275 w 7515225"/>
              <a:gd name="connsiteY61" fmla="*/ 1885950 h 3943350"/>
              <a:gd name="connsiteX62" fmla="*/ 3352800 w 7515225"/>
              <a:gd name="connsiteY62" fmla="*/ 1914525 h 3943350"/>
              <a:gd name="connsiteX63" fmla="*/ 3381375 w 7515225"/>
              <a:gd name="connsiteY63" fmla="*/ 1943100 h 3943350"/>
              <a:gd name="connsiteX64" fmla="*/ 3419475 w 7515225"/>
              <a:gd name="connsiteY64" fmla="*/ 2000250 h 3943350"/>
              <a:gd name="connsiteX65" fmla="*/ 3457575 w 7515225"/>
              <a:gd name="connsiteY65" fmla="*/ 2057400 h 3943350"/>
              <a:gd name="connsiteX66" fmla="*/ 3505200 w 7515225"/>
              <a:gd name="connsiteY66" fmla="*/ 2124075 h 3943350"/>
              <a:gd name="connsiteX67" fmla="*/ 3543300 w 7515225"/>
              <a:gd name="connsiteY67" fmla="*/ 2181225 h 3943350"/>
              <a:gd name="connsiteX68" fmla="*/ 3581400 w 7515225"/>
              <a:gd name="connsiteY68" fmla="*/ 2247900 h 3943350"/>
              <a:gd name="connsiteX69" fmla="*/ 3667125 w 7515225"/>
              <a:gd name="connsiteY69" fmla="*/ 2345531 h 3943350"/>
              <a:gd name="connsiteX70" fmla="*/ 3838575 w 7515225"/>
              <a:gd name="connsiteY70" fmla="*/ 2428875 h 3943350"/>
              <a:gd name="connsiteX71" fmla="*/ 4050506 w 7515225"/>
              <a:gd name="connsiteY71" fmla="*/ 2505075 h 3943350"/>
              <a:gd name="connsiteX72" fmla="*/ 4250532 w 7515225"/>
              <a:gd name="connsiteY72" fmla="*/ 2638425 h 3943350"/>
              <a:gd name="connsiteX73" fmla="*/ 4362450 w 7515225"/>
              <a:gd name="connsiteY73" fmla="*/ 2762250 h 3943350"/>
              <a:gd name="connsiteX74" fmla="*/ 4381500 w 7515225"/>
              <a:gd name="connsiteY74" fmla="*/ 2819400 h 3943350"/>
              <a:gd name="connsiteX75" fmla="*/ 4400550 w 7515225"/>
              <a:gd name="connsiteY75" fmla="*/ 2857500 h 3943350"/>
              <a:gd name="connsiteX76" fmla="*/ 4419600 w 7515225"/>
              <a:gd name="connsiteY76" fmla="*/ 2924175 h 3943350"/>
              <a:gd name="connsiteX77" fmla="*/ 4448175 w 7515225"/>
              <a:gd name="connsiteY77" fmla="*/ 2990850 h 3943350"/>
              <a:gd name="connsiteX78" fmla="*/ 4467225 w 7515225"/>
              <a:gd name="connsiteY78" fmla="*/ 3048000 h 3943350"/>
              <a:gd name="connsiteX79" fmla="*/ 4486275 w 7515225"/>
              <a:gd name="connsiteY79" fmla="*/ 3105150 h 3943350"/>
              <a:gd name="connsiteX80" fmla="*/ 4495800 w 7515225"/>
              <a:gd name="connsiteY80" fmla="*/ 3133725 h 3943350"/>
              <a:gd name="connsiteX81" fmla="*/ 4505325 w 7515225"/>
              <a:gd name="connsiteY81" fmla="*/ 3171825 h 3943350"/>
              <a:gd name="connsiteX82" fmla="*/ 4524375 w 7515225"/>
              <a:gd name="connsiteY82" fmla="*/ 3200400 h 3943350"/>
              <a:gd name="connsiteX83" fmla="*/ 4533900 w 7515225"/>
              <a:gd name="connsiteY83" fmla="*/ 3228975 h 3943350"/>
              <a:gd name="connsiteX84" fmla="*/ 4552950 w 7515225"/>
              <a:gd name="connsiteY84" fmla="*/ 3257550 h 3943350"/>
              <a:gd name="connsiteX85" fmla="*/ 4572000 w 7515225"/>
              <a:gd name="connsiteY85" fmla="*/ 3314700 h 3943350"/>
              <a:gd name="connsiteX86" fmla="*/ 4600575 w 7515225"/>
              <a:gd name="connsiteY86" fmla="*/ 3343275 h 3943350"/>
              <a:gd name="connsiteX87" fmla="*/ 4629150 w 7515225"/>
              <a:gd name="connsiteY87" fmla="*/ 3409950 h 3943350"/>
              <a:gd name="connsiteX88" fmla="*/ 4648200 w 7515225"/>
              <a:gd name="connsiteY88" fmla="*/ 3438525 h 3943350"/>
              <a:gd name="connsiteX89" fmla="*/ 4667250 w 7515225"/>
              <a:gd name="connsiteY89" fmla="*/ 3495675 h 3943350"/>
              <a:gd name="connsiteX90" fmla="*/ 4686300 w 7515225"/>
              <a:gd name="connsiteY90" fmla="*/ 3552825 h 3943350"/>
              <a:gd name="connsiteX91" fmla="*/ 4695825 w 7515225"/>
              <a:gd name="connsiteY91" fmla="*/ 3581400 h 3943350"/>
              <a:gd name="connsiteX92" fmla="*/ 4714875 w 7515225"/>
              <a:gd name="connsiteY92" fmla="*/ 3619500 h 3943350"/>
              <a:gd name="connsiteX93" fmla="*/ 4724400 w 7515225"/>
              <a:gd name="connsiteY93" fmla="*/ 3648075 h 3943350"/>
              <a:gd name="connsiteX94" fmla="*/ 4772025 w 7515225"/>
              <a:gd name="connsiteY94" fmla="*/ 3705225 h 3943350"/>
              <a:gd name="connsiteX95" fmla="*/ 4791075 w 7515225"/>
              <a:gd name="connsiteY95" fmla="*/ 3733800 h 3943350"/>
              <a:gd name="connsiteX96" fmla="*/ 4867275 w 7515225"/>
              <a:gd name="connsiteY96" fmla="*/ 3790950 h 3943350"/>
              <a:gd name="connsiteX97" fmla="*/ 4924425 w 7515225"/>
              <a:gd name="connsiteY97" fmla="*/ 3848100 h 3943350"/>
              <a:gd name="connsiteX98" fmla="*/ 4943475 w 7515225"/>
              <a:gd name="connsiteY98" fmla="*/ 3876675 h 3943350"/>
              <a:gd name="connsiteX99" fmla="*/ 4972050 w 7515225"/>
              <a:gd name="connsiteY99" fmla="*/ 3886200 h 3943350"/>
              <a:gd name="connsiteX100" fmla="*/ 5057775 w 7515225"/>
              <a:gd name="connsiteY100" fmla="*/ 3924300 h 3943350"/>
              <a:gd name="connsiteX101" fmla="*/ 5286375 w 7515225"/>
              <a:gd name="connsiteY101" fmla="*/ 3943350 h 3943350"/>
              <a:gd name="connsiteX102" fmla="*/ 5314950 w 7515225"/>
              <a:gd name="connsiteY102" fmla="*/ 3924300 h 3943350"/>
              <a:gd name="connsiteX103" fmla="*/ 5353050 w 7515225"/>
              <a:gd name="connsiteY103" fmla="*/ 3876675 h 3943350"/>
              <a:gd name="connsiteX104" fmla="*/ 5372100 w 7515225"/>
              <a:gd name="connsiteY104" fmla="*/ 3848100 h 3943350"/>
              <a:gd name="connsiteX105" fmla="*/ 5400675 w 7515225"/>
              <a:gd name="connsiteY105" fmla="*/ 3829050 h 3943350"/>
              <a:gd name="connsiteX106" fmla="*/ 5438775 w 7515225"/>
              <a:gd name="connsiteY106" fmla="*/ 3800475 h 3943350"/>
              <a:gd name="connsiteX107" fmla="*/ 5467350 w 7515225"/>
              <a:gd name="connsiteY107" fmla="*/ 3790950 h 3943350"/>
              <a:gd name="connsiteX108" fmla="*/ 5495925 w 7515225"/>
              <a:gd name="connsiteY108" fmla="*/ 3771900 h 3943350"/>
              <a:gd name="connsiteX109" fmla="*/ 5562600 w 7515225"/>
              <a:gd name="connsiteY109" fmla="*/ 3752850 h 3943350"/>
              <a:gd name="connsiteX110" fmla="*/ 5600700 w 7515225"/>
              <a:gd name="connsiteY110" fmla="*/ 3733800 h 3943350"/>
              <a:gd name="connsiteX111" fmla="*/ 5667375 w 7515225"/>
              <a:gd name="connsiteY111" fmla="*/ 3686175 h 3943350"/>
              <a:gd name="connsiteX112" fmla="*/ 5695950 w 7515225"/>
              <a:gd name="connsiteY112" fmla="*/ 3667125 h 3943350"/>
              <a:gd name="connsiteX113" fmla="*/ 5724525 w 7515225"/>
              <a:gd name="connsiteY113" fmla="*/ 3657600 h 3943350"/>
              <a:gd name="connsiteX114" fmla="*/ 5810250 w 7515225"/>
              <a:gd name="connsiteY114" fmla="*/ 3638550 h 3943350"/>
              <a:gd name="connsiteX115" fmla="*/ 5867400 w 7515225"/>
              <a:gd name="connsiteY115" fmla="*/ 3619500 h 3943350"/>
              <a:gd name="connsiteX116" fmla="*/ 5953125 w 7515225"/>
              <a:gd name="connsiteY116" fmla="*/ 3581400 h 3943350"/>
              <a:gd name="connsiteX117" fmla="*/ 5981700 w 7515225"/>
              <a:gd name="connsiteY117" fmla="*/ 3571875 h 3943350"/>
              <a:gd name="connsiteX118" fmla="*/ 6086475 w 7515225"/>
              <a:gd name="connsiteY118" fmla="*/ 3552825 h 3943350"/>
              <a:gd name="connsiteX119" fmla="*/ 6143625 w 7515225"/>
              <a:gd name="connsiteY119" fmla="*/ 3533775 h 3943350"/>
              <a:gd name="connsiteX120" fmla="*/ 6172200 w 7515225"/>
              <a:gd name="connsiteY120" fmla="*/ 3514725 h 3943350"/>
              <a:gd name="connsiteX121" fmla="*/ 6200775 w 7515225"/>
              <a:gd name="connsiteY121" fmla="*/ 3505200 h 3943350"/>
              <a:gd name="connsiteX122" fmla="*/ 6296025 w 7515225"/>
              <a:gd name="connsiteY122" fmla="*/ 3476625 h 3943350"/>
              <a:gd name="connsiteX123" fmla="*/ 6372225 w 7515225"/>
              <a:gd name="connsiteY123" fmla="*/ 3438525 h 3943350"/>
              <a:gd name="connsiteX124" fmla="*/ 6410325 w 7515225"/>
              <a:gd name="connsiteY124" fmla="*/ 3429000 h 3943350"/>
              <a:gd name="connsiteX125" fmla="*/ 6467475 w 7515225"/>
              <a:gd name="connsiteY125" fmla="*/ 3409950 h 3943350"/>
              <a:gd name="connsiteX126" fmla="*/ 6543675 w 7515225"/>
              <a:gd name="connsiteY126" fmla="*/ 3390900 h 3943350"/>
              <a:gd name="connsiteX127" fmla="*/ 6581775 w 7515225"/>
              <a:gd name="connsiteY127" fmla="*/ 3381375 h 3943350"/>
              <a:gd name="connsiteX128" fmla="*/ 6629400 w 7515225"/>
              <a:gd name="connsiteY128" fmla="*/ 3371850 h 3943350"/>
              <a:gd name="connsiteX129" fmla="*/ 6686550 w 7515225"/>
              <a:gd name="connsiteY129" fmla="*/ 3352800 h 3943350"/>
              <a:gd name="connsiteX130" fmla="*/ 6715125 w 7515225"/>
              <a:gd name="connsiteY130" fmla="*/ 3343275 h 3943350"/>
              <a:gd name="connsiteX131" fmla="*/ 6762750 w 7515225"/>
              <a:gd name="connsiteY131" fmla="*/ 3333750 h 3943350"/>
              <a:gd name="connsiteX132" fmla="*/ 6791325 w 7515225"/>
              <a:gd name="connsiteY132" fmla="*/ 3324225 h 3943350"/>
              <a:gd name="connsiteX133" fmla="*/ 7515225 w 7515225"/>
              <a:gd name="connsiteY13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190875 w 7515225"/>
              <a:gd name="connsiteY56" fmla="*/ 1657350 h 3943350"/>
              <a:gd name="connsiteX57" fmla="*/ 3257550 w 7515225"/>
              <a:gd name="connsiteY57" fmla="*/ 1733550 h 3943350"/>
              <a:gd name="connsiteX58" fmla="*/ 3295650 w 7515225"/>
              <a:gd name="connsiteY58" fmla="*/ 1800225 h 3943350"/>
              <a:gd name="connsiteX59" fmla="*/ 3305175 w 7515225"/>
              <a:gd name="connsiteY59" fmla="*/ 1828800 h 3943350"/>
              <a:gd name="connsiteX60" fmla="*/ 3343275 w 7515225"/>
              <a:gd name="connsiteY60" fmla="*/ 1885950 h 3943350"/>
              <a:gd name="connsiteX61" fmla="*/ 3352800 w 7515225"/>
              <a:gd name="connsiteY61" fmla="*/ 1914525 h 3943350"/>
              <a:gd name="connsiteX62" fmla="*/ 3381375 w 7515225"/>
              <a:gd name="connsiteY62" fmla="*/ 1943100 h 3943350"/>
              <a:gd name="connsiteX63" fmla="*/ 3419475 w 7515225"/>
              <a:gd name="connsiteY63" fmla="*/ 2000250 h 3943350"/>
              <a:gd name="connsiteX64" fmla="*/ 3457575 w 7515225"/>
              <a:gd name="connsiteY64" fmla="*/ 2057400 h 3943350"/>
              <a:gd name="connsiteX65" fmla="*/ 3505200 w 7515225"/>
              <a:gd name="connsiteY65" fmla="*/ 2124075 h 3943350"/>
              <a:gd name="connsiteX66" fmla="*/ 3543300 w 7515225"/>
              <a:gd name="connsiteY66" fmla="*/ 2181225 h 3943350"/>
              <a:gd name="connsiteX67" fmla="*/ 3581400 w 7515225"/>
              <a:gd name="connsiteY67" fmla="*/ 2247900 h 3943350"/>
              <a:gd name="connsiteX68" fmla="*/ 3667125 w 7515225"/>
              <a:gd name="connsiteY68" fmla="*/ 2345531 h 3943350"/>
              <a:gd name="connsiteX69" fmla="*/ 3838575 w 7515225"/>
              <a:gd name="connsiteY69" fmla="*/ 2428875 h 3943350"/>
              <a:gd name="connsiteX70" fmla="*/ 4050506 w 7515225"/>
              <a:gd name="connsiteY70" fmla="*/ 2505075 h 3943350"/>
              <a:gd name="connsiteX71" fmla="*/ 4250532 w 7515225"/>
              <a:gd name="connsiteY71" fmla="*/ 2638425 h 3943350"/>
              <a:gd name="connsiteX72" fmla="*/ 4362450 w 7515225"/>
              <a:gd name="connsiteY72" fmla="*/ 2762250 h 3943350"/>
              <a:gd name="connsiteX73" fmla="*/ 4381500 w 7515225"/>
              <a:gd name="connsiteY73" fmla="*/ 2819400 h 3943350"/>
              <a:gd name="connsiteX74" fmla="*/ 4400550 w 7515225"/>
              <a:gd name="connsiteY74" fmla="*/ 2857500 h 3943350"/>
              <a:gd name="connsiteX75" fmla="*/ 4419600 w 7515225"/>
              <a:gd name="connsiteY75" fmla="*/ 2924175 h 3943350"/>
              <a:gd name="connsiteX76" fmla="*/ 4448175 w 7515225"/>
              <a:gd name="connsiteY76" fmla="*/ 2990850 h 3943350"/>
              <a:gd name="connsiteX77" fmla="*/ 4467225 w 7515225"/>
              <a:gd name="connsiteY77" fmla="*/ 3048000 h 3943350"/>
              <a:gd name="connsiteX78" fmla="*/ 4486275 w 7515225"/>
              <a:gd name="connsiteY78" fmla="*/ 3105150 h 3943350"/>
              <a:gd name="connsiteX79" fmla="*/ 4495800 w 7515225"/>
              <a:gd name="connsiteY79" fmla="*/ 3133725 h 3943350"/>
              <a:gd name="connsiteX80" fmla="*/ 4505325 w 7515225"/>
              <a:gd name="connsiteY80" fmla="*/ 3171825 h 3943350"/>
              <a:gd name="connsiteX81" fmla="*/ 4524375 w 7515225"/>
              <a:gd name="connsiteY81" fmla="*/ 3200400 h 3943350"/>
              <a:gd name="connsiteX82" fmla="*/ 4533900 w 7515225"/>
              <a:gd name="connsiteY82" fmla="*/ 3228975 h 3943350"/>
              <a:gd name="connsiteX83" fmla="*/ 4552950 w 7515225"/>
              <a:gd name="connsiteY83" fmla="*/ 3257550 h 3943350"/>
              <a:gd name="connsiteX84" fmla="*/ 4572000 w 7515225"/>
              <a:gd name="connsiteY84" fmla="*/ 3314700 h 3943350"/>
              <a:gd name="connsiteX85" fmla="*/ 4600575 w 7515225"/>
              <a:gd name="connsiteY85" fmla="*/ 3343275 h 3943350"/>
              <a:gd name="connsiteX86" fmla="*/ 4629150 w 7515225"/>
              <a:gd name="connsiteY86" fmla="*/ 3409950 h 3943350"/>
              <a:gd name="connsiteX87" fmla="*/ 4648200 w 7515225"/>
              <a:gd name="connsiteY87" fmla="*/ 3438525 h 3943350"/>
              <a:gd name="connsiteX88" fmla="*/ 4667250 w 7515225"/>
              <a:gd name="connsiteY88" fmla="*/ 3495675 h 3943350"/>
              <a:gd name="connsiteX89" fmla="*/ 4686300 w 7515225"/>
              <a:gd name="connsiteY89" fmla="*/ 3552825 h 3943350"/>
              <a:gd name="connsiteX90" fmla="*/ 4695825 w 7515225"/>
              <a:gd name="connsiteY90" fmla="*/ 3581400 h 3943350"/>
              <a:gd name="connsiteX91" fmla="*/ 4714875 w 7515225"/>
              <a:gd name="connsiteY91" fmla="*/ 3619500 h 3943350"/>
              <a:gd name="connsiteX92" fmla="*/ 4724400 w 7515225"/>
              <a:gd name="connsiteY92" fmla="*/ 3648075 h 3943350"/>
              <a:gd name="connsiteX93" fmla="*/ 4772025 w 7515225"/>
              <a:gd name="connsiteY93" fmla="*/ 3705225 h 3943350"/>
              <a:gd name="connsiteX94" fmla="*/ 4791075 w 7515225"/>
              <a:gd name="connsiteY94" fmla="*/ 3733800 h 3943350"/>
              <a:gd name="connsiteX95" fmla="*/ 4867275 w 7515225"/>
              <a:gd name="connsiteY95" fmla="*/ 3790950 h 3943350"/>
              <a:gd name="connsiteX96" fmla="*/ 4924425 w 7515225"/>
              <a:gd name="connsiteY96" fmla="*/ 3848100 h 3943350"/>
              <a:gd name="connsiteX97" fmla="*/ 4943475 w 7515225"/>
              <a:gd name="connsiteY97" fmla="*/ 3876675 h 3943350"/>
              <a:gd name="connsiteX98" fmla="*/ 4972050 w 7515225"/>
              <a:gd name="connsiteY98" fmla="*/ 3886200 h 3943350"/>
              <a:gd name="connsiteX99" fmla="*/ 5057775 w 7515225"/>
              <a:gd name="connsiteY99" fmla="*/ 3924300 h 3943350"/>
              <a:gd name="connsiteX100" fmla="*/ 5286375 w 7515225"/>
              <a:gd name="connsiteY100" fmla="*/ 3943350 h 3943350"/>
              <a:gd name="connsiteX101" fmla="*/ 5314950 w 7515225"/>
              <a:gd name="connsiteY101" fmla="*/ 3924300 h 3943350"/>
              <a:gd name="connsiteX102" fmla="*/ 5353050 w 7515225"/>
              <a:gd name="connsiteY102" fmla="*/ 3876675 h 3943350"/>
              <a:gd name="connsiteX103" fmla="*/ 5372100 w 7515225"/>
              <a:gd name="connsiteY103" fmla="*/ 3848100 h 3943350"/>
              <a:gd name="connsiteX104" fmla="*/ 5400675 w 7515225"/>
              <a:gd name="connsiteY104" fmla="*/ 3829050 h 3943350"/>
              <a:gd name="connsiteX105" fmla="*/ 5438775 w 7515225"/>
              <a:gd name="connsiteY105" fmla="*/ 3800475 h 3943350"/>
              <a:gd name="connsiteX106" fmla="*/ 5467350 w 7515225"/>
              <a:gd name="connsiteY106" fmla="*/ 3790950 h 3943350"/>
              <a:gd name="connsiteX107" fmla="*/ 5495925 w 7515225"/>
              <a:gd name="connsiteY107" fmla="*/ 3771900 h 3943350"/>
              <a:gd name="connsiteX108" fmla="*/ 5562600 w 7515225"/>
              <a:gd name="connsiteY108" fmla="*/ 3752850 h 3943350"/>
              <a:gd name="connsiteX109" fmla="*/ 5600700 w 7515225"/>
              <a:gd name="connsiteY109" fmla="*/ 3733800 h 3943350"/>
              <a:gd name="connsiteX110" fmla="*/ 5667375 w 7515225"/>
              <a:gd name="connsiteY110" fmla="*/ 3686175 h 3943350"/>
              <a:gd name="connsiteX111" fmla="*/ 5695950 w 7515225"/>
              <a:gd name="connsiteY111" fmla="*/ 3667125 h 3943350"/>
              <a:gd name="connsiteX112" fmla="*/ 5724525 w 7515225"/>
              <a:gd name="connsiteY112" fmla="*/ 3657600 h 3943350"/>
              <a:gd name="connsiteX113" fmla="*/ 5810250 w 7515225"/>
              <a:gd name="connsiteY113" fmla="*/ 3638550 h 3943350"/>
              <a:gd name="connsiteX114" fmla="*/ 5867400 w 7515225"/>
              <a:gd name="connsiteY114" fmla="*/ 3619500 h 3943350"/>
              <a:gd name="connsiteX115" fmla="*/ 5953125 w 7515225"/>
              <a:gd name="connsiteY115" fmla="*/ 3581400 h 3943350"/>
              <a:gd name="connsiteX116" fmla="*/ 5981700 w 7515225"/>
              <a:gd name="connsiteY116" fmla="*/ 3571875 h 3943350"/>
              <a:gd name="connsiteX117" fmla="*/ 6086475 w 7515225"/>
              <a:gd name="connsiteY117" fmla="*/ 3552825 h 3943350"/>
              <a:gd name="connsiteX118" fmla="*/ 6143625 w 7515225"/>
              <a:gd name="connsiteY118" fmla="*/ 3533775 h 3943350"/>
              <a:gd name="connsiteX119" fmla="*/ 6172200 w 7515225"/>
              <a:gd name="connsiteY119" fmla="*/ 3514725 h 3943350"/>
              <a:gd name="connsiteX120" fmla="*/ 6200775 w 7515225"/>
              <a:gd name="connsiteY120" fmla="*/ 3505200 h 3943350"/>
              <a:gd name="connsiteX121" fmla="*/ 6296025 w 7515225"/>
              <a:gd name="connsiteY121" fmla="*/ 3476625 h 3943350"/>
              <a:gd name="connsiteX122" fmla="*/ 6372225 w 7515225"/>
              <a:gd name="connsiteY122" fmla="*/ 3438525 h 3943350"/>
              <a:gd name="connsiteX123" fmla="*/ 6410325 w 7515225"/>
              <a:gd name="connsiteY123" fmla="*/ 3429000 h 3943350"/>
              <a:gd name="connsiteX124" fmla="*/ 6467475 w 7515225"/>
              <a:gd name="connsiteY124" fmla="*/ 3409950 h 3943350"/>
              <a:gd name="connsiteX125" fmla="*/ 6543675 w 7515225"/>
              <a:gd name="connsiteY125" fmla="*/ 3390900 h 3943350"/>
              <a:gd name="connsiteX126" fmla="*/ 6581775 w 7515225"/>
              <a:gd name="connsiteY126" fmla="*/ 3381375 h 3943350"/>
              <a:gd name="connsiteX127" fmla="*/ 6629400 w 7515225"/>
              <a:gd name="connsiteY127" fmla="*/ 3371850 h 3943350"/>
              <a:gd name="connsiteX128" fmla="*/ 6686550 w 7515225"/>
              <a:gd name="connsiteY128" fmla="*/ 3352800 h 3943350"/>
              <a:gd name="connsiteX129" fmla="*/ 6715125 w 7515225"/>
              <a:gd name="connsiteY129" fmla="*/ 3343275 h 3943350"/>
              <a:gd name="connsiteX130" fmla="*/ 6762750 w 7515225"/>
              <a:gd name="connsiteY130" fmla="*/ 3333750 h 3943350"/>
              <a:gd name="connsiteX131" fmla="*/ 6791325 w 7515225"/>
              <a:gd name="connsiteY131" fmla="*/ 3324225 h 3943350"/>
              <a:gd name="connsiteX132" fmla="*/ 7515225 w 7515225"/>
              <a:gd name="connsiteY13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33725 w 7515225"/>
              <a:gd name="connsiteY55" fmla="*/ 1619250 h 3943350"/>
              <a:gd name="connsiteX56" fmla="*/ 3257550 w 7515225"/>
              <a:gd name="connsiteY56" fmla="*/ 1733550 h 3943350"/>
              <a:gd name="connsiteX57" fmla="*/ 3295650 w 7515225"/>
              <a:gd name="connsiteY57" fmla="*/ 1800225 h 3943350"/>
              <a:gd name="connsiteX58" fmla="*/ 3305175 w 7515225"/>
              <a:gd name="connsiteY58" fmla="*/ 1828800 h 3943350"/>
              <a:gd name="connsiteX59" fmla="*/ 3343275 w 7515225"/>
              <a:gd name="connsiteY59" fmla="*/ 1885950 h 3943350"/>
              <a:gd name="connsiteX60" fmla="*/ 3352800 w 7515225"/>
              <a:gd name="connsiteY60" fmla="*/ 1914525 h 3943350"/>
              <a:gd name="connsiteX61" fmla="*/ 3381375 w 7515225"/>
              <a:gd name="connsiteY61" fmla="*/ 1943100 h 3943350"/>
              <a:gd name="connsiteX62" fmla="*/ 3419475 w 7515225"/>
              <a:gd name="connsiteY62" fmla="*/ 2000250 h 3943350"/>
              <a:gd name="connsiteX63" fmla="*/ 3457575 w 7515225"/>
              <a:gd name="connsiteY63" fmla="*/ 2057400 h 3943350"/>
              <a:gd name="connsiteX64" fmla="*/ 3505200 w 7515225"/>
              <a:gd name="connsiteY64" fmla="*/ 2124075 h 3943350"/>
              <a:gd name="connsiteX65" fmla="*/ 3543300 w 7515225"/>
              <a:gd name="connsiteY65" fmla="*/ 2181225 h 3943350"/>
              <a:gd name="connsiteX66" fmla="*/ 3581400 w 7515225"/>
              <a:gd name="connsiteY66" fmla="*/ 2247900 h 3943350"/>
              <a:gd name="connsiteX67" fmla="*/ 3667125 w 7515225"/>
              <a:gd name="connsiteY67" fmla="*/ 2345531 h 3943350"/>
              <a:gd name="connsiteX68" fmla="*/ 3838575 w 7515225"/>
              <a:gd name="connsiteY68" fmla="*/ 2428875 h 3943350"/>
              <a:gd name="connsiteX69" fmla="*/ 4050506 w 7515225"/>
              <a:gd name="connsiteY69" fmla="*/ 2505075 h 3943350"/>
              <a:gd name="connsiteX70" fmla="*/ 4250532 w 7515225"/>
              <a:gd name="connsiteY70" fmla="*/ 2638425 h 3943350"/>
              <a:gd name="connsiteX71" fmla="*/ 4362450 w 7515225"/>
              <a:gd name="connsiteY71" fmla="*/ 2762250 h 3943350"/>
              <a:gd name="connsiteX72" fmla="*/ 4381500 w 7515225"/>
              <a:gd name="connsiteY72" fmla="*/ 2819400 h 3943350"/>
              <a:gd name="connsiteX73" fmla="*/ 4400550 w 7515225"/>
              <a:gd name="connsiteY73" fmla="*/ 2857500 h 3943350"/>
              <a:gd name="connsiteX74" fmla="*/ 4419600 w 7515225"/>
              <a:gd name="connsiteY74" fmla="*/ 2924175 h 3943350"/>
              <a:gd name="connsiteX75" fmla="*/ 4448175 w 7515225"/>
              <a:gd name="connsiteY75" fmla="*/ 2990850 h 3943350"/>
              <a:gd name="connsiteX76" fmla="*/ 4467225 w 7515225"/>
              <a:gd name="connsiteY76" fmla="*/ 3048000 h 3943350"/>
              <a:gd name="connsiteX77" fmla="*/ 4486275 w 7515225"/>
              <a:gd name="connsiteY77" fmla="*/ 3105150 h 3943350"/>
              <a:gd name="connsiteX78" fmla="*/ 4495800 w 7515225"/>
              <a:gd name="connsiteY78" fmla="*/ 3133725 h 3943350"/>
              <a:gd name="connsiteX79" fmla="*/ 4505325 w 7515225"/>
              <a:gd name="connsiteY79" fmla="*/ 3171825 h 3943350"/>
              <a:gd name="connsiteX80" fmla="*/ 4524375 w 7515225"/>
              <a:gd name="connsiteY80" fmla="*/ 3200400 h 3943350"/>
              <a:gd name="connsiteX81" fmla="*/ 4533900 w 7515225"/>
              <a:gd name="connsiteY81" fmla="*/ 3228975 h 3943350"/>
              <a:gd name="connsiteX82" fmla="*/ 4552950 w 7515225"/>
              <a:gd name="connsiteY82" fmla="*/ 3257550 h 3943350"/>
              <a:gd name="connsiteX83" fmla="*/ 4572000 w 7515225"/>
              <a:gd name="connsiteY83" fmla="*/ 3314700 h 3943350"/>
              <a:gd name="connsiteX84" fmla="*/ 4600575 w 7515225"/>
              <a:gd name="connsiteY84" fmla="*/ 3343275 h 3943350"/>
              <a:gd name="connsiteX85" fmla="*/ 4629150 w 7515225"/>
              <a:gd name="connsiteY85" fmla="*/ 3409950 h 3943350"/>
              <a:gd name="connsiteX86" fmla="*/ 4648200 w 7515225"/>
              <a:gd name="connsiteY86" fmla="*/ 3438525 h 3943350"/>
              <a:gd name="connsiteX87" fmla="*/ 4667250 w 7515225"/>
              <a:gd name="connsiteY87" fmla="*/ 3495675 h 3943350"/>
              <a:gd name="connsiteX88" fmla="*/ 4686300 w 7515225"/>
              <a:gd name="connsiteY88" fmla="*/ 3552825 h 3943350"/>
              <a:gd name="connsiteX89" fmla="*/ 4695825 w 7515225"/>
              <a:gd name="connsiteY89" fmla="*/ 3581400 h 3943350"/>
              <a:gd name="connsiteX90" fmla="*/ 4714875 w 7515225"/>
              <a:gd name="connsiteY90" fmla="*/ 3619500 h 3943350"/>
              <a:gd name="connsiteX91" fmla="*/ 4724400 w 7515225"/>
              <a:gd name="connsiteY91" fmla="*/ 3648075 h 3943350"/>
              <a:gd name="connsiteX92" fmla="*/ 4772025 w 7515225"/>
              <a:gd name="connsiteY92" fmla="*/ 3705225 h 3943350"/>
              <a:gd name="connsiteX93" fmla="*/ 4791075 w 7515225"/>
              <a:gd name="connsiteY93" fmla="*/ 3733800 h 3943350"/>
              <a:gd name="connsiteX94" fmla="*/ 4867275 w 7515225"/>
              <a:gd name="connsiteY94" fmla="*/ 3790950 h 3943350"/>
              <a:gd name="connsiteX95" fmla="*/ 4924425 w 7515225"/>
              <a:gd name="connsiteY95" fmla="*/ 3848100 h 3943350"/>
              <a:gd name="connsiteX96" fmla="*/ 4943475 w 7515225"/>
              <a:gd name="connsiteY96" fmla="*/ 3876675 h 3943350"/>
              <a:gd name="connsiteX97" fmla="*/ 4972050 w 7515225"/>
              <a:gd name="connsiteY97" fmla="*/ 3886200 h 3943350"/>
              <a:gd name="connsiteX98" fmla="*/ 5057775 w 7515225"/>
              <a:gd name="connsiteY98" fmla="*/ 3924300 h 3943350"/>
              <a:gd name="connsiteX99" fmla="*/ 5286375 w 7515225"/>
              <a:gd name="connsiteY99" fmla="*/ 3943350 h 3943350"/>
              <a:gd name="connsiteX100" fmla="*/ 5314950 w 7515225"/>
              <a:gd name="connsiteY100" fmla="*/ 3924300 h 3943350"/>
              <a:gd name="connsiteX101" fmla="*/ 5353050 w 7515225"/>
              <a:gd name="connsiteY101" fmla="*/ 3876675 h 3943350"/>
              <a:gd name="connsiteX102" fmla="*/ 5372100 w 7515225"/>
              <a:gd name="connsiteY102" fmla="*/ 3848100 h 3943350"/>
              <a:gd name="connsiteX103" fmla="*/ 5400675 w 7515225"/>
              <a:gd name="connsiteY103" fmla="*/ 3829050 h 3943350"/>
              <a:gd name="connsiteX104" fmla="*/ 5438775 w 7515225"/>
              <a:gd name="connsiteY104" fmla="*/ 3800475 h 3943350"/>
              <a:gd name="connsiteX105" fmla="*/ 5467350 w 7515225"/>
              <a:gd name="connsiteY105" fmla="*/ 3790950 h 3943350"/>
              <a:gd name="connsiteX106" fmla="*/ 5495925 w 7515225"/>
              <a:gd name="connsiteY106" fmla="*/ 3771900 h 3943350"/>
              <a:gd name="connsiteX107" fmla="*/ 5562600 w 7515225"/>
              <a:gd name="connsiteY107" fmla="*/ 3752850 h 3943350"/>
              <a:gd name="connsiteX108" fmla="*/ 5600700 w 7515225"/>
              <a:gd name="connsiteY108" fmla="*/ 3733800 h 3943350"/>
              <a:gd name="connsiteX109" fmla="*/ 5667375 w 7515225"/>
              <a:gd name="connsiteY109" fmla="*/ 3686175 h 3943350"/>
              <a:gd name="connsiteX110" fmla="*/ 5695950 w 7515225"/>
              <a:gd name="connsiteY110" fmla="*/ 3667125 h 3943350"/>
              <a:gd name="connsiteX111" fmla="*/ 5724525 w 7515225"/>
              <a:gd name="connsiteY111" fmla="*/ 3657600 h 3943350"/>
              <a:gd name="connsiteX112" fmla="*/ 5810250 w 7515225"/>
              <a:gd name="connsiteY112" fmla="*/ 3638550 h 3943350"/>
              <a:gd name="connsiteX113" fmla="*/ 5867400 w 7515225"/>
              <a:gd name="connsiteY113" fmla="*/ 3619500 h 3943350"/>
              <a:gd name="connsiteX114" fmla="*/ 5953125 w 7515225"/>
              <a:gd name="connsiteY114" fmla="*/ 3581400 h 3943350"/>
              <a:gd name="connsiteX115" fmla="*/ 5981700 w 7515225"/>
              <a:gd name="connsiteY115" fmla="*/ 3571875 h 3943350"/>
              <a:gd name="connsiteX116" fmla="*/ 6086475 w 7515225"/>
              <a:gd name="connsiteY116" fmla="*/ 3552825 h 3943350"/>
              <a:gd name="connsiteX117" fmla="*/ 6143625 w 7515225"/>
              <a:gd name="connsiteY117" fmla="*/ 3533775 h 3943350"/>
              <a:gd name="connsiteX118" fmla="*/ 6172200 w 7515225"/>
              <a:gd name="connsiteY118" fmla="*/ 3514725 h 3943350"/>
              <a:gd name="connsiteX119" fmla="*/ 6200775 w 7515225"/>
              <a:gd name="connsiteY119" fmla="*/ 3505200 h 3943350"/>
              <a:gd name="connsiteX120" fmla="*/ 6296025 w 7515225"/>
              <a:gd name="connsiteY120" fmla="*/ 3476625 h 3943350"/>
              <a:gd name="connsiteX121" fmla="*/ 6372225 w 7515225"/>
              <a:gd name="connsiteY121" fmla="*/ 3438525 h 3943350"/>
              <a:gd name="connsiteX122" fmla="*/ 6410325 w 7515225"/>
              <a:gd name="connsiteY122" fmla="*/ 3429000 h 3943350"/>
              <a:gd name="connsiteX123" fmla="*/ 6467475 w 7515225"/>
              <a:gd name="connsiteY123" fmla="*/ 3409950 h 3943350"/>
              <a:gd name="connsiteX124" fmla="*/ 6543675 w 7515225"/>
              <a:gd name="connsiteY124" fmla="*/ 3390900 h 3943350"/>
              <a:gd name="connsiteX125" fmla="*/ 6581775 w 7515225"/>
              <a:gd name="connsiteY125" fmla="*/ 3381375 h 3943350"/>
              <a:gd name="connsiteX126" fmla="*/ 6629400 w 7515225"/>
              <a:gd name="connsiteY126" fmla="*/ 3371850 h 3943350"/>
              <a:gd name="connsiteX127" fmla="*/ 6686550 w 7515225"/>
              <a:gd name="connsiteY127" fmla="*/ 3352800 h 3943350"/>
              <a:gd name="connsiteX128" fmla="*/ 6715125 w 7515225"/>
              <a:gd name="connsiteY128" fmla="*/ 3343275 h 3943350"/>
              <a:gd name="connsiteX129" fmla="*/ 6762750 w 7515225"/>
              <a:gd name="connsiteY129" fmla="*/ 3333750 h 3943350"/>
              <a:gd name="connsiteX130" fmla="*/ 6791325 w 7515225"/>
              <a:gd name="connsiteY130" fmla="*/ 3324225 h 3943350"/>
              <a:gd name="connsiteX131" fmla="*/ 7515225 w 7515225"/>
              <a:gd name="connsiteY13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57550 w 7515225"/>
              <a:gd name="connsiteY56" fmla="*/ 1733550 h 3943350"/>
              <a:gd name="connsiteX57" fmla="*/ 3295650 w 7515225"/>
              <a:gd name="connsiteY57" fmla="*/ 1800225 h 3943350"/>
              <a:gd name="connsiteX58" fmla="*/ 3305175 w 7515225"/>
              <a:gd name="connsiteY58" fmla="*/ 1828800 h 3943350"/>
              <a:gd name="connsiteX59" fmla="*/ 3343275 w 7515225"/>
              <a:gd name="connsiteY59" fmla="*/ 1885950 h 3943350"/>
              <a:gd name="connsiteX60" fmla="*/ 3352800 w 7515225"/>
              <a:gd name="connsiteY60" fmla="*/ 1914525 h 3943350"/>
              <a:gd name="connsiteX61" fmla="*/ 3381375 w 7515225"/>
              <a:gd name="connsiteY61" fmla="*/ 1943100 h 3943350"/>
              <a:gd name="connsiteX62" fmla="*/ 3419475 w 7515225"/>
              <a:gd name="connsiteY62" fmla="*/ 2000250 h 3943350"/>
              <a:gd name="connsiteX63" fmla="*/ 3457575 w 7515225"/>
              <a:gd name="connsiteY63" fmla="*/ 2057400 h 3943350"/>
              <a:gd name="connsiteX64" fmla="*/ 3505200 w 7515225"/>
              <a:gd name="connsiteY64" fmla="*/ 2124075 h 3943350"/>
              <a:gd name="connsiteX65" fmla="*/ 3543300 w 7515225"/>
              <a:gd name="connsiteY65" fmla="*/ 2181225 h 3943350"/>
              <a:gd name="connsiteX66" fmla="*/ 3581400 w 7515225"/>
              <a:gd name="connsiteY66" fmla="*/ 2247900 h 3943350"/>
              <a:gd name="connsiteX67" fmla="*/ 3667125 w 7515225"/>
              <a:gd name="connsiteY67" fmla="*/ 2345531 h 3943350"/>
              <a:gd name="connsiteX68" fmla="*/ 3838575 w 7515225"/>
              <a:gd name="connsiteY68" fmla="*/ 2428875 h 3943350"/>
              <a:gd name="connsiteX69" fmla="*/ 4050506 w 7515225"/>
              <a:gd name="connsiteY69" fmla="*/ 2505075 h 3943350"/>
              <a:gd name="connsiteX70" fmla="*/ 4250532 w 7515225"/>
              <a:gd name="connsiteY70" fmla="*/ 2638425 h 3943350"/>
              <a:gd name="connsiteX71" fmla="*/ 4362450 w 7515225"/>
              <a:gd name="connsiteY71" fmla="*/ 2762250 h 3943350"/>
              <a:gd name="connsiteX72" fmla="*/ 4381500 w 7515225"/>
              <a:gd name="connsiteY72" fmla="*/ 2819400 h 3943350"/>
              <a:gd name="connsiteX73" fmla="*/ 4400550 w 7515225"/>
              <a:gd name="connsiteY73" fmla="*/ 2857500 h 3943350"/>
              <a:gd name="connsiteX74" fmla="*/ 4419600 w 7515225"/>
              <a:gd name="connsiteY74" fmla="*/ 2924175 h 3943350"/>
              <a:gd name="connsiteX75" fmla="*/ 4448175 w 7515225"/>
              <a:gd name="connsiteY75" fmla="*/ 2990850 h 3943350"/>
              <a:gd name="connsiteX76" fmla="*/ 4467225 w 7515225"/>
              <a:gd name="connsiteY76" fmla="*/ 3048000 h 3943350"/>
              <a:gd name="connsiteX77" fmla="*/ 4486275 w 7515225"/>
              <a:gd name="connsiteY77" fmla="*/ 3105150 h 3943350"/>
              <a:gd name="connsiteX78" fmla="*/ 4495800 w 7515225"/>
              <a:gd name="connsiteY78" fmla="*/ 3133725 h 3943350"/>
              <a:gd name="connsiteX79" fmla="*/ 4505325 w 7515225"/>
              <a:gd name="connsiteY79" fmla="*/ 3171825 h 3943350"/>
              <a:gd name="connsiteX80" fmla="*/ 4524375 w 7515225"/>
              <a:gd name="connsiteY80" fmla="*/ 3200400 h 3943350"/>
              <a:gd name="connsiteX81" fmla="*/ 4533900 w 7515225"/>
              <a:gd name="connsiteY81" fmla="*/ 3228975 h 3943350"/>
              <a:gd name="connsiteX82" fmla="*/ 4552950 w 7515225"/>
              <a:gd name="connsiteY82" fmla="*/ 3257550 h 3943350"/>
              <a:gd name="connsiteX83" fmla="*/ 4572000 w 7515225"/>
              <a:gd name="connsiteY83" fmla="*/ 3314700 h 3943350"/>
              <a:gd name="connsiteX84" fmla="*/ 4600575 w 7515225"/>
              <a:gd name="connsiteY84" fmla="*/ 3343275 h 3943350"/>
              <a:gd name="connsiteX85" fmla="*/ 4629150 w 7515225"/>
              <a:gd name="connsiteY85" fmla="*/ 3409950 h 3943350"/>
              <a:gd name="connsiteX86" fmla="*/ 4648200 w 7515225"/>
              <a:gd name="connsiteY86" fmla="*/ 3438525 h 3943350"/>
              <a:gd name="connsiteX87" fmla="*/ 4667250 w 7515225"/>
              <a:gd name="connsiteY87" fmla="*/ 3495675 h 3943350"/>
              <a:gd name="connsiteX88" fmla="*/ 4686300 w 7515225"/>
              <a:gd name="connsiteY88" fmla="*/ 3552825 h 3943350"/>
              <a:gd name="connsiteX89" fmla="*/ 4695825 w 7515225"/>
              <a:gd name="connsiteY89" fmla="*/ 3581400 h 3943350"/>
              <a:gd name="connsiteX90" fmla="*/ 4714875 w 7515225"/>
              <a:gd name="connsiteY90" fmla="*/ 3619500 h 3943350"/>
              <a:gd name="connsiteX91" fmla="*/ 4724400 w 7515225"/>
              <a:gd name="connsiteY91" fmla="*/ 3648075 h 3943350"/>
              <a:gd name="connsiteX92" fmla="*/ 4772025 w 7515225"/>
              <a:gd name="connsiteY92" fmla="*/ 3705225 h 3943350"/>
              <a:gd name="connsiteX93" fmla="*/ 4791075 w 7515225"/>
              <a:gd name="connsiteY93" fmla="*/ 3733800 h 3943350"/>
              <a:gd name="connsiteX94" fmla="*/ 4867275 w 7515225"/>
              <a:gd name="connsiteY94" fmla="*/ 3790950 h 3943350"/>
              <a:gd name="connsiteX95" fmla="*/ 4924425 w 7515225"/>
              <a:gd name="connsiteY95" fmla="*/ 3848100 h 3943350"/>
              <a:gd name="connsiteX96" fmla="*/ 4943475 w 7515225"/>
              <a:gd name="connsiteY96" fmla="*/ 3876675 h 3943350"/>
              <a:gd name="connsiteX97" fmla="*/ 4972050 w 7515225"/>
              <a:gd name="connsiteY97" fmla="*/ 3886200 h 3943350"/>
              <a:gd name="connsiteX98" fmla="*/ 5057775 w 7515225"/>
              <a:gd name="connsiteY98" fmla="*/ 3924300 h 3943350"/>
              <a:gd name="connsiteX99" fmla="*/ 5286375 w 7515225"/>
              <a:gd name="connsiteY99" fmla="*/ 3943350 h 3943350"/>
              <a:gd name="connsiteX100" fmla="*/ 5314950 w 7515225"/>
              <a:gd name="connsiteY100" fmla="*/ 3924300 h 3943350"/>
              <a:gd name="connsiteX101" fmla="*/ 5353050 w 7515225"/>
              <a:gd name="connsiteY101" fmla="*/ 3876675 h 3943350"/>
              <a:gd name="connsiteX102" fmla="*/ 5372100 w 7515225"/>
              <a:gd name="connsiteY102" fmla="*/ 3848100 h 3943350"/>
              <a:gd name="connsiteX103" fmla="*/ 5400675 w 7515225"/>
              <a:gd name="connsiteY103" fmla="*/ 3829050 h 3943350"/>
              <a:gd name="connsiteX104" fmla="*/ 5438775 w 7515225"/>
              <a:gd name="connsiteY104" fmla="*/ 3800475 h 3943350"/>
              <a:gd name="connsiteX105" fmla="*/ 5467350 w 7515225"/>
              <a:gd name="connsiteY105" fmla="*/ 3790950 h 3943350"/>
              <a:gd name="connsiteX106" fmla="*/ 5495925 w 7515225"/>
              <a:gd name="connsiteY106" fmla="*/ 3771900 h 3943350"/>
              <a:gd name="connsiteX107" fmla="*/ 5562600 w 7515225"/>
              <a:gd name="connsiteY107" fmla="*/ 3752850 h 3943350"/>
              <a:gd name="connsiteX108" fmla="*/ 5600700 w 7515225"/>
              <a:gd name="connsiteY108" fmla="*/ 3733800 h 3943350"/>
              <a:gd name="connsiteX109" fmla="*/ 5667375 w 7515225"/>
              <a:gd name="connsiteY109" fmla="*/ 3686175 h 3943350"/>
              <a:gd name="connsiteX110" fmla="*/ 5695950 w 7515225"/>
              <a:gd name="connsiteY110" fmla="*/ 3667125 h 3943350"/>
              <a:gd name="connsiteX111" fmla="*/ 5724525 w 7515225"/>
              <a:gd name="connsiteY111" fmla="*/ 3657600 h 3943350"/>
              <a:gd name="connsiteX112" fmla="*/ 5810250 w 7515225"/>
              <a:gd name="connsiteY112" fmla="*/ 3638550 h 3943350"/>
              <a:gd name="connsiteX113" fmla="*/ 5867400 w 7515225"/>
              <a:gd name="connsiteY113" fmla="*/ 3619500 h 3943350"/>
              <a:gd name="connsiteX114" fmla="*/ 5953125 w 7515225"/>
              <a:gd name="connsiteY114" fmla="*/ 3581400 h 3943350"/>
              <a:gd name="connsiteX115" fmla="*/ 5981700 w 7515225"/>
              <a:gd name="connsiteY115" fmla="*/ 3571875 h 3943350"/>
              <a:gd name="connsiteX116" fmla="*/ 6086475 w 7515225"/>
              <a:gd name="connsiteY116" fmla="*/ 3552825 h 3943350"/>
              <a:gd name="connsiteX117" fmla="*/ 6143625 w 7515225"/>
              <a:gd name="connsiteY117" fmla="*/ 3533775 h 3943350"/>
              <a:gd name="connsiteX118" fmla="*/ 6172200 w 7515225"/>
              <a:gd name="connsiteY118" fmla="*/ 3514725 h 3943350"/>
              <a:gd name="connsiteX119" fmla="*/ 6200775 w 7515225"/>
              <a:gd name="connsiteY119" fmla="*/ 3505200 h 3943350"/>
              <a:gd name="connsiteX120" fmla="*/ 6296025 w 7515225"/>
              <a:gd name="connsiteY120" fmla="*/ 3476625 h 3943350"/>
              <a:gd name="connsiteX121" fmla="*/ 6372225 w 7515225"/>
              <a:gd name="connsiteY121" fmla="*/ 3438525 h 3943350"/>
              <a:gd name="connsiteX122" fmla="*/ 6410325 w 7515225"/>
              <a:gd name="connsiteY122" fmla="*/ 3429000 h 3943350"/>
              <a:gd name="connsiteX123" fmla="*/ 6467475 w 7515225"/>
              <a:gd name="connsiteY123" fmla="*/ 3409950 h 3943350"/>
              <a:gd name="connsiteX124" fmla="*/ 6543675 w 7515225"/>
              <a:gd name="connsiteY124" fmla="*/ 3390900 h 3943350"/>
              <a:gd name="connsiteX125" fmla="*/ 6581775 w 7515225"/>
              <a:gd name="connsiteY125" fmla="*/ 3381375 h 3943350"/>
              <a:gd name="connsiteX126" fmla="*/ 6629400 w 7515225"/>
              <a:gd name="connsiteY126" fmla="*/ 3371850 h 3943350"/>
              <a:gd name="connsiteX127" fmla="*/ 6686550 w 7515225"/>
              <a:gd name="connsiteY127" fmla="*/ 3352800 h 3943350"/>
              <a:gd name="connsiteX128" fmla="*/ 6715125 w 7515225"/>
              <a:gd name="connsiteY128" fmla="*/ 3343275 h 3943350"/>
              <a:gd name="connsiteX129" fmla="*/ 6762750 w 7515225"/>
              <a:gd name="connsiteY129" fmla="*/ 3333750 h 3943350"/>
              <a:gd name="connsiteX130" fmla="*/ 6791325 w 7515225"/>
              <a:gd name="connsiteY130" fmla="*/ 3324225 h 3943350"/>
              <a:gd name="connsiteX131" fmla="*/ 7515225 w 7515225"/>
              <a:gd name="connsiteY13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295650 w 7515225"/>
              <a:gd name="connsiteY57" fmla="*/ 1800225 h 3943350"/>
              <a:gd name="connsiteX58" fmla="*/ 3305175 w 7515225"/>
              <a:gd name="connsiteY58" fmla="*/ 1828800 h 3943350"/>
              <a:gd name="connsiteX59" fmla="*/ 3343275 w 7515225"/>
              <a:gd name="connsiteY59" fmla="*/ 1885950 h 3943350"/>
              <a:gd name="connsiteX60" fmla="*/ 3352800 w 7515225"/>
              <a:gd name="connsiteY60" fmla="*/ 1914525 h 3943350"/>
              <a:gd name="connsiteX61" fmla="*/ 3381375 w 7515225"/>
              <a:gd name="connsiteY61" fmla="*/ 1943100 h 3943350"/>
              <a:gd name="connsiteX62" fmla="*/ 3419475 w 7515225"/>
              <a:gd name="connsiteY62" fmla="*/ 2000250 h 3943350"/>
              <a:gd name="connsiteX63" fmla="*/ 3457575 w 7515225"/>
              <a:gd name="connsiteY63" fmla="*/ 2057400 h 3943350"/>
              <a:gd name="connsiteX64" fmla="*/ 3505200 w 7515225"/>
              <a:gd name="connsiteY64" fmla="*/ 2124075 h 3943350"/>
              <a:gd name="connsiteX65" fmla="*/ 3543300 w 7515225"/>
              <a:gd name="connsiteY65" fmla="*/ 2181225 h 3943350"/>
              <a:gd name="connsiteX66" fmla="*/ 3581400 w 7515225"/>
              <a:gd name="connsiteY66" fmla="*/ 2247900 h 3943350"/>
              <a:gd name="connsiteX67" fmla="*/ 3667125 w 7515225"/>
              <a:gd name="connsiteY67" fmla="*/ 2345531 h 3943350"/>
              <a:gd name="connsiteX68" fmla="*/ 3838575 w 7515225"/>
              <a:gd name="connsiteY68" fmla="*/ 2428875 h 3943350"/>
              <a:gd name="connsiteX69" fmla="*/ 4050506 w 7515225"/>
              <a:gd name="connsiteY69" fmla="*/ 2505075 h 3943350"/>
              <a:gd name="connsiteX70" fmla="*/ 4250532 w 7515225"/>
              <a:gd name="connsiteY70" fmla="*/ 2638425 h 3943350"/>
              <a:gd name="connsiteX71" fmla="*/ 4362450 w 7515225"/>
              <a:gd name="connsiteY71" fmla="*/ 2762250 h 3943350"/>
              <a:gd name="connsiteX72" fmla="*/ 4381500 w 7515225"/>
              <a:gd name="connsiteY72" fmla="*/ 2819400 h 3943350"/>
              <a:gd name="connsiteX73" fmla="*/ 4400550 w 7515225"/>
              <a:gd name="connsiteY73" fmla="*/ 2857500 h 3943350"/>
              <a:gd name="connsiteX74" fmla="*/ 4419600 w 7515225"/>
              <a:gd name="connsiteY74" fmla="*/ 2924175 h 3943350"/>
              <a:gd name="connsiteX75" fmla="*/ 4448175 w 7515225"/>
              <a:gd name="connsiteY75" fmla="*/ 2990850 h 3943350"/>
              <a:gd name="connsiteX76" fmla="*/ 4467225 w 7515225"/>
              <a:gd name="connsiteY76" fmla="*/ 3048000 h 3943350"/>
              <a:gd name="connsiteX77" fmla="*/ 4486275 w 7515225"/>
              <a:gd name="connsiteY77" fmla="*/ 3105150 h 3943350"/>
              <a:gd name="connsiteX78" fmla="*/ 4495800 w 7515225"/>
              <a:gd name="connsiteY78" fmla="*/ 3133725 h 3943350"/>
              <a:gd name="connsiteX79" fmla="*/ 4505325 w 7515225"/>
              <a:gd name="connsiteY79" fmla="*/ 3171825 h 3943350"/>
              <a:gd name="connsiteX80" fmla="*/ 4524375 w 7515225"/>
              <a:gd name="connsiteY80" fmla="*/ 3200400 h 3943350"/>
              <a:gd name="connsiteX81" fmla="*/ 4533900 w 7515225"/>
              <a:gd name="connsiteY81" fmla="*/ 3228975 h 3943350"/>
              <a:gd name="connsiteX82" fmla="*/ 4552950 w 7515225"/>
              <a:gd name="connsiteY82" fmla="*/ 3257550 h 3943350"/>
              <a:gd name="connsiteX83" fmla="*/ 4572000 w 7515225"/>
              <a:gd name="connsiteY83" fmla="*/ 3314700 h 3943350"/>
              <a:gd name="connsiteX84" fmla="*/ 4600575 w 7515225"/>
              <a:gd name="connsiteY84" fmla="*/ 3343275 h 3943350"/>
              <a:gd name="connsiteX85" fmla="*/ 4629150 w 7515225"/>
              <a:gd name="connsiteY85" fmla="*/ 3409950 h 3943350"/>
              <a:gd name="connsiteX86" fmla="*/ 4648200 w 7515225"/>
              <a:gd name="connsiteY86" fmla="*/ 3438525 h 3943350"/>
              <a:gd name="connsiteX87" fmla="*/ 4667250 w 7515225"/>
              <a:gd name="connsiteY87" fmla="*/ 3495675 h 3943350"/>
              <a:gd name="connsiteX88" fmla="*/ 4686300 w 7515225"/>
              <a:gd name="connsiteY88" fmla="*/ 3552825 h 3943350"/>
              <a:gd name="connsiteX89" fmla="*/ 4695825 w 7515225"/>
              <a:gd name="connsiteY89" fmla="*/ 3581400 h 3943350"/>
              <a:gd name="connsiteX90" fmla="*/ 4714875 w 7515225"/>
              <a:gd name="connsiteY90" fmla="*/ 3619500 h 3943350"/>
              <a:gd name="connsiteX91" fmla="*/ 4724400 w 7515225"/>
              <a:gd name="connsiteY91" fmla="*/ 3648075 h 3943350"/>
              <a:gd name="connsiteX92" fmla="*/ 4772025 w 7515225"/>
              <a:gd name="connsiteY92" fmla="*/ 3705225 h 3943350"/>
              <a:gd name="connsiteX93" fmla="*/ 4791075 w 7515225"/>
              <a:gd name="connsiteY93" fmla="*/ 3733800 h 3943350"/>
              <a:gd name="connsiteX94" fmla="*/ 4867275 w 7515225"/>
              <a:gd name="connsiteY94" fmla="*/ 3790950 h 3943350"/>
              <a:gd name="connsiteX95" fmla="*/ 4924425 w 7515225"/>
              <a:gd name="connsiteY95" fmla="*/ 3848100 h 3943350"/>
              <a:gd name="connsiteX96" fmla="*/ 4943475 w 7515225"/>
              <a:gd name="connsiteY96" fmla="*/ 3876675 h 3943350"/>
              <a:gd name="connsiteX97" fmla="*/ 4972050 w 7515225"/>
              <a:gd name="connsiteY97" fmla="*/ 3886200 h 3943350"/>
              <a:gd name="connsiteX98" fmla="*/ 5057775 w 7515225"/>
              <a:gd name="connsiteY98" fmla="*/ 3924300 h 3943350"/>
              <a:gd name="connsiteX99" fmla="*/ 5286375 w 7515225"/>
              <a:gd name="connsiteY99" fmla="*/ 3943350 h 3943350"/>
              <a:gd name="connsiteX100" fmla="*/ 5314950 w 7515225"/>
              <a:gd name="connsiteY100" fmla="*/ 3924300 h 3943350"/>
              <a:gd name="connsiteX101" fmla="*/ 5353050 w 7515225"/>
              <a:gd name="connsiteY101" fmla="*/ 3876675 h 3943350"/>
              <a:gd name="connsiteX102" fmla="*/ 5372100 w 7515225"/>
              <a:gd name="connsiteY102" fmla="*/ 3848100 h 3943350"/>
              <a:gd name="connsiteX103" fmla="*/ 5400675 w 7515225"/>
              <a:gd name="connsiteY103" fmla="*/ 3829050 h 3943350"/>
              <a:gd name="connsiteX104" fmla="*/ 5438775 w 7515225"/>
              <a:gd name="connsiteY104" fmla="*/ 3800475 h 3943350"/>
              <a:gd name="connsiteX105" fmla="*/ 5467350 w 7515225"/>
              <a:gd name="connsiteY105" fmla="*/ 3790950 h 3943350"/>
              <a:gd name="connsiteX106" fmla="*/ 5495925 w 7515225"/>
              <a:gd name="connsiteY106" fmla="*/ 3771900 h 3943350"/>
              <a:gd name="connsiteX107" fmla="*/ 5562600 w 7515225"/>
              <a:gd name="connsiteY107" fmla="*/ 3752850 h 3943350"/>
              <a:gd name="connsiteX108" fmla="*/ 5600700 w 7515225"/>
              <a:gd name="connsiteY108" fmla="*/ 3733800 h 3943350"/>
              <a:gd name="connsiteX109" fmla="*/ 5667375 w 7515225"/>
              <a:gd name="connsiteY109" fmla="*/ 3686175 h 3943350"/>
              <a:gd name="connsiteX110" fmla="*/ 5695950 w 7515225"/>
              <a:gd name="connsiteY110" fmla="*/ 3667125 h 3943350"/>
              <a:gd name="connsiteX111" fmla="*/ 5724525 w 7515225"/>
              <a:gd name="connsiteY111" fmla="*/ 3657600 h 3943350"/>
              <a:gd name="connsiteX112" fmla="*/ 5810250 w 7515225"/>
              <a:gd name="connsiteY112" fmla="*/ 3638550 h 3943350"/>
              <a:gd name="connsiteX113" fmla="*/ 5867400 w 7515225"/>
              <a:gd name="connsiteY113" fmla="*/ 3619500 h 3943350"/>
              <a:gd name="connsiteX114" fmla="*/ 5953125 w 7515225"/>
              <a:gd name="connsiteY114" fmla="*/ 3581400 h 3943350"/>
              <a:gd name="connsiteX115" fmla="*/ 5981700 w 7515225"/>
              <a:gd name="connsiteY115" fmla="*/ 3571875 h 3943350"/>
              <a:gd name="connsiteX116" fmla="*/ 6086475 w 7515225"/>
              <a:gd name="connsiteY116" fmla="*/ 3552825 h 3943350"/>
              <a:gd name="connsiteX117" fmla="*/ 6143625 w 7515225"/>
              <a:gd name="connsiteY117" fmla="*/ 3533775 h 3943350"/>
              <a:gd name="connsiteX118" fmla="*/ 6172200 w 7515225"/>
              <a:gd name="connsiteY118" fmla="*/ 3514725 h 3943350"/>
              <a:gd name="connsiteX119" fmla="*/ 6200775 w 7515225"/>
              <a:gd name="connsiteY119" fmla="*/ 3505200 h 3943350"/>
              <a:gd name="connsiteX120" fmla="*/ 6296025 w 7515225"/>
              <a:gd name="connsiteY120" fmla="*/ 3476625 h 3943350"/>
              <a:gd name="connsiteX121" fmla="*/ 6372225 w 7515225"/>
              <a:gd name="connsiteY121" fmla="*/ 3438525 h 3943350"/>
              <a:gd name="connsiteX122" fmla="*/ 6410325 w 7515225"/>
              <a:gd name="connsiteY122" fmla="*/ 3429000 h 3943350"/>
              <a:gd name="connsiteX123" fmla="*/ 6467475 w 7515225"/>
              <a:gd name="connsiteY123" fmla="*/ 3409950 h 3943350"/>
              <a:gd name="connsiteX124" fmla="*/ 6543675 w 7515225"/>
              <a:gd name="connsiteY124" fmla="*/ 3390900 h 3943350"/>
              <a:gd name="connsiteX125" fmla="*/ 6581775 w 7515225"/>
              <a:gd name="connsiteY125" fmla="*/ 3381375 h 3943350"/>
              <a:gd name="connsiteX126" fmla="*/ 6629400 w 7515225"/>
              <a:gd name="connsiteY126" fmla="*/ 3371850 h 3943350"/>
              <a:gd name="connsiteX127" fmla="*/ 6686550 w 7515225"/>
              <a:gd name="connsiteY127" fmla="*/ 3352800 h 3943350"/>
              <a:gd name="connsiteX128" fmla="*/ 6715125 w 7515225"/>
              <a:gd name="connsiteY128" fmla="*/ 3343275 h 3943350"/>
              <a:gd name="connsiteX129" fmla="*/ 6762750 w 7515225"/>
              <a:gd name="connsiteY129" fmla="*/ 3333750 h 3943350"/>
              <a:gd name="connsiteX130" fmla="*/ 6791325 w 7515225"/>
              <a:gd name="connsiteY130" fmla="*/ 3324225 h 3943350"/>
              <a:gd name="connsiteX131" fmla="*/ 7515225 w 7515225"/>
              <a:gd name="connsiteY13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05175 w 7515225"/>
              <a:gd name="connsiteY57" fmla="*/ 1828800 h 3943350"/>
              <a:gd name="connsiteX58" fmla="*/ 3343275 w 7515225"/>
              <a:gd name="connsiteY58" fmla="*/ 1885950 h 3943350"/>
              <a:gd name="connsiteX59" fmla="*/ 3352800 w 7515225"/>
              <a:gd name="connsiteY59" fmla="*/ 1914525 h 3943350"/>
              <a:gd name="connsiteX60" fmla="*/ 3381375 w 7515225"/>
              <a:gd name="connsiteY60" fmla="*/ 1943100 h 3943350"/>
              <a:gd name="connsiteX61" fmla="*/ 3419475 w 7515225"/>
              <a:gd name="connsiteY61" fmla="*/ 2000250 h 3943350"/>
              <a:gd name="connsiteX62" fmla="*/ 3457575 w 7515225"/>
              <a:gd name="connsiteY62" fmla="*/ 2057400 h 3943350"/>
              <a:gd name="connsiteX63" fmla="*/ 3505200 w 7515225"/>
              <a:gd name="connsiteY63" fmla="*/ 2124075 h 3943350"/>
              <a:gd name="connsiteX64" fmla="*/ 3543300 w 7515225"/>
              <a:gd name="connsiteY64" fmla="*/ 2181225 h 3943350"/>
              <a:gd name="connsiteX65" fmla="*/ 3581400 w 7515225"/>
              <a:gd name="connsiteY65" fmla="*/ 2247900 h 3943350"/>
              <a:gd name="connsiteX66" fmla="*/ 3667125 w 7515225"/>
              <a:gd name="connsiteY66" fmla="*/ 2345531 h 3943350"/>
              <a:gd name="connsiteX67" fmla="*/ 3838575 w 7515225"/>
              <a:gd name="connsiteY67" fmla="*/ 2428875 h 3943350"/>
              <a:gd name="connsiteX68" fmla="*/ 4050506 w 7515225"/>
              <a:gd name="connsiteY68" fmla="*/ 2505075 h 3943350"/>
              <a:gd name="connsiteX69" fmla="*/ 4250532 w 7515225"/>
              <a:gd name="connsiteY69" fmla="*/ 2638425 h 3943350"/>
              <a:gd name="connsiteX70" fmla="*/ 4362450 w 7515225"/>
              <a:gd name="connsiteY70" fmla="*/ 2762250 h 3943350"/>
              <a:gd name="connsiteX71" fmla="*/ 4381500 w 7515225"/>
              <a:gd name="connsiteY71" fmla="*/ 2819400 h 3943350"/>
              <a:gd name="connsiteX72" fmla="*/ 4400550 w 7515225"/>
              <a:gd name="connsiteY72" fmla="*/ 2857500 h 3943350"/>
              <a:gd name="connsiteX73" fmla="*/ 4419600 w 7515225"/>
              <a:gd name="connsiteY73" fmla="*/ 2924175 h 3943350"/>
              <a:gd name="connsiteX74" fmla="*/ 4448175 w 7515225"/>
              <a:gd name="connsiteY74" fmla="*/ 2990850 h 3943350"/>
              <a:gd name="connsiteX75" fmla="*/ 4467225 w 7515225"/>
              <a:gd name="connsiteY75" fmla="*/ 3048000 h 3943350"/>
              <a:gd name="connsiteX76" fmla="*/ 4486275 w 7515225"/>
              <a:gd name="connsiteY76" fmla="*/ 3105150 h 3943350"/>
              <a:gd name="connsiteX77" fmla="*/ 4495800 w 7515225"/>
              <a:gd name="connsiteY77" fmla="*/ 3133725 h 3943350"/>
              <a:gd name="connsiteX78" fmla="*/ 4505325 w 7515225"/>
              <a:gd name="connsiteY78" fmla="*/ 3171825 h 3943350"/>
              <a:gd name="connsiteX79" fmla="*/ 4524375 w 7515225"/>
              <a:gd name="connsiteY79" fmla="*/ 3200400 h 3943350"/>
              <a:gd name="connsiteX80" fmla="*/ 4533900 w 7515225"/>
              <a:gd name="connsiteY80" fmla="*/ 3228975 h 3943350"/>
              <a:gd name="connsiteX81" fmla="*/ 4552950 w 7515225"/>
              <a:gd name="connsiteY81" fmla="*/ 3257550 h 3943350"/>
              <a:gd name="connsiteX82" fmla="*/ 4572000 w 7515225"/>
              <a:gd name="connsiteY82" fmla="*/ 3314700 h 3943350"/>
              <a:gd name="connsiteX83" fmla="*/ 4600575 w 7515225"/>
              <a:gd name="connsiteY83" fmla="*/ 3343275 h 3943350"/>
              <a:gd name="connsiteX84" fmla="*/ 4629150 w 7515225"/>
              <a:gd name="connsiteY84" fmla="*/ 3409950 h 3943350"/>
              <a:gd name="connsiteX85" fmla="*/ 4648200 w 7515225"/>
              <a:gd name="connsiteY85" fmla="*/ 3438525 h 3943350"/>
              <a:gd name="connsiteX86" fmla="*/ 4667250 w 7515225"/>
              <a:gd name="connsiteY86" fmla="*/ 3495675 h 3943350"/>
              <a:gd name="connsiteX87" fmla="*/ 4686300 w 7515225"/>
              <a:gd name="connsiteY87" fmla="*/ 3552825 h 3943350"/>
              <a:gd name="connsiteX88" fmla="*/ 4695825 w 7515225"/>
              <a:gd name="connsiteY88" fmla="*/ 3581400 h 3943350"/>
              <a:gd name="connsiteX89" fmla="*/ 4714875 w 7515225"/>
              <a:gd name="connsiteY89" fmla="*/ 3619500 h 3943350"/>
              <a:gd name="connsiteX90" fmla="*/ 4724400 w 7515225"/>
              <a:gd name="connsiteY90" fmla="*/ 3648075 h 3943350"/>
              <a:gd name="connsiteX91" fmla="*/ 4772025 w 7515225"/>
              <a:gd name="connsiteY91" fmla="*/ 3705225 h 3943350"/>
              <a:gd name="connsiteX92" fmla="*/ 4791075 w 7515225"/>
              <a:gd name="connsiteY92" fmla="*/ 3733800 h 3943350"/>
              <a:gd name="connsiteX93" fmla="*/ 4867275 w 7515225"/>
              <a:gd name="connsiteY93" fmla="*/ 3790950 h 3943350"/>
              <a:gd name="connsiteX94" fmla="*/ 4924425 w 7515225"/>
              <a:gd name="connsiteY94" fmla="*/ 3848100 h 3943350"/>
              <a:gd name="connsiteX95" fmla="*/ 4943475 w 7515225"/>
              <a:gd name="connsiteY95" fmla="*/ 3876675 h 3943350"/>
              <a:gd name="connsiteX96" fmla="*/ 4972050 w 7515225"/>
              <a:gd name="connsiteY96" fmla="*/ 3886200 h 3943350"/>
              <a:gd name="connsiteX97" fmla="*/ 5057775 w 7515225"/>
              <a:gd name="connsiteY97" fmla="*/ 3924300 h 3943350"/>
              <a:gd name="connsiteX98" fmla="*/ 5286375 w 7515225"/>
              <a:gd name="connsiteY98" fmla="*/ 3943350 h 3943350"/>
              <a:gd name="connsiteX99" fmla="*/ 5314950 w 7515225"/>
              <a:gd name="connsiteY99" fmla="*/ 3924300 h 3943350"/>
              <a:gd name="connsiteX100" fmla="*/ 5353050 w 7515225"/>
              <a:gd name="connsiteY100" fmla="*/ 3876675 h 3943350"/>
              <a:gd name="connsiteX101" fmla="*/ 5372100 w 7515225"/>
              <a:gd name="connsiteY101" fmla="*/ 3848100 h 3943350"/>
              <a:gd name="connsiteX102" fmla="*/ 5400675 w 7515225"/>
              <a:gd name="connsiteY102" fmla="*/ 3829050 h 3943350"/>
              <a:gd name="connsiteX103" fmla="*/ 5438775 w 7515225"/>
              <a:gd name="connsiteY103" fmla="*/ 3800475 h 3943350"/>
              <a:gd name="connsiteX104" fmla="*/ 5467350 w 7515225"/>
              <a:gd name="connsiteY104" fmla="*/ 3790950 h 3943350"/>
              <a:gd name="connsiteX105" fmla="*/ 5495925 w 7515225"/>
              <a:gd name="connsiteY105" fmla="*/ 3771900 h 3943350"/>
              <a:gd name="connsiteX106" fmla="*/ 5562600 w 7515225"/>
              <a:gd name="connsiteY106" fmla="*/ 3752850 h 3943350"/>
              <a:gd name="connsiteX107" fmla="*/ 5600700 w 7515225"/>
              <a:gd name="connsiteY107" fmla="*/ 3733800 h 3943350"/>
              <a:gd name="connsiteX108" fmla="*/ 5667375 w 7515225"/>
              <a:gd name="connsiteY108" fmla="*/ 3686175 h 3943350"/>
              <a:gd name="connsiteX109" fmla="*/ 5695950 w 7515225"/>
              <a:gd name="connsiteY109" fmla="*/ 3667125 h 3943350"/>
              <a:gd name="connsiteX110" fmla="*/ 5724525 w 7515225"/>
              <a:gd name="connsiteY110" fmla="*/ 3657600 h 3943350"/>
              <a:gd name="connsiteX111" fmla="*/ 5810250 w 7515225"/>
              <a:gd name="connsiteY111" fmla="*/ 3638550 h 3943350"/>
              <a:gd name="connsiteX112" fmla="*/ 5867400 w 7515225"/>
              <a:gd name="connsiteY112" fmla="*/ 3619500 h 3943350"/>
              <a:gd name="connsiteX113" fmla="*/ 5953125 w 7515225"/>
              <a:gd name="connsiteY113" fmla="*/ 3581400 h 3943350"/>
              <a:gd name="connsiteX114" fmla="*/ 5981700 w 7515225"/>
              <a:gd name="connsiteY114" fmla="*/ 3571875 h 3943350"/>
              <a:gd name="connsiteX115" fmla="*/ 6086475 w 7515225"/>
              <a:gd name="connsiteY115" fmla="*/ 3552825 h 3943350"/>
              <a:gd name="connsiteX116" fmla="*/ 6143625 w 7515225"/>
              <a:gd name="connsiteY116" fmla="*/ 3533775 h 3943350"/>
              <a:gd name="connsiteX117" fmla="*/ 6172200 w 7515225"/>
              <a:gd name="connsiteY117" fmla="*/ 3514725 h 3943350"/>
              <a:gd name="connsiteX118" fmla="*/ 6200775 w 7515225"/>
              <a:gd name="connsiteY118" fmla="*/ 3505200 h 3943350"/>
              <a:gd name="connsiteX119" fmla="*/ 6296025 w 7515225"/>
              <a:gd name="connsiteY119" fmla="*/ 3476625 h 3943350"/>
              <a:gd name="connsiteX120" fmla="*/ 6372225 w 7515225"/>
              <a:gd name="connsiteY120" fmla="*/ 3438525 h 3943350"/>
              <a:gd name="connsiteX121" fmla="*/ 6410325 w 7515225"/>
              <a:gd name="connsiteY121" fmla="*/ 3429000 h 3943350"/>
              <a:gd name="connsiteX122" fmla="*/ 6467475 w 7515225"/>
              <a:gd name="connsiteY122" fmla="*/ 3409950 h 3943350"/>
              <a:gd name="connsiteX123" fmla="*/ 6543675 w 7515225"/>
              <a:gd name="connsiteY123" fmla="*/ 3390900 h 3943350"/>
              <a:gd name="connsiteX124" fmla="*/ 6581775 w 7515225"/>
              <a:gd name="connsiteY124" fmla="*/ 3381375 h 3943350"/>
              <a:gd name="connsiteX125" fmla="*/ 6629400 w 7515225"/>
              <a:gd name="connsiteY125" fmla="*/ 3371850 h 3943350"/>
              <a:gd name="connsiteX126" fmla="*/ 6686550 w 7515225"/>
              <a:gd name="connsiteY126" fmla="*/ 3352800 h 3943350"/>
              <a:gd name="connsiteX127" fmla="*/ 6715125 w 7515225"/>
              <a:gd name="connsiteY127" fmla="*/ 3343275 h 3943350"/>
              <a:gd name="connsiteX128" fmla="*/ 6762750 w 7515225"/>
              <a:gd name="connsiteY128" fmla="*/ 3333750 h 3943350"/>
              <a:gd name="connsiteX129" fmla="*/ 6791325 w 7515225"/>
              <a:gd name="connsiteY129" fmla="*/ 3324225 h 3943350"/>
              <a:gd name="connsiteX130" fmla="*/ 7515225 w 7515225"/>
              <a:gd name="connsiteY13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43275 w 7515225"/>
              <a:gd name="connsiteY57" fmla="*/ 1885950 h 3943350"/>
              <a:gd name="connsiteX58" fmla="*/ 3352800 w 7515225"/>
              <a:gd name="connsiteY58" fmla="*/ 1914525 h 3943350"/>
              <a:gd name="connsiteX59" fmla="*/ 3381375 w 7515225"/>
              <a:gd name="connsiteY59" fmla="*/ 1943100 h 3943350"/>
              <a:gd name="connsiteX60" fmla="*/ 3419475 w 7515225"/>
              <a:gd name="connsiteY60" fmla="*/ 2000250 h 3943350"/>
              <a:gd name="connsiteX61" fmla="*/ 3457575 w 7515225"/>
              <a:gd name="connsiteY61" fmla="*/ 2057400 h 3943350"/>
              <a:gd name="connsiteX62" fmla="*/ 3505200 w 7515225"/>
              <a:gd name="connsiteY62" fmla="*/ 2124075 h 3943350"/>
              <a:gd name="connsiteX63" fmla="*/ 3543300 w 7515225"/>
              <a:gd name="connsiteY63" fmla="*/ 2181225 h 3943350"/>
              <a:gd name="connsiteX64" fmla="*/ 3581400 w 7515225"/>
              <a:gd name="connsiteY64" fmla="*/ 2247900 h 3943350"/>
              <a:gd name="connsiteX65" fmla="*/ 3667125 w 7515225"/>
              <a:gd name="connsiteY65" fmla="*/ 2345531 h 3943350"/>
              <a:gd name="connsiteX66" fmla="*/ 3838575 w 7515225"/>
              <a:gd name="connsiteY66" fmla="*/ 2428875 h 3943350"/>
              <a:gd name="connsiteX67" fmla="*/ 4050506 w 7515225"/>
              <a:gd name="connsiteY67" fmla="*/ 2505075 h 3943350"/>
              <a:gd name="connsiteX68" fmla="*/ 4250532 w 7515225"/>
              <a:gd name="connsiteY68" fmla="*/ 2638425 h 3943350"/>
              <a:gd name="connsiteX69" fmla="*/ 4362450 w 7515225"/>
              <a:gd name="connsiteY69" fmla="*/ 2762250 h 3943350"/>
              <a:gd name="connsiteX70" fmla="*/ 4381500 w 7515225"/>
              <a:gd name="connsiteY70" fmla="*/ 2819400 h 3943350"/>
              <a:gd name="connsiteX71" fmla="*/ 4400550 w 7515225"/>
              <a:gd name="connsiteY71" fmla="*/ 2857500 h 3943350"/>
              <a:gd name="connsiteX72" fmla="*/ 4419600 w 7515225"/>
              <a:gd name="connsiteY72" fmla="*/ 2924175 h 3943350"/>
              <a:gd name="connsiteX73" fmla="*/ 4448175 w 7515225"/>
              <a:gd name="connsiteY73" fmla="*/ 2990850 h 3943350"/>
              <a:gd name="connsiteX74" fmla="*/ 4467225 w 7515225"/>
              <a:gd name="connsiteY74" fmla="*/ 3048000 h 3943350"/>
              <a:gd name="connsiteX75" fmla="*/ 4486275 w 7515225"/>
              <a:gd name="connsiteY75" fmla="*/ 3105150 h 3943350"/>
              <a:gd name="connsiteX76" fmla="*/ 4495800 w 7515225"/>
              <a:gd name="connsiteY76" fmla="*/ 3133725 h 3943350"/>
              <a:gd name="connsiteX77" fmla="*/ 4505325 w 7515225"/>
              <a:gd name="connsiteY77" fmla="*/ 3171825 h 3943350"/>
              <a:gd name="connsiteX78" fmla="*/ 4524375 w 7515225"/>
              <a:gd name="connsiteY78" fmla="*/ 3200400 h 3943350"/>
              <a:gd name="connsiteX79" fmla="*/ 4533900 w 7515225"/>
              <a:gd name="connsiteY79" fmla="*/ 3228975 h 3943350"/>
              <a:gd name="connsiteX80" fmla="*/ 4552950 w 7515225"/>
              <a:gd name="connsiteY80" fmla="*/ 3257550 h 3943350"/>
              <a:gd name="connsiteX81" fmla="*/ 4572000 w 7515225"/>
              <a:gd name="connsiteY81" fmla="*/ 3314700 h 3943350"/>
              <a:gd name="connsiteX82" fmla="*/ 4600575 w 7515225"/>
              <a:gd name="connsiteY82" fmla="*/ 3343275 h 3943350"/>
              <a:gd name="connsiteX83" fmla="*/ 4629150 w 7515225"/>
              <a:gd name="connsiteY83" fmla="*/ 3409950 h 3943350"/>
              <a:gd name="connsiteX84" fmla="*/ 4648200 w 7515225"/>
              <a:gd name="connsiteY84" fmla="*/ 3438525 h 3943350"/>
              <a:gd name="connsiteX85" fmla="*/ 4667250 w 7515225"/>
              <a:gd name="connsiteY85" fmla="*/ 3495675 h 3943350"/>
              <a:gd name="connsiteX86" fmla="*/ 4686300 w 7515225"/>
              <a:gd name="connsiteY86" fmla="*/ 3552825 h 3943350"/>
              <a:gd name="connsiteX87" fmla="*/ 4695825 w 7515225"/>
              <a:gd name="connsiteY87" fmla="*/ 3581400 h 3943350"/>
              <a:gd name="connsiteX88" fmla="*/ 4714875 w 7515225"/>
              <a:gd name="connsiteY88" fmla="*/ 3619500 h 3943350"/>
              <a:gd name="connsiteX89" fmla="*/ 4724400 w 7515225"/>
              <a:gd name="connsiteY89" fmla="*/ 3648075 h 3943350"/>
              <a:gd name="connsiteX90" fmla="*/ 4772025 w 7515225"/>
              <a:gd name="connsiteY90" fmla="*/ 3705225 h 3943350"/>
              <a:gd name="connsiteX91" fmla="*/ 4791075 w 7515225"/>
              <a:gd name="connsiteY91" fmla="*/ 3733800 h 3943350"/>
              <a:gd name="connsiteX92" fmla="*/ 4867275 w 7515225"/>
              <a:gd name="connsiteY92" fmla="*/ 3790950 h 3943350"/>
              <a:gd name="connsiteX93" fmla="*/ 4924425 w 7515225"/>
              <a:gd name="connsiteY93" fmla="*/ 3848100 h 3943350"/>
              <a:gd name="connsiteX94" fmla="*/ 4943475 w 7515225"/>
              <a:gd name="connsiteY94" fmla="*/ 3876675 h 3943350"/>
              <a:gd name="connsiteX95" fmla="*/ 4972050 w 7515225"/>
              <a:gd name="connsiteY95" fmla="*/ 3886200 h 3943350"/>
              <a:gd name="connsiteX96" fmla="*/ 5057775 w 7515225"/>
              <a:gd name="connsiteY96" fmla="*/ 3924300 h 3943350"/>
              <a:gd name="connsiteX97" fmla="*/ 5286375 w 7515225"/>
              <a:gd name="connsiteY97" fmla="*/ 3943350 h 3943350"/>
              <a:gd name="connsiteX98" fmla="*/ 5314950 w 7515225"/>
              <a:gd name="connsiteY98" fmla="*/ 3924300 h 3943350"/>
              <a:gd name="connsiteX99" fmla="*/ 5353050 w 7515225"/>
              <a:gd name="connsiteY99" fmla="*/ 3876675 h 3943350"/>
              <a:gd name="connsiteX100" fmla="*/ 5372100 w 7515225"/>
              <a:gd name="connsiteY100" fmla="*/ 3848100 h 3943350"/>
              <a:gd name="connsiteX101" fmla="*/ 5400675 w 7515225"/>
              <a:gd name="connsiteY101" fmla="*/ 3829050 h 3943350"/>
              <a:gd name="connsiteX102" fmla="*/ 5438775 w 7515225"/>
              <a:gd name="connsiteY102" fmla="*/ 3800475 h 3943350"/>
              <a:gd name="connsiteX103" fmla="*/ 5467350 w 7515225"/>
              <a:gd name="connsiteY103" fmla="*/ 3790950 h 3943350"/>
              <a:gd name="connsiteX104" fmla="*/ 5495925 w 7515225"/>
              <a:gd name="connsiteY104" fmla="*/ 3771900 h 3943350"/>
              <a:gd name="connsiteX105" fmla="*/ 5562600 w 7515225"/>
              <a:gd name="connsiteY105" fmla="*/ 3752850 h 3943350"/>
              <a:gd name="connsiteX106" fmla="*/ 5600700 w 7515225"/>
              <a:gd name="connsiteY106" fmla="*/ 3733800 h 3943350"/>
              <a:gd name="connsiteX107" fmla="*/ 5667375 w 7515225"/>
              <a:gd name="connsiteY107" fmla="*/ 3686175 h 3943350"/>
              <a:gd name="connsiteX108" fmla="*/ 5695950 w 7515225"/>
              <a:gd name="connsiteY108" fmla="*/ 3667125 h 3943350"/>
              <a:gd name="connsiteX109" fmla="*/ 5724525 w 7515225"/>
              <a:gd name="connsiteY109" fmla="*/ 3657600 h 3943350"/>
              <a:gd name="connsiteX110" fmla="*/ 5810250 w 7515225"/>
              <a:gd name="connsiteY110" fmla="*/ 3638550 h 3943350"/>
              <a:gd name="connsiteX111" fmla="*/ 5867400 w 7515225"/>
              <a:gd name="connsiteY111" fmla="*/ 3619500 h 3943350"/>
              <a:gd name="connsiteX112" fmla="*/ 5953125 w 7515225"/>
              <a:gd name="connsiteY112" fmla="*/ 3581400 h 3943350"/>
              <a:gd name="connsiteX113" fmla="*/ 5981700 w 7515225"/>
              <a:gd name="connsiteY113" fmla="*/ 3571875 h 3943350"/>
              <a:gd name="connsiteX114" fmla="*/ 6086475 w 7515225"/>
              <a:gd name="connsiteY114" fmla="*/ 3552825 h 3943350"/>
              <a:gd name="connsiteX115" fmla="*/ 6143625 w 7515225"/>
              <a:gd name="connsiteY115" fmla="*/ 3533775 h 3943350"/>
              <a:gd name="connsiteX116" fmla="*/ 6172200 w 7515225"/>
              <a:gd name="connsiteY116" fmla="*/ 3514725 h 3943350"/>
              <a:gd name="connsiteX117" fmla="*/ 6200775 w 7515225"/>
              <a:gd name="connsiteY117" fmla="*/ 3505200 h 3943350"/>
              <a:gd name="connsiteX118" fmla="*/ 6296025 w 7515225"/>
              <a:gd name="connsiteY118" fmla="*/ 3476625 h 3943350"/>
              <a:gd name="connsiteX119" fmla="*/ 6372225 w 7515225"/>
              <a:gd name="connsiteY119" fmla="*/ 3438525 h 3943350"/>
              <a:gd name="connsiteX120" fmla="*/ 6410325 w 7515225"/>
              <a:gd name="connsiteY120" fmla="*/ 3429000 h 3943350"/>
              <a:gd name="connsiteX121" fmla="*/ 6467475 w 7515225"/>
              <a:gd name="connsiteY121" fmla="*/ 3409950 h 3943350"/>
              <a:gd name="connsiteX122" fmla="*/ 6543675 w 7515225"/>
              <a:gd name="connsiteY122" fmla="*/ 3390900 h 3943350"/>
              <a:gd name="connsiteX123" fmla="*/ 6581775 w 7515225"/>
              <a:gd name="connsiteY123" fmla="*/ 3381375 h 3943350"/>
              <a:gd name="connsiteX124" fmla="*/ 6629400 w 7515225"/>
              <a:gd name="connsiteY124" fmla="*/ 3371850 h 3943350"/>
              <a:gd name="connsiteX125" fmla="*/ 6686550 w 7515225"/>
              <a:gd name="connsiteY125" fmla="*/ 3352800 h 3943350"/>
              <a:gd name="connsiteX126" fmla="*/ 6715125 w 7515225"/>
              <a:gd name="connsiteY126" fmla="*/ 3343275 h 3943350"/>
              <a:gd name="connsiteX127" fmla="*/ 6762750 w 7515225"/>
              <a:gd name="connsiteY127" fmla="*/ 3333750 h 3943350"/>
              <a:gd name="connsiteX128" fmla="*/ 6791325 w 7515225"/>
              <a:gd name="connsiteY128" fmla="*/ 3324225 h 3943350"/>
              <a:gd name="connsiteX129" fmla="*/ 7515225 w 7515225"/>
              <a:gd name="connsiteY12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52800 w 7515225"/>
              <a:gd name="connsiteY57" fmla="*/ 1914525 h 3943350"/>
              <a:gd name="connsiteX58" fmla="*/ 3381375 w 7515225"/>
              <a:gd name="connsiteY58" fmla="*/ 1943100 h 3943350"/>
              <a:gd name="connsiteX59" fmla="*/ 3419475 w 7515225"/>
              <a:gd name="connsiteY59" fmla="*/ 2000250 h 3943350"/>
              <a:gd name="connsiteX60" fmla="*/ 3457575 w 7515225"/>
              <a:gd name="connsiteY60" fmla="*/ 2057400 h 3943350"/>
              <a:gd name="connsiteX61" fmla="*/ 3505200 w 7515225"/>
              <a:gd name="connsiteY61" fmla="*/ 2124075 h 3943350"/>
              <a:gd name="connsiteX62" fmla="*/ 3543300 w 7515225"/>
              <a:gd name="connsiteY62" fmla="*/ 2181225 h 3943350"/>
              <a:gd name="connsiteX63" fmla="*/ 3581400 w 7515225"/>
              <a:gd name="connsiteY63" fmla="*/ 2247900 h 3943350"/>
              <a:gd name="connsiteX64" fmla="*/ 3667125 w 7515225"/>
              <a:gd name="connsiteY64" fmla="*/ 2345531 h 3943350"/>
              <a:gd name="connsiteX65" fmla="*/ 3838575 w 7515225"/>
              <a:gd name="connsiteY65" fmla="*/ 2428875 h 3943350"/>
              <a:gd name="connsiteX66" fmla="*/ 4050506 w 7515225"/>
              <a:gd name="connsiteY66" fmla="*/ 2505075 h 3943350"/>
              <a:gd name="connsiteX67" fmla="*/ 4250532 w 7515225"/>
              <a:gd name="connsiteY67" fmla="*/ 2638425 h 3943350"/>
              <a:gd name="connsiteX68" fmla="*/ 4362450 w 7515225"/>
              <a:gd name="connsiteY68" fmla="*/ 2762250 h 3943350"/>
              <a:gd name="connsiteX69" fmla="*/ 4381500 w 7515225"/>
              <a:gd name="connsiteY69" fmla="*/ 2819400 h 3943350"/>
              <a:gd name="connsiteX70" fmla="*/ 4400550 w 7515225"/>
              <a:gd name="connsiteY70" fmla="*/ 2857500 h 3943350"/>
              <a:gd name="connsiteX71" fmla="*/ 4419600 w 7515225"/>
              <a:gd name="connsiteY71" fmla="*/ 2924175 h 3943350"/>
              <a:gd name="connsiteX72" fmla="*/ 4448175 w 7515225"/>
              <a:gd name="connsiteY72" fmla="*/ 2990850 h 3943350"/>
              <a:gd name="connsiteX73" fmla="*/ 4467225 w 7515225"/>
              <a:gd name="connsiteY73" fmla="*/ 3048000 h 3943350"/>
              <a:gd name="connsiteX74" fmla="*/ 4486275 w 7515225"/>
              <a:gd name="connsiteY74" fmla="*/ 3105150 h 3943350"/>
              <a:gd name="connsiteX75" fmla="*/ 4495800 w 7515225"/>
              <a:gd name="connsiteY75" fmla="*/ 3133725 h 3943350"/>
              <a:gd name="connsiteX76" fmla="*/ 4505325 w 7515225"/>
              <a:gd name="connsiteY76" fmla="*/ 3171825 h 3943350"/>
              <a:gd name="connsiteX77" fmla="*/ 4524375 w 7515225"/>
              <a:gd name="connsiteY77" fmla="*/ 3200400 h 3943350"/>
              <a:gd name="connsiteX78" fmla="*/ 4533900 w 7515225"/>
              <a:gd name="connsiteY78" fmla="*/ 3228975 h 3943350"/>
              <a:gd name="connsiteX79" fmla="*/ 4552950 w 7515225"/>
              <a:gd name="connsiteY79" fmla="*/ 3257550 h 3943350"/>
              <a:gd name="connsiteX80" fmla="*/ 4572000 w 7515225"/>
              <a:gd name="connsiteY80" fmla="*/ 3314700 h 3943350"/>
              <a:gd name="connsiteX81" fmla="*/ 4600575 w 7515225"/>
              <a:gd name="connsiteY81" fmla="*/ 3343275 h 3943350"/>
              <a:gd name="connsiteX82" fmla="*/ 4629150 w 7515225"/>
              <a:gd name="connsiteY82" fmla="*/ 3409950 h 3943350"/>
              <a:gd name="connsiteX83" fmla="*/ 4648200 w 7515225"/>
              <a:gd name="connsiteY83" fmla="*/ 3438525 h 3943350"/>
              <a:gd name="connsiteX84" fmla="*/ 4667250 w 7515225"/>
              <a:gd name="connsiteY84" fmla="*/ 3495675 h 3943350"/>
              <a:gd name="connsiteX85" fmla="*/ 4686300 w 7515225"/>
              <a:gd name="connsiteY85" fmla="*/ 3552825 h 3943350"/>
              <a:gd name="connsiteX86" fmla="*/ 4695825 w 7515225"/>
              <a:gd name="connsiteY86" fmla="*/ 3581400 h 3943350"/>
              <a:gd name="connsiteX87" fmla="*/ 4714875 w 7515225"/>
              <a:gd name="connsiteY87" fmla="*/ 3619500 h 3943350"/>
              <a:gd name="connsiteX88" fmla="*/ 4724400 w 7515225"/>
              <a:gd name="connsiteY88" fmla="*/ 3648075 h 3943350"/>
              <a:gd name="connsiteX89" fmla="*/ 4772025 w 7515225"/>
              <a:gd name="connsiteY89" fmla="*/ 3705225 h 3943350"/>
              <a:gd name="connsiteX90" fmla="*/ 4791075 w 7515225"/>
              <a:gd name="connsiteY90" fmla="*/ 3733800 h 3943350"/>
              <a:gd name="connsiteX91" fmla="*/ 4867275 w 7515225"/>
              <a:gd name="connsiteY91" fmla="*/ 3790950 h 3943350"/>
              <a:gd name="connsiteX92" fmla="*/ 4924425 w 7515225"/>
              <a:gd name="connsiteY92" fmla="*/ 3848100 h 3943350"/>
              <a:gd name="connsiteX93" fmla="*/ 4943475 w 7515225"/>
              <a:gd name="connsiteY93" fmla="*/ 3876675 h 3943350"/>
              <a:gd name="connsiteX94" fmla="*/ 4972050 w 7515225"/>
              <a:gd name="connsiteY94" fmla="*/ 3886200 h 3943350"/>
              <a:gd name="connsiteX95" fmla="*/ 5057775 w 7515225"/>
              <a:gd name="connsiteY95" fmla="*/ 3924300 h 3943350"/>
              <a:gd name="connsiteX96" fmla="*/ 5286375 w 7515225"/>
              <a:gd name="connsiteY96" fmla="*/ 3943350 h 3943350"/>
              <a:gd name="connsiteX97" fmla="*/ 5314950 w 7515225"/>
              <a:gd name="connsiteY97" fmla="*/ 3924300 h 3943350"/>
              <a:gd name="connsiteX98" fmla="*/ 5353050 w 7515225"/>
              <a:gd name="connsiteY98" fmla="*/ 3876675 h 3943350"/>
              <a:gd name="connsiteX99" fmla="*/ 5372100 w 7515225"/>
              <a:gd name="connsiteY99" fmla="*/ 3848100 h 3943350"/>
              <a:gd name="connsiteX100" fmla="*/ 5400675 w 7515225"/>
              <a:gd name="connsiteY100" fmla="*/ 3829050 h 3943350"/>
              <a:gd name="connsiteX101" fmla="*/ 5438775 w 7515225"/>
              <a:gd name="connsiteY101" fmla="*/ 3800475 h 3943350"/>
              <a:gd name="connsiteX102" fmla="*/ 5467350 w 7515225"/>
              <a:gd name="connsiteY102" fmla="*/ 3790950 h 3943350"/>
              <a:gd name="connsiteX103" fmla="*/ 5495925 w 7515225"/>
              <a:gd name="connsiteY103" fmla="*/ 3771900 h 3943350"/>
              <a:gd name="connsiteX104" fmla="*/ 5562600 w 7515225"/>
              <a:gd name="connsiteY104" fmla="*/ 3752850 h 3943350"/>
              <a:gd name="connsiteX105" fmla="*/ 5600700 w 7515225"/>
              <a:gd name="connsiteY105" fmla="*/ 3733800 h 3943350"/>
              <a:gd name="connsiteX106" fmla="*/ 5667375 w 7515225"/>
              <a:gd name="connsiteY106" fmla="*/ 3686175 h 3943350"/>
              <a:gd name="connsiteX107" fmla="*/ 5695950 w 7515225"/>
              <a:gd name="connsiteY107" fmla="*/ 3667125 h 3943350"/>
              <a:gd name="connsiteX108" fmla="*/ 5724525 w 7515225"/>
              <a:gd name="connsiteY108" fmla="*/ 3657600 h 3943350"/>
              <a:gd name="connsiteX109" fmla="*/ 5810250 w 7515225"/>
              <a:gd name="connsiteY109" fmla="*/ 3638550 h 3943350"/>
              <a:gd name="connsiteX110" fmla="*/ 5867400 w 7515225"/>
              <a:gd name="connsiteY110" fmla="*/ 3619500 h 3943350"/>
              <a:gd name="connsiteX111" fmla="*/ 5953125 w 7515225"/>
              <a:gd name="connsiteY111" fmla="*/ 3581400 h 3943350"/>
              <a:gd name="connsiteX112" fmla="*/ 5981700 w 7515225"/>
              <a:gd name="connsiteY112" fmla="*/ 3571875 h 3943350"/>
              <a:gd name="connsiteX113" fmla="*/ 6086475 w 7515225"/>
              <a:gd name="connsiteY113" fmla="*/ 3552825 h 3943350"/>
              <a:gd name="connsiteX114" fmla="*/ 6143625 w 7515225"/>
              <a:gd name="connsiteY114" fmla="*/ 3533775 h 3943350"/>
              <a:gd name="connsiteX115" fmla="*/ 6172200 w 7515225"/>
              <a:gd name="connsiteY115" fmla="*/ 3514725 h 3943350"/>
              <a:gd name="connsiteX116" fmla="*/ 6200775 w 7515225"/>
              <a:gd name="connsiteY116" fmla="*/ 3505200 h 3943350"/>
              <a:gd name="connsiteX117" fmla="*/ 6296025 w 7515225"/>
              <a:gd name="connsiteY117" fmla="*/ 3476625 h 3943350"/>
              <a:gd name="connsiteX118" fmla="*/ 6372225 w 7515225"/>
              <a:gd name="connsiteY118" fmla="*/ 3438525 h 3943350"/>
              <a:gd name="connsiteX119" fmla="*/ 6410325 w 7515225"/>
              <a:gd name="connsiteY119" fmla="*/ 3429000 h 3943350"/>
              <a:gd name="connsiteX120" fmla="*/ 6467475 w 7515225"/>
              <a:gd name="connsiteY120" fmla="*/ 3409950 h 3943350"/>
              <a:gd name="connsiteX121" fmla="*/ 6543675 w 7515225"/>
              <a:gd name="connsiteY121" fmla="*/ 3390900 h 3943350"/>
              <a:gd name="connsiteX122" fmla="*/ 6581775 w 7515225"/>
              <a:gd name="connsiteY122" fmla="*/ 3381375 h 3943350"/>
              <a:gd name="connsiteX123" fmla="*/ 6629400 w 7515225"/>
              <a:gd name="connsiteY123" fmla="*/ 3371850 h 3943350"/>
              <a:gd name="connsiteX124" fmla="*/ 6686550 w 7515225"/>
              <a:gd name="connsiteY124" fmla="*/ 3352800 h 3943350"/>
              <a:gd name="connsiteX125" fmla="*/ 6715125 w 7515225"/>
              <a:gd name="connsiteY125" fmla="*/ 3343275 h 3943350"/>
              <a:gd name="connsiteX126" fmla="*/ 6762750 w 7515225"/>
              <a:gd name="connsiteY126" fmla="*/ 3333750 h 3943350"/>
              <a:gd name="connsiteX127" fmla="*/ 6791325 w 7515225"/>
              <a:gd name="connsiteY127" fmla="*/ 3324225 h 3943350"/>
              <a:gd name="connsiteX128" fmla="*/ 7515225 w 7515225"/>
              <a:gd name="connsiteY12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095625 w 7515225"/>
              <a:gd name="connsiteY54" fmla="*/ 1600200 h 3943350"/>
              <a:gd name="connsiteX55" fmla="*/ 3114675 w 7515225"/>
              <a:gd name="connsiteY55" fmla="*/ 1657350 h 3943350"/>
              <a:gd name="connsiteX56" fmla="*/ 3224212 w 7515225"/>
              <a:gd name="connsiteY56" fmla="*/ 1752600 h 3943350"/>
              <a:gd name="connsiteX57" fmla="*/ 3352800 w 7515225"/>
              <a:gd name="connsiteY57" fmla="*/ 1914525 h 3943350"/>
              <a:gd name="connsiteX58" fmla="*/ 3419475 w 7515225"/>
              <a:gd name="connsiteY58" fmla="*/ 2000250 h 3943350"/>
              <a:gd name="connsiteX59" fmla="*/ 3457575 w 7515225"/>
              <a:gd name="connsiteY59" fmla="*/ 2057400 h 3943350"/>
              <a:gd name="connsiteX60" fmla="*/ 3505200 w 7515225"/>
              <a:gd name="connsiteY60" fmla="*/ 2124075 h 3943350"/>
              <a:gd name="connsiteX61" fmla="*/ 3543300 w 7515225"/>
              <a:gd name="connsiteY61" fmla="*/ 2181225 h 3943350"/>
              <a:gd name="connsiteX62" fmla="*/ 3581400 w 7515225"/>
              <a:gd name="connsiteY62" fmla="*/ 2247900 h 3943350"/>
              <a:gd name="connsiteX63" fmla="*/ 3667125 w 7515225"/>
              <a:gd name="connsiteY63" fmla="*/ 2345531 h 3943350"/>
              <a:gd name="connsiteX64" fmla="*/ 3838575 w 7515225"/>
              <a:gd name="connsiteY64" fmla="*/ 2428875 h 3943350"/>
              <a:gd name="connsiteX65" fmla="*/ 4050506 w 7515225"/>
              <a:gd name="connsiteY65" fmla="*/ 2505075 h 3943350"/>
              <a:gd name="connsiteX66" fmla="*/ 4250532 w 7515225"/>
              <a:gd name="connsiteY66" fmla="*/ 2638425 h 3943350"/>
              <a:gd name="connsiteX67" fmla="*/ 4362450 w 7515225"/>
              <a:gd name="connsiteY67" fmla="*/ 2762250 h 3943350"/>
              <a:gd name="connsiteX68" fmla="*/ 4381500 w 7515225"/>
              <a:gd name="connsiteY68" fmla="*/ 2819400 h 3943350"/>
              <a:gd name="connsiteX69" fmla="*/ 4400550 w 7515225"/>
              <a:gd name="connsiteY69" fmla="*/ 2857500 h 3943350"/>
              <a:gd name="connsiteX70" fmla="*/ 4419600 w 7515225"/>
              <a:gd name="connsiteY70" fmla="*/ 2924175 h 3943350"/>
              <a:gd name="connsiteX71" fmla="*/ 4448175 w 7515225"/>
              <a:gd name="connsiteY71" fmla="*/ 2990850 h 3943350"/>
              <a:gd name="connsiteX72" fmla="*/ 4467225 w 7515225"/>
              <a:gd name="connsiteY72" fmla="*/ 3048000 h 3943350"/>
              <a:gd name="connsiteX73" fmla="*/ 4486275 w 7515225"/>
              <a:gd name="connsiteY73" fmla="*/ 3105150 h 3943350"/>
              <a:gd name="connsiteX74" fmla="*/ 4495800 w 7515225"/>
              <a:gd name="connsiteY74" fmla="*/ 3133725 h 3943350"/>
              <a:gd name="connsiteX75" fmla="*/ 4505325 w 7515225"/>
              <a:gd name="connsiteY75" fmla="*/ 3171825 h 3943350"/>
              <a:gd name="connsiteX76" fmla="*/ 4524375 w 7515225"/>
              <a:gd name="connsiteY76" fmla="*/ 3200400 h 3943350"/>
              <a:gd name="connsiteX77" fmla="*/ 4533900 w 7515225"/>
              <a:gd name="connsiteY77" fmla="*/ 3228975 h 3943350"/>
              <a:gd name="connsiteX78" fmla="*/ 4552950 w 7515225"/>
              <a:gd name="connsiteY78" fmla="*/ 3257550 h 3943350"/>
              <a:gd name="connsiteX79" fmla="*/ 4572000 w 7515225"/>
              <a:gd name="connsiteY79" fmla="*/ 3314700 h 3943350"/>
              <a:gd name="connsiteX80" fmla="*/ 4600575 w 7515225"/>
              <a:gd name="connsiteY80" fmla="*/ 3343275 h 3943350"/>
              <a:gd name="connsiteX81" fmla="*/ 4629150 w 7515225"/>
              <a:gd name="connsiteY81" fmla="*/ 3409950 h 3943350"/>
              <a:gd name="connsiteX82" fmla="*/ 4648200 w 7515225"/>
              <a:gd name="connsiteY82" fmla="*/ 3438525 h 3943350"/>
              <a:gd name="connsiteX83" fmla="*/ 4667250 w 7515225"/>
              <a:gd name="connsiteY83" fmla="*/ 3495675 h 3943350"/>
              <a:gd name="connsiteX84" fmla="*/ 4686300 w 7515225"/>
              <a:gd name="connsiteY84" fmla="*/ 3552825 h 3943350"/>
              <a:gd name="connsiteX85" fmla="*/ 4695825 w 7515225"/>
              <a:gd name="connsiteY85" fmla="*/ 3581400 h 3943350"/>
              <a:gd name="connsiteX86" fmla="*/ 4714875 w 7515225"/>
              <a:gd name="connsiteY86" fmla="*/ 3619500 h 3943350"/>
              <a:gd name="connsiteX87" fmla="*/ 4724400 w 7515225"/>
              <a:gd name="connsiteY87" fmla="*/ 3648075 h 3943350"/>
              <a:gd name="connsiteX88" fmla="*/ 4772025 w 7515225"/>
              <a:gd name="connsiteY88" fmla="*/ 3705225 h 3943350"/>
              <a:gd name="connsiteX89" fmla="*/ 4791075 w 7515225"/>
              <a:gd name="connsiteY89" fmla="*/ 3733800 h 3943350"/>
              <a:gd name="connsiteX90" fmla="*/ 4867275 w 7515225"/>
              <a:gd name="connsiteY90" fmla="*/ 3790950 h 3943350"/>
              <a:gd name="connsiteX91" fmla="*/ 4924425 w 7515225"/>
              <a:gd name="connsiteY91" fmla="*/ 3848100 h 3943350"/>
              <a:gd name="connsiteX92" fmla="*/ 4943475 w 7515225"/>
              <a:gd name="connsiteY92" fmla="*/ 3876675 h 3943350"/>
              <a:gd name="connsiteX93" fmla="*/ 4972050 w 7515225"/>
              <a:gd name="connsiteY93" fmla="*/ 3886200 h 3943350"/>
              <a:gd name="connsiteX94" fmla="*/ 5057775 w 7515225"/>
              <a:gd name="connsiteY94" fmla="*/ 3924300 h 3943350"/>
              <a:gd name="connsiteX95" fmla="*/ 5286375 w 7515225"/>
              <a:gd name="connsiteY95" fmla="*/ 3943350 h 3943350"/>
              <a:gd name="connsiteX96" fmla="*/ 5314950 w 7515225"/>
              <a:gd name="connsiteY96" fmla="*/ 3924300 h 3943350"/>
              <a:gd name="connsiteX97" fmla="*/ 5353050 w 7515225"/>
              <a:gd name="connsiteY97" fmla="*/ 3876675 h 3943350"/>
              <a:gd name="connsiteX98" fmla="*/ 5372100 w 7515225"/>
              <a:gd name="connsiteY98" fmla="*/ 3848100 h 3943350"/>
              <a:gd name="connsiteX99" fmla="*/ 5400675 w 7515225"/>
              <a:gd name="connsiteY99" fmla="*/ 3829050 h 3943350"/>
              <a:gd name="connsiteX100" fmla="*/ 5438775 w 7515225"/>
              <a:gd name="connsiteY100" fmla="*/ 3800475 h 3943350"/>
              <a:gd name="connsiteX101" fmla="*/ 5467350 w 7515225"/>
              <a:gd name="connsiteY101" fmla="*/ 3790950 h 3943350"/>
              <a:gd name="connsiteX102" fmla="*/ 5495925 w 7515225"/>
              <a:gd name="connsiteY102" fmla="*/ 3771900 h 3943350"/>
              <a:gd name="connsiteX103" fmla="*/ 5562600 w 7515225"/>
              <a:gd name="connsiteY103" fmla="*/ 3752850 h 3943350"/>
              <a:gd name="connsiteX104" fmla="*/ 5600700 w 7515225"/>
              <a:gd name="connsiteY104" fmla="*/ 3733800 h 3943350"/>
              <a:gd name="connsiteX105" fmla="*/ 5667375 w 7515225"/>
              <a:gd name="connsiteY105" fmla="*/ 3686175 h 3943350"/>
              <a:gd name="connsiteX106" fmla="*/ 5695950 w 7515225"/>
              <a:gd name="connsiteY106" fmla="*/ 3667125 h 3943350"/>
              <a:gd name="connsiteX107" fmla="*/ 5724525 w 7515225"/>
              <a:gd name="connsiteY107" fmla="*/ 3657600 h 3943350"/>
              <a:gd name="connsiteX108" fmla="*/ 5810250 w 7515225"/>
              <a:gd name="connsiteY108" fmla="*/ 3638550 h 3943350"/>
              <a:gd name="connsiteX109" fmla="*/ 5867400 w 7515225"/>
              <a:gd name="connsiteY109" fmla="*/ 3619500 h 3943350"/>
              <a:gd name="connsiteX110" fmla="*/ 5953125 w 7515225"/>
              <a:gd name="connsiteY110" fmla="*/ 3581400 h 3943350"/>
              <a:gd name="connsiteX111" fmla="*/ 5981700 w 7515225"/>
              <a:gd name="connsiteY111" fmla="*/ 3571875 h 3943350"/>
              <a:gd name="connsiteX112" fmla="*/ 6086475 w 7515225"/>
              <a:gd name="connsiteY112" fmla="*/ 3552825 h 3943350"/>
              <a:gd name="connsiteX113" fmla="*/ 6143625 w 7515225"/>
              <a:gd name="connsiteY113" fmla="*/ 3533775 h 3943350"/>
              <a:gd name="connsiteX114" fmla="*/ 6172200 w 7515225"/>
              <a:gd name="connsiteY114" fmla="*/ 3514725 h 3943350"/>
              <a:gd name="connsiteX115" fmla="*/ 6200775 w 7515225"/>
              <a:gd name="connsiteY115" fmla="*/ 3505200 h 3943350"/>
              <a:gd name="connsiteX116" fmla="*/ 6296025 w 7515225"/>
              <a:gd name="connsiteY116" fmla="*/ 3476625 h 3943350"/>
              <a:gd name="connsiteX117" fmla="*/ 6372225 w 7515225"/>
              <a:gd name="connsiteY117" fmla="*/ 3438525 h 3943350"/>
              <a:gd name="connsiteX118" fmla="*/ 6410325 w 7515225"/>
              <a:gd name="connsiteY118" fmla="*/ 3429000 h 3943350"/>
              <a:gd name="connsiteX119" fmla="*/ 6467475 w 7515225"/>
              <a:gd name="connsiteY119" fmla="*/ 3409950 h 3943350"/>
              <a:gd name="connsiteX120" fmla="*/ 6543675 w 7515225"/>
              <a:gd name="connsiteY120" fmla="*/ 3390900 h 3943350"/>
              <a:gd name="connsiteX121" fmla="*/ 6581775 w 7515225"/>
              <a:gd name="connsiteY121" fmla="*/ 3381375 h 3943350"/>
              <a:gd name="connsiteX122" fmla="*/ 6629400 w 7515225"/>
              <a:gd name="connsiteY122" fmla="*/ 3371850 h 3943350"/>
              <a:gd name="connsiteX123" fmla="*/ 6686550 w 7515225"/>
              <a:gd name="connsiteY123" fmla="*/ 3352800 h 3943350"/>
              <a:gd name="connsiteX124" fmla="*/ 6715125 w 7515225"/>
              <a:gd name="connsiteY124" fmla="*/ 3343275 h 3943350"/>
              <a:gd name="connsiteX125" fmla="*/ 6762750 w 7515225"/>
              <a:gd name="connsiteY125" fmla="*/ 3333750 h 3943350"/>
              <a:gd name="connsiteX126" fmla="*/ 6791325 w 7515225"/>
              <a:gd name="connsiteY126" fmla="*/ 3324225 h 3943350"/>
              <a:gd name="connsiteX127" fmla="*/ 7515225 w 7515225"/>
              <a:gd name="connsiteY12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038475 w 7515225"/>
              <a:gd name="connsiteY53" fmla="*/ 1571625 h 3943350"/>
              <a:gd name="connsiteX54" fmla="*/ 3114675 w 7515225"/>
              <a:gd name="connsiteY54" fmla="*/ 1657350 h 3943350"/>
              <a:gd name="connsiteX55" fmla="*/ 3224212 w 7515225"/>
              <a:gd name="connsiteY55" fmla="*/ 1752600 h 3943350"/>
              <a:gd name="connsiteX56" fmla="*/ 3352800 w 7515225"/>
              <a:gd name="connsiteY56" fmla="*/ 1914525 h 3943350"/>
              <a:gd name="connsiteX57" fmla="*/ 3419475 w 7515225"/>
              <a:gd name="connsiteY57" fmla="*/ 2000250 h 3943350"/>
              <a:gd name="connsiteX58" fmla="*/ 3457575 w 7515225"/>
              <a:gd name="connsiteY58" fmla="*/ 2057400 h 3943350"/>
              <a:gd name="connsiteX59" fmla="*/ 3505200 w 7515225"/>
              <a:gd name="connsiteY59" fmla="*/ 2124075 h 3943350"/>
              <a:gd name="connsiteX60" fmla="*/ 3543300 w 7515225"/>
              <a:gd name="connsiteY60" fmla="*/ 2181225 h 3943350"/>
              <a:gd name="connsiteX61" fmla="*/ 3581400 w 7515225"/>
              <a:gd name="connsiteY61" fmla="*/ 2247900 h 3943350"/>
              <a:gd name="connsiteX62" fmla="*/ 3667125 w 7515225"/>
              <a:gd name="connsiteY62" fmla="*/ 2345531 h 3943350"/>
              <a:gd name="connsiteX63" fmla="*/ 3838575 w 7515225"/>
              <a:gd name="connsiteY63" fmla="*/ 2428875 h 3943350"/>
              <a:gd name="connsiteX64" fmla="*/ 4050506 w 7515225"/>
              <a:gd name="connsiteY64" fmla="*/ 2505075 h 3943350"/>
              <a:gd name="connsiteX65" fmla="*/ 4250532 w 7515225"/>
              <a:gd name="connsiteY65" fmla="*/ 2638425 h 3943350"/>
              <a:gd name="connsiteX66" fmla="*/ 4362450 w 7515225"/>
              <a:gd name="connsiteY66" fmla="*/ 2762250 h 3943350"/>
              <a:gd name="connsiteX67" fmla="*/ 4381500 w 7515225"/>
              <a:gd name="connsiteY67" fmla="*/ 2819400 h 3943350"/>
              <a:gd name="connsiteX68" fmla="*/ 4400550 w 7515225"/>
              <a:gd name="connsiteY68" fmla="*/ 2857500 h 3943350"/>
              <a:gd name="connsiteX69" fmla="*/ 4419600 w 7515225"/>
              <a:gd name="connsiteY69" fmla="*/ 2924175 h 3943350"/>
              <a:gd name="connsiteX70" fmla="*/ 4448175 w 7515225"/>
              <a:gd name="connsiteY70" fmla="*/ 2990850 h 3943350"/>
              <a:gd name="connsiteX71" fmla="*/ 4467225 w 7515225"/>
              <a:gd name="connsiteY71" fmla="*/ 3048000 h 3943350"/>
              <a:gd name="connsiteX72" fmla="*/ 4486275 w 7515225"/>
              <a:gd name="connsiteY72" fmla="*/ 3105150 h 3943350"/>
              <a:gd name="connsiteX73" fmla="*/ 4495800 w 7515225"/>
              <a:gd name="connsiteY73" fmla="*/ 3133725 h 3943350"/>
              <a:gd name="connsiteX74" fmla="*/ 4505325 w 7515225"/>
              <a:gd name="connsiteY74" fmla="*/ 3171825 h 3943350"/>
              <a:gd name="connsiteX75" fmla="*/ 4524375 w 7515225"/>
              <a:gd name="connsiteY75" fmla="*/ 3200400 h 3943350"/>
              <a:gd name="connsiteX76" fmla="*/ 4533900 w 7515225"/>
              <a:gd name="connsiteY76" fmla="*/ 3228975 h 3943350"/>
              <a:gd name="connsiteX77" fmla="*/ 4552950 w 7515225"/>
              <a:gd name="connsiteY77" fmla="*/ 3257550 h 3943350"/>
              <a:gd name="connsiteX78" fmla="*/ 4572000 w 7515225"/>
              <a:gd name="connsiteY78" fmla="*/ 3314700 h 3943350"/>
              <a:gd name="connsiteX79" fmla="*/ 4600575 w 7515225"/>
              <a:gd name="connsiteY79" fmla="*/ 3343275 h 3943350"/>
              <a:gd name="connsiteX80" fmla="*/ 4629150 w 7515225"/>
              <a:gd name="connsiteY80" fmla="*/ 3409950 h 3943350"/>
              <a:gd name="connsiteX81" fmla="*/ 4648200 w 7515225"/>
              <a:gd name="connsiteY81" fmla="*/ 3438525 h 3943350"/>
              <a:gd name="connsiteX82" fmla="*/ 4667250 w 7515225"/>
              <a:gd name="connsiteY82" fmla="*/ 3495675 h 3943350"/>
              <a:gd name="connsiteX83" fmla="*/ 4686300 w 7515225"/>
              <a:gd name="connsiteY83" fmla="*/ 3552825 h 3943350"/>
              <a:gd name="connsiteX84" fmla="*/ 4695825 w 7515225"/>
              <a:gd name="connsiteY84" fmla="*/ 3581400 h 3943350"/>
              <a:gd name="connsiteX85" fmla="*/ 4714875 w 7515225"/>
              <a:gd name="connsiteY85" fmla="*/ 3619500 h 3943350"/>
              <a:gd name="connsiteX86" fmla="*/ 4724400 w 7515225"/>
              <a:gd name="connsiteY86" fmla="*/ 3648075 h 3943350"/>
              <a:gd name="connsiteX87" fmla="*/ 4772025 w 7515225"/>
              <a:gd name="connsiteY87" fmla="*/ 3705225 h 3943350"/>
              <a:gd name="connsiteX88" fmla="*/ 4791075 w 7515225"/>
              <a:gd name="connsiteY88" fmla="*/ 3733800 h 3943350"/>
              <a:gd name="connsiteX89" fmla="*/ 4867275 w 7515225"/>
              <a:gd name="connsiteY89" fmla="*/ 3790950 h 3943350"/>
              <a:gd name="connsiteX90" fmla="*/ 4924425 w 7515225"/>
              <a:gd name="connsiteY90" fmla="*/ 3848100 h 3943350"/>
              <a:gd name="connsiteX91" fmla="*/ 4943475 w 7515225"/>
              <a:gd name="connsiteY91" fmla="*/ 3876675 h 3943350"/>
              <a:gd name="connsiteX92" fmla="*/ 4972050 w 7515225"/>
              <a:gd name="connsiteY92" fmla="*/ 3886200 h 3943350"/>
              <a:gd name="connsiteX93" fmla="*/ 5057775 w 7515225"/>
              <a:gd name="connsiteY93" fmla="*/ 3924300 h 3943350"/>
              <a:gd name="connsiteX94" fmla="*/ 5286375 w 7515225"/>
              <a:gd name="connsiteY94" fmla="*/ 3943350 h 3943350"/>
              <a:gd name="connsiteX95" fmla="*/ 5314950 w 7515225"/>
              <a:gd name="connsiteY95" fmla="*/ 3924300 h 3943350"/>
              <a:gd name="connsiteX96" fmla="*/ 5353050 w 7515225"/>
              <a:gd name="connsiteY96" fmla="*/ 3876675 h 3943350"/>
              <a:gd name="connsiteX97" fmla="*/ 5372100 w 7515225"/>
              <a:gd name="connsiteY97" fmla="*/ 3848100 h 3943350"/>
              <a:gd name="connsiteX98" fmla="*/ 5400675 w 7515225"/>
              <a:gd name="connsiteY98" fmla="*/ 3829050 h 3943350"/>
              <a:gd name="connsiteX99" fmla="*/ 5438775 w 7515225"/>
              <a:gd name="connsiteY99" fmla="*/ 3800475 h 3943350"/>
              <a:gd name="connsiteX100" fmla="*/ 5467350 w 7515225"/>
              <a:gd name="connsiteY100" fmla="*/ 3790950 h 3943350"/>
              <a:gd name="connsiteX101" fmla="*/ 5495925 w 7515225"/>
              <a:gd name="connsiteY101" fmla="*/ 3771900 h 3943350"/>
              <a:gd name="connsiteX102" fmla="*/ 5562600 w 7515225"/>
              <a:gd name="connsiteY102" fmla="*/ 3752850 h 3943350"/>
              <a:gd name="connsiteX103" fmla="*/ 5600700 w 7515225"/>
              <a:gd name="connsiteY103" fmla="*/ 3733800 h 3943350"/>
              <a:gd name="connsiteX104" fmla="*/ 5667375 w 7515225"/>
              <a:gd name="connsiteY104" fmla="*/ 3686175 h 3943350"/>
              <a:gd name="connsiteX105" fmla="*/ 5695950 w 7515225"/>
              <a:gd name="connsiteY105" fmla="*/ 3667125 h 3943350"/>
              <a:gd name="connsiteX106" fmla="*/ 5724525 w 7515225"/>
              <a:gd name="connsiteY106" fmla="*/ 3657600 h 3943350"/>
              <a:gd name="connsiteX107" fmla="*/ 5810250 w 7515225"/>
              <a:gd name="connsiteY107" fmla="*/ 3638550 h 3943350"/>
              <a:gd name="connsiteX108" fmla="*/ 5867400 w 7515225"/>
              <a:gd name="connsiteY108" fmla="*/ 3619500 h 3943350"/>
              <a:gd name="connsiteX109" fmla="*/ 5953125 w 7515225"/>
              <a:gd name="connsiteY109" fmla="*/ 3581400 h 3943350"/>
              <a:gd name="connsiteX110" fmla="*/ 5981700 w 7515225"/>
              <a:gd name="connsiteY110" fmla="*/ 3571875 h 3943350"/>
              <a:gd name="connsiteX111" fmla="*/ 6086475 w 7515225"/>
              <a:gd name="connsiteY111" fmla="*/ 3552825 h 3943350"/>
              <a:gd name="connsiteX112" fmla="*/ 6143625 w 7515225"/>
              <a:gd name="connsiteY112" fmla="*/ 3533775 h 3943350"/>
              <a:gd name="connsiteX113" fmla="*/ 6172200 w 7515225"/>
              <a:gd name="connsiteY113" fmla="*/ 3514725 h 3943350"/>
              <a:gd name="connsiteX114" fmla="*/ 6200775 w 7515225"/>
              <a:gd name="connsiteY114" fmla="*/ 3505200 h 3943350"/>
              <a:gd name="connsiteX115" fmla="*/ 6296025 w 7515225"/>
              <a:gd name="connsiteY115" fmla="*/ 3476625 h 3943350"/>
              <a:gd name="connsiteX116" fmla="*/ 6372225 w 7515225"/>
              <a:gd name="connsiteY116" fmla="*/ 3438525 h 3943350"/>
              <a:gd name="connsiteX117" fmla="*/ 6410325 w 7515225"/>
              <a:gd name="connsiteY117" fmla="*/ 3429000 h 3943350"/>
              <a:gd name="connsiteX118" fmla="*/ 6467475 w 7515225"/>
              <a:gd name="connsiteY118" fmla="*/ 3409950 h 3943350"/>
              <a:gd name="connsiteX119" fmla="*/ 6543675 w 7515225"/>
              <a:gd name="connsiteY119" fmla="*/ 3390900 h 3943350"/>
              <a:gd name="connsiteX120" fmla="*/ 6581775 w 7515225"/>
              <a:gd name="connsiteY120" fmla="*/ 3381375 h 3943350"/>
              <a:gd name="connsiteX121" fmla="*/ 6629400 w 7515225"/>
              <a:gd name="connsiteY121" fmla="*/ 3371850 h 3943350"/>
              <a:gd name="connsiteX122" fmla="*/ 6686550 w 7515225"/>
              <a:gd name="connsiteY122" fmla="*/ 3352800 h 3943350"/>
              <a:gd name="connsiteX123" fmla="*/ 6715125 w 7515225"/>
              <a:gd name="connsiteY123" fmla="*/ 3343275 h 3943350"/>
              <a:gd name="connsiteX124" fmla="*/ 6762750 w 7515225"/>
              <a:gd name="connsiteY124" fmla="*/ 3333750 h 3943350"/>
              <a:gd name="connsiteX125" fmla="*/ 6791325 w 7515225"/>
              <a:gd name="connsiteY125" fmla="*/ 3324225 h 3943350"/>
              <a:gd name="connsiteX126" fmla="*/ 7515225 w 7515225"/>
              <a:gd name="connsiteY12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2981325 w 7515225"/>
              <a:gd name="connsiteY52" fmla="*/ 1552575 h 3943350"/>
              <a:gd name="connsiteX53" fmla="*/ 3114675 w 7515225"/>
              <a:gd name="connsiteY53" fmla="*/ 1657350 h 3943350"/>
              <a:gd name="connsiteX54" fmla="*/ 3224212 w 7515225"/>
              <a:gd name="connsiteY54" fmla="*/ 1752600 h 3943350"/>
              <a:gd name="connsiteX55" fmla="*/ 3352800 w 7515225"/>
              <a:gd name="connsiteY55" fmla="*/ 1914525 h 3943350"/>
              <a:gd name="connsiteX56" fmla="*/ 3419475 w 7515225"/>
              <a:gd name="connsiteY56" fmla="*/ 2000250 h 3943350"/>
              <a:gd name="connsiteX57" fmla="*/ 3457575 w 7515225"/>
              <a:gd name="connsiteY57" fmla="*/ 2057400 h 3943350"/>
              <a:gd name="connsiteX58" fmla="*/ 3505200 w 7515225"/>
              <a:gd name="connsiteY58" fmla="*/ 2124075 h 3943350"/>
              <a:gd name="connsiteX59" fmla="*/ 3543300 w 7515225"/>
              <a:gd name="connsiteY59" fmla="*/ 2181225 h 3943350"/>
              <a:gd name="connsiteX60" fmla="*/ 3581400 w 7515225"/>
              <a:gd name="connsiteY60" fmla="*/ 2247900 h 3943350"/>
              <a:gd name="connsiteX61" fmla="*/ 3667125 w 7515225"/>
              <a:gd name="connsiteY61" fmla="*/ 2345531 h 3943350"/>
              <a:gd name="connsiteX62" fmla="*/ 3838575 w 7515225"/>
              <a:gd name="connsiteY62" fmla="*/ 2428875 h 3943350"/>
              <a:gd name="connsiteX63" fmla="*/ 4050506 w 7515225"/>
              <a:gd name="connsiteY63" fmla="*/ 2505075 h 3943350"/>
              <a:gd name="connsiteX64" fmla="*/ 4250532 w 7515225"/>
              <a:gd name="connsiteY64" fmla="*/ 2638425 h 3943350"/>
              <a:gd name="connsiteX65" fmla="*/ 4362450 w 7515225"/>
              <a:gd name="connsiteY65" fmla="*/ 2762250 h 3943350"/>
              <a:gd name="connsiteX66" fmla="*/ 4381500 w 7515225"/>
              <a:gd name="connsiteY66" fmla="*/ 2819400 h 3943350"/>
              <a:gd name="connsiteX67" fmla="*/ 4400550 w 7515225"/>
              <a:gd name="connsiteY67" fmla="*/ 2857500 h 3943350"/>
              <a:gd name="connsiteX68" fmla="*/ 4419600 w 7515225"/>
              <a:gd name="connsiteY68" fmla="*/ 2924175 h 3943350"/>
              <a:gd name="connsiteX69" fmla="*/ 4448175 w 7515225"/>
              <a:gd name="connsiteY69" fmla="*/ 2990850 h 3943350"/>
              <a:gd name="connsiteX70" fmla="*/ 4467225 w 7515225"/>
              <a:gd name="connsiteY70" fmla="*/ 3048000 h 3943350"/>
              <a:gd name="connsiteX71" fmla="*/ 4486275 w 7515225"/>
              <a:gd name="connsiteY71" fmla="*/ 3105150 h 3943350"/>
              <a:gd name="connsiteX72" fmla="*/ 4495800 w 7515225"/>
              <a:gd name="connsiteY72" fmla="*/ 3133725 h 3943350"/>
              <a:gd name="connsiteX73" fmla="*/ 4505325 w 7515225"/>
              <a:gd name="connsiteY73" fmla="*/ 3171825 h 3943350"/>
              <a:gd name="connsiteX74" fmla="*/ 4524375 w 7515225"/>
              <a:gd name="connsiteY74" fmla="*/ 3200400 h 3943350"/>
              <a:gd name="connsiteX75" fmla="*/ 4533900 w 7515225"/>
              <a:gd name="connsiteY75" fmla="*/ 3228975 h 3943350"/>
              <a:gd name="connsiteX76" fmla="*/ 4552950 w 7515225"/>
              <a:gd name="connsiteY76" fmla="*/ 3257550 h 3943350"/>
              <a:gd name="connsiteX77" fmla="*/ 4572000 w 7515225"/>
              <a:gd name="connsiteY77" fmla="*/ 3314700 h 3943350"/>
              <a:gd name="connsiteX78" fmla="*/ 4600575 w 7515225"/>
              <a:gd name="connsiteY78" fmla="*/ 3343275 h 3943350"/>
              <a:gd name="connsiteX79" fmla="*/ 4629150 w 7515225"/>
              <a:gd name="connsiteY79" fmla="*/ 3409950 h 3943350"/>
              <a:gd name="connsiteX80" fmla="*/ 4648200 w 7515225"/>
              <a:gd name="connsiteY80" fmla="*/ 3438525 h 3943350"/>
              <a:gd name="connsiteX81" fmla="*/ 4667250 w 7515225"/>
              <a:gd name="connsiteY81" fmla="*/ 3495675 h 3943350"/>
              <a:gd name="connsiteX82" fmla="*/ 4686300 w 7515225"/>
              <a:gd name="connsiteY82" fmla="*/ 3552825 h 3943350"/>
              <a:gd name="connsiteX83" fmla="*/ 4695825 w 7515225"/>
              <a:gd name="connsiteY83" fmla="*/ 3581400 h 3943350"/>
              <a:gd name="connsiteX84" fmla="*/ 4714875 w 7515225"/>
              <a:gd name="connsiteY84" fmla="*/ 3619500 h 3943350"/>
              <a:gd name="connsiteX85" fmla="*/ 4724400 w 7515225"/>
              <a:gd name="connsiteY85" fmla="*/ 3648075 h 3943350"/>
              <a:gd name="connsiteX86" fmla="*/ 4772025 w 7515225"/>
              <a:gd name="connsiteY86" fmla="*/ 3705225 h 3943350"/>
              <a:gd name="connsiteX87" fmla="*/ 4791075 w 7515225"/>
              <a:gd name="connsiteY87" fmla="*/ 3733800 h 3943350"/>
              <a:gd name="connsiteX88" fmla="*/ 4867275 w 7515225"/>
              <a:gd name="connsiteY88" fmla="*/ 3790950 h 3943350"/>
              <a:gd name="connsiteX89" fmla="*/ 4924425 w 7515225"/>
              <a:gd name="connsiteY89" fmla="*/ 3848100 h 3943350"/>
              <a:gd name="connsiteX90" fmla="*/ 4943475 w 7515225"/>
              <a:gd name="connsiteY90" fmla="*/ 3876675 h 3943350"/>
              <a:gd name="connsiteX91" fmla="*/ 4972050 w 7515225"/>
              <a:gd name="connsiteY91" fmla="*/ 3886200 h 3943350"/>
              <a:gd name="connsiteX92" fmla="*/ 5057775 w 7515225"/>
              <a:gd name="connsiteY92" fmla="*/ 3924300 h 3943350"/>
              <a:gd name="connsiteX93" fmla="*/ 5286375 w 7515225"/>
              <a:gd name="connsiteY93" fmla="*/ 3943350 h 3943350"/>
              <a:gd name="connsiteX94" fmla="*/ 5314950 w 7515225"/>
              <a:gd name="connsiteY94" fmla="*/ 3924300 h 3943350"/>
              <a:gd name="connsiteX95" fmla="*/ 5353050 w 7515225"/>
              <a:gd name="connsiteY95" fmla="*/ 3876675 h 3943350"/>
              <a:gd name="connsiteX96" fmla="*/ 5372100 w 7515225"/>
              <a:gd name="connsiteY96" fmla="*/ 3848100 h 3943350"/>
              <a:gd name="connsiteX97" fmla="*/ 5400675 w 7515225"/>
              <a:gd name="connsiteY97" fmla="*/ 3829050 h 3943350"/>
              <a:gd name="connsiteX98" fmla="*/ 5438775 w 7515225"/>
              <a:gd name="connsiteY98" fmla="*/ 3800475 h 3943350"/>
              <a:gd name="connsiteX99" fmla="*/ 5467350 w 7515225"/>
              <a:gd name="connsiteY99" fmla="*/ 3790950 h 3943350"/>
              <a:gd name="connsiteX100" fmla="*/ 5495925 w 7515225"/>
              <a:gd name="connsiteY100" fmla="*/ 3771900 h 3943350"/>
              <a:gd name="connsiteX101" fmla="*/ 5562600 w 7515225"/>
              <a:gd name="connsiteY101" fmla="*/ 3752850 h 3943350"/>
              <a:gd name="connsiteX102" fmla="*/ 5600700 w 7515225"/>
              <a:gd name="connsiteY102" fmla="*/ 3733800 h 3943350"/>
              <a:gd name="connsiteX103" fmla="*/ 5667375 w 7515225"/>
              <a:gd name="connsiteY103" fmla="*/ 3686175 h 3943350"/>
              <a:gd name="connsiteX104" fmla="*/ 5695950 w 7515225"/>
              <a:gd name="connsiteY104" fmla="*/ 3667125 h 3943350"/>
              <a:gd name="connsiteX105" fmla="*/ 5724525 w 7515225"/>
              <a:gd name="connsiteY105" fmla="*/ 3657600 h 3943350"/>
              <a:gd name="connsiteX106" fmla="*/ 5810250 w 7515225"/>
              <a:gd name="connsiteY106" fmla="*/ 3638550 h 3943350"/>
              <a:gd name="connsiteX107" fmla="*/ 5867400 w 7515225"/>
              <a:gd name="connsiteY107" fmla="*/ 3619500 h 3943350"/>
              <a:gd name="connsiteX108" fmla="*/ 5953125 w 7515225"/>
              <a:gd name="connsiteY108" fmla="*/ 3581400 h 3943350"/>
              <a:gd name="connsiteX109" fmla="*/ 5981700 w 7515225"/>
              <a:gd name="connsiteY109" fmla="*/ 3571875 h 3943350"/>
              <a:gd name="connsiteX110" fmla="*/ 6086475 w 7515225"/>
              <a:gd name="connsiteY110" fmla="*/ 3552825 h 3943350"/>
              <a:gd name="connsiteX111" fmla="*/ 6143625 w 7515225"/>
              <a:gd name="connsiteY111" fmla="*/ 3533775 h 3943350"/>
              <a:gd name="connsiteX112" fmla="*/ 6172200 w 7515225"/>
              <a:gd name="connsiteY112" fmla="*/ 3514725 h 3943350"/>
              <a:gd name="connsiteX113" fmla="*/ 6200775 w 7515225"/>
              <a:gd name="connsiteY113" fmla="*/ 3505200 h 3943350"/>
              <a:gd name="connsiteX114" fmla="*/ 6296025 w 7515225"/>
              <a:gd name="connsiteY114" fmla="*/ 3476625 h 3943350"/>
              <a:gd name="connsiteX115" fmla="*/ 6372225 w 7515225"/>
              <a:gd name="connsiteY115" fmla="*/ 3438525 h 3943350"/>
              <a:gd name="connsiteX116" fmla="*/ 6410325 w 7515225"/>
              <a:gd name="connsiteY116" fmla="*/ 3429000 h 3943350"/>
              <a:gd name="connsiteX117" fmla="*/ 6467475 w 7515225"/>
              <a:gd name="connsiteY117" fmla="*/ 3409950 h 3943350"/>
              <a:gd name="connsiteX118" fmla="*/ 6543675 w 7515225"/>
              <a:gd name="connsiteY118" fmla="*/ 3390900 h 3943350"/>
              <a:gd name="connsiteX119" fmla="*/ 6581775 w 7515225"/>
              <a:gd name="connsiteY119" fmla="*/ 3381375 h 3943350"/>
              <a:gd name="connsiteX120" fmla="*/ 6629400 w 7515225"/>
              <a:gd name="connsiteY120" fmla="*/ 3371850 h 3943350"/>
              <a:gd name="connsiteX121" fmla="*/ 6686550 w 7515225"/>
              <a:gd name="connsiteY121" fmla="*/ 3352800 h 3943350"/>
              <a:gd name="connsiteX122" fmla="*/ 6715125 w 7515225"/>
              <a:gd name="connsiteY122" fmla="*/ 3343275 h 3943350"/>
              <a:gd name="connsiteX123" fmla="*/ 6762750 w 7515225"/>
              <a:gd name="connsiteY123" fmla="*/ 3333750 h 3943350"/>
              <a:gd name="connsiteX124" fmla="*/ 6791325 w 7515225"/>
              <a:gd name="connsiteY124" fmla="*/ 3324225 h 3943350"/>
              <a:gd name="connsiteX125" fmla="*/ 7515225 w 7515225"/>
              <a:gd name="connsiteY12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895600 w 7515225"/>
              <a:gd name="connsiteY50" fmla="*/ 1504950 h 3943350"/>
              <a:gd name="connsiteX51" fmla="*/ 2933700 w 7515225"/>
              <a:gd name="connsiteY51" fmla="*/ 1533525 h 3943350"/>
              <a:gd name="connsiteX52" fmla="*/ 3114675 w 7515225"/>
              <a:gd name="connsiteY52" fmla="*/ 1657350 h 3943350"/>
              <a:gd name="connsiteX53" fmla="*/ 3224212 w 7515225"/>
              <a:gd name="connsiteY53" fmla="*/ 1752600 h 3943350"/>
              <a:gd name="connsiteX54" fmla="*/ 3352800 w 7515225"/>
              <a:gd name="connsiteY54" fmla="*/ 1914525 h 3943350"/>
              <a:gd name="connsiteX55" fmla="*/ 3419475 w 7515225"/>
              <a:gd name="connsiteY55" fmla="*/ 2000250 h 3943350"/>
              <a:gd name="connsiteX56" fmla="*/ 3457575 w 7515225"/>
              <a:gd name="connsiteY56" fmla="*/ 2057400 h 3943350"/>
              <a:gd name="connsiteX57" fmla="*/ 3505200 w 7515225"/>
              <a:gd name="connsiteY57" fmla="*/ 2124075 h 3943350"/>
              <a:gd name="connsiteX58" fmla="*/ 3543300 w 7515225"/>
              <a:gd name="connsiteY58" fmla="*/ 2181225 h 3943350"/>
              <a:gd name="connsiteX59" fmla="*/ 3581400 w 7515225"/>
              <a:gd name="connsiteY59" fmla="*/ 2247900 h 3943350"/>
              <a:gd name="connsiteX60" fmla="*/ 3667125 w 7515225"/>
              <a:gd name="connsiteY60" fmla="*/ 2345531 h 3943350"/>
              <a:gd name="connsiteX61" fmla="*/ 3838575 w 7515225"/>
              <a:gd name="connsiteY61" fmla="*/ 2428875 h 3943350"/>
              <a:gd name="connsiteX62" fmla="*/ 4050506 w 7515225"/>
              <a:gd name="connsiteY62" fmla="*/ 2505075 h 3943350"/>
              <a:gd name="connsiteX63" fmla="*/ 4250532 w 7515225"/>
              <a:gd name="connsiteY63" fmla="*/ 2638425 h 3943350"/>
              <a:gd name="connsiteX64" fmla="*/ 4362450 w 7515225"/>
              <a:gd name="connsiteY64" fmla="*/ 2762250 h 3943350"/>
              <a:gd name="connsiteX65" fmla="*/ 4381500 w 7515225"/>
              <a:gd name="connsiteY65" fmla="*/ 2819400 h 3943350"/>
              <a:gd name="connsiteX66" fmla="*/ 4400550 w 7515225"/>
              <a:gd name="connsiteY66" fmla="*/ 2857500 h 3943350"/>
              <a:gd name="connsiteX67" fmla="*/ 4419600 w 7515225"/>
              <a:gd name="connsiteY67" fmla="*/ 2924175 h 3943350"/>
              <a:gd name="connsiteX68" fmla="*/ 4448175 w 7515225"/>
              <a:gd name="connsiteY68" fmla="*/ 2990850 h 3943350"/>
              <a:gd name="connsiteX69" fmla="*/ 4467225 w 7515225"/>
              <a:gd name="connsiteY69" fmla="*/ 3048000 h 3943350"/>
              <a:gd name="connsiteX70" fmla="*/ 4486275 w 7515225"/>
              <a:gd name="connsiteY70" fmla="*/ 3105150 h 3943350"/>
              <a:gd name="connsiteX71" fmla="*/ 4495800 w 7515225"/>
              <a:gd name="connsiteY71" fmla="*/ 3133725 h 3943350"/>
              <a:gd name="connsiteX72" fmla="*/ 4505325 w 7515225"/>
              <a:gd name="connsiteY72" fmla="*/ 3171825 h 3943350"/>
              <a:gd name="connsiteX73" fmla="*/ 4524375 w 7515225"/>
              <a:gd name="connsiteY73" fmla="*/ 3200400 h 3943350"/>
              <a:gd name="connsiteX74" fmla="*/ 4533900 w 7515225"/>
              <a:gd name="connsiteY74" fmla="*/ 3228975 h 3943350"/>
              <a:gd name="connsiteX75" fmla="*/ 4552950 w 7515225"/>
              <a:gd name="connsiteY75" fmla="*/ 3257550 h 3943350"/>
              <a:gd name="connsiteX76" fmla="*/ 4572000 w 7515225"/>
              <a:gd name="connsiteY76" fmla="*/ 3314700 h 3943350"/>
              <a:gd name="connsiteX77" fmla="*/ 4600575 w 7515225"/>
              <a:gd name="connsiteY77" fmla="*/ 3343275 h 3943350"/>
              <a:gd name="connsiteX78" fmla="*/ 4629150 w 7515225"/>
              <a:gd name="connsiteY78" fmla="*/ 3409950 h 3943350"/>
              <a:gd name="connsiteX79" fmla="*/ 4648200 w 7515225"/>
              <a:gd name="connsiteY79" fmla="*/ 3438525 h 3943350"/>
              <a:gd name="connsiteX80" fmla="*/ 4667250 w 7515225"/>
              <a:gd name="connsiteY80" fmla="*/ 3495675 h 3943350"/>
              <a:gd name="connsiteX81" fmla="*/ 4686300 w 7515225"/>
              <a:gd name="connsiteY81" fmla="*/ 3552825 h 3943350"/>
              <a:gd name="connsiteX82" fmla="*/ 4695825 w 7515225"/>
              <a:gd name="connsiteY82" fmla="*/ 3581400 h 3943350"/>
              <a:gd name="connsiteX83" fmla="*/ 4714875 w 7515225"/>
              <a:gd name="connsiteY83" fmla="*/ 3619500 h 3943350"/>
              <a:gd name="connsiteX84" fmla="*/ 4724400 w 7515225"/>
              <a:gd name="connsiteY84" fmla="*/ 3648075 h 3943350"/>
              <a:gd name="connsiteX85" fmla="*/ 4772025 w 7515225"/>
              <a:gd name="connsiteY85" fmla="*/ 3705225 h 3943350"/>
              <a:gd name="connsiteX86" fmla="*/ 4791075 w 7515225"/>
              <a:gd name="connsiteY86" fmla="*/ 3733800 h 3943350"/>
              <a:gd name="connsiteX87" fmla="*/ 4867275 w 7515225"/>
              <a:gd name="connsiteY87" fmla="*/ 3790950 h 3943350"/>
              <a:gd name="connsiteX88" fmla="*/ 4924425 w 7515225"/>
              <a:gd name="connsiteY88" fmla="*/ 3848100 h 3943350"/>
              <a:gd name="connsiteX89" fmla="*/ 4943475 w 7515225"/>
              <a:gd name="connsiteY89" fmla="*/ 3876675 h 3943350"/>
              <a:gd name="connsiteX90" fmla="*/ 4972050 w 7515225"/>
              <a:gd name="connsiteY90" fmla="*/ 3886200 h 3943350"/>
              <a:gd name="connsiteX91" fmla="*/ 5057775 w 7515225"/>
              <a:gd name="connsiteY91" fmla="*/ 3924300 h 3943350"/>
              <a:gd name="connsiteX92" fmla="*/ 5286375 w 7515225"/>
              <a:gd name="connsiteY92" fmla="*/ 3943350 h 3943350"/>
              <a:gd name="connsiteX93" fmla="*/ 5314950 w 7515225"/>
              <a:gd name="connsiteY93" fmla="*/ 3924300 h 3943350"/>
              <a:gd name="connsiteX94" fmla="*/ 5353050 w 7515225"/>
              <a:gd name="connsiteY94" fmla="*/ 3876675 h 3943350"/>
              <a:gd name="connsiteX95" fmla="*/ 5372100 w 7515225"/>
              <a:gd name="connsiteY95" fmla="*/ 3848100 h 3943350"/>
              <a:gd name="connsiteX96" fmla="*/ 5400675 w 7515225"/>
              <a:gd name="connsiteY96" fmla="*/ 3829050 h 3943350"/>
              <a:gd name="connsiteX97" fmla="*/ 5438775 w 7515225"/>
              <a:gd name="connsiteY97" fmla="*/ 3800475 h 3943350"/>
              <a:gd name="connsiteX98" fmla="*/ 5467350 w 7515225"/>
              <a:gd name="connsiteY98" fmla="*/ 3790950 h 3943350"/>
              <a:gd name="connsiteX99" fmla="*/ 5495925 w 7515225"/>
              <a:gd name="connsiteY99" fmla="*/ 3771900 h 3943350"/>
              <a:gd name="connsiteX100" fmla="*/ 5562600 w 7515225"/>
              <a:gd name="connsiteY100" fmla="*/ 3752850 h 3943350"/>
              <a:gd name="connsiteX101" fmla="*/ 5600700 w 7515225"/>
              <a:gd name="connsiteY101" fmla="*/ 3733800 h 3943350"/>
              <a:gd name="connsiteX102" fmla="*/ 5667375 w 7515225"/>
              <a:gd name="connsiteY102" fmla="*/ 3686175 h 3943350"/>
              <a:gd name="connsiteX103" fmla="*/ 5695950 w 7515225"/>
              <a:gd name="connsiteY103" fmla="*/ 3667125 h 3943350"/>
              <a:gd name="connsiteX104" fmla="*/ 5724525 w 7515225"/>
              <a:gd name="connsiteY104" fmla="*/ 3657600 h 3943350"/>
              <a:gd name="connsiteX105" fmla="*/ 5810250 w 7515225"/>
              <a:gd name="connsiteY105" fmla="*/ 3638550 h 3943350"/>
              <a:gd name="connsiteX106" fmla="*/ 5867400 w 7515225"/>
              <a:gd name="connsiteY106" fmla="*/ 3619500 h 3943350"/>
              <a:gd name="connsiteX107" fmla="*/ 5953125 w 7515225"/>
              <a:gd name="connsiteY107" fmla="*/ 3581400 h 3943350"/>
              <a:gd name="connsiteX108" fmla="*/ 5981700 w 7515225"/>
              <a:gd name="connsiteY108" fmla="*/ 3571875 h 3943350"/>
              <a:gd name="connsiteX109" fmla="*/ 6086475 w 7515225"/>
              <a:gd name="connsiteY109" fmla="*/ 3552825 h 3943350"/>
              <a:gd name="connsiteX110" fmla="*/ 6143625 w 7515225"/>
              <a:gd name="connsiteY110" fmla="*/ 3533775 h 3943350"/>
              <a:gd name="connsiteX111" fmla="*/ 6172200 w 7515225"/>
              <a:gd name="connsiteY111" fmla="*/ 3514725 h 3943350"/>
              <a:gd name="connsiteX112" fmla="*/ 6200775 w 7515225"/>
              <a:gd name="connsiteY112" fmla="*/ 3505200 h 3943350"/>
              <a:gd name="connsiteX113" fmla="*/ 6296025 w 7515225"/>
              <a:gd name="connsiteY113" fmla="*/ 3476625 h 3943350"/>
              <a:gd name="connsiteX114" fmla="*/ 6372225 w 7515225"/>
              <a:gd name="connsiteY114" fmla="*/ 3438525 h 3943350"/>
              <a:gd name="connsiteX115" fmla="*/ 6410325 w 7515225"/>
              <a:gd name="connsiteY115" fmla="*/ 3429000 h 3943350"/>
              <a:gd name="connsiteX116" fmla="*/ 6467475 w 7515225"/>
              <a:gd name="connsiteY116" fmla="*/ 3409950 h 3943350"/>
              <a:gd name="connsiteX117" fmla="*/ 6543675 w 7515225"/>
              <a:gd name="connsiteY117" fmla="*/ 3390900 h 3943350"/>
              <a:gd name="connsiteX118" fmla="*/ 6581775 w 7515225"/>
              <a:gd name="connsiteY118" fmla="*/ 3381375 h 3943350"/>
              <a:gd name="connsiteX119" fmla="*/ 6629400 w 7515225"/>
              <a:gd name="connsiteY119" fmla="*/ 3371850 h 3943350"/>
              <a:gd name="connsiteX120" fmla="*/ 6686550 w 7515225"/>
              <a:gd name="connsiteY120" fmla="*/ 3352800 h 3943350"/>
              <a:gd name="connsiteX121" fmla="*/ 6715125 w 7515225"/>
              <a:gd name="connsiteY121" fmla="*/ 3343275 h 3943350"/>
              <a:gd name="connsiteX122" fmla="*/ 6762750 w 7515225"/>
              <a:gd name="connsiteY122" fmla="*/ 3333750 h 3943350"/>
              <a:gd name="connsiteX123" fmla="*/ 6791325 w 7515225"/>
              <a:gd name="connsiteY123" fmla="*/ 3324225 h 3943350"/>
              <a:gd name="connsiteX124" fmla="*/ 7515225 w 7515225"/>
              <a:gd name="connsiteY12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38450 w 7515225"/>
              <a:gd name="connsiteY48" fmla="*/ 1466850 h 3943350"/>
              <a:gd name="connsiteX49" fmla="*/ 2867025 w 7515225"/>
              <a:gd name="connsiteY49" fmla="*/ 1485900 h 3943350"/>
              <a:gd name="connsiteX50" fmla="*/ 2933700 w 7515225"/>
              <a:gd name="connsiteY50" fmla="*/ 1533525 h 3943350"/>
              <a:gd name="connsiteX51" fmla="*/ 3114675 w 7515225"/>
              <a:gd name="connsiteY51" fmla="*/ 1657350 h 3943350"/>
              <a:gd name="connsiteX52" fmla="*/ 3224212 w 7515225"/>
              <a:gd name="connsiteY52" fmla="*/ 1752600 h 3943350"/>
              <a:gd name="connsiteX53" fmla="*/ 3352800 w 7515225"/>
              <a:gd name="connsiteY53" fmla="*/ 1914525 h 3943350"/>
              <a:gd name="connsiteX54" fmla="*/ 3419475 w 7515225"/>
              <a:gd name="connsiteY54" fmla="*/ 2000250 h 3943350"/>
              <a:gd name="connsiteX55" fmla="*/ 3457575 w 7515225"/>
              <a:gd name="connsiteY55" fmla="*/ 2057400 h 3943350"/>
              <a:gd name="connsiteX56" fmla="*/ 3505200 w 7515225"/>
              <a:gd name="connsiteY56" fmla="*/ 2124075 h 3943350"/>
              <a:gd name="connsiteX57" fmla="*/ 3543300 w 7515225"/>
              <a:gd name="connsiteY57" fmla="*/ 2181225 h 3943350"/>
              <a:gd name="connsiteX58" fmla="*/ 3581400 w 7515225"/>
              <a:gd name="connsiteY58" fmla="*/ 2247900 h 3943350"/>
              <a:gd name="connsiteX59" fmla="*/ 3667125 w 7515225"/>
              <a:gd name="connsiteY59" fmla="*/ 2345531 h 3943350"/>
              <a:gd name="connsiteX60" fmla="*/ 3838575 w 7515225"/>
              <a:gd name="connsiteY60" fmla="*/ 2428875 h 3943350"/>
              <a:gd name="connsiteX61" fmla="*/ 4050506 w 7515225"/>
              <a:gd name="connsiteY61" fmla="*/ 2505075 h 3943350"/>
              <a:gd name="connsiteX62" fmla="*/ 4250532 w 7515225"/>
              <a:gd name="connsiteY62" fmla="*/ 2638425 h 3943350"/>
              <a:gd name="connsiteX63" fmla="*/ 4362450 w 7515225"/>
              <a:gd name="connsiteY63" fmla="*/ 2762250 h 3943350"/>
              <a:gd name="connsiteX64" fmla="*/ 4381500 w 7515225"/>
              <a:gd name="connsiteY64" fmla="*/ 2819400 h 3943350"/>
              <a:gd name="connsiteX65" fmla="*/ 4400550 w 7515225"/>
              <a:gd name="connsiteY65" fmla="*/ 2857500 h 3943350"/>
              <a:gd name="connsiteX66" fmla="*/ 4419600 w 7515225"/>
              <a:gd name="connsiteY66" fmla="*/ 2924175 h 3943350"/>
              <a:gd name="connsiteX67" fmla="*/ 4448175 w 7515225"/>
              <a:gd name="connsiteY67" fmla="*/ 2990850 h 3943350"/>
              <a:gd name="connsiteX68" fmla="*/ 4467225 w 7515225"/>
              <a:gd name="connsiteY68" fmla="*/ 3048000 h 3943350"/>
              <a:gd name="connsiteX69" fmla="*/ 4486275 w 7515225"/>
              <a:gd name="connsiteY69" fmla="*/ 3105150 h 3943350"/>
              <a:gd name="connsiteX70" fmla="*/ 4495800 w 7515225"/>
              <a:gd name="connsiteY70" fmla="*/ 3133725 h 3943350"/>
              <a:gd name="connsiteX71" fmla="*/ 4505325 w 7515225"/>
              <a:gd name="connsiteY71" fmla="*/ 3171825 h 3943350"/>
              <a:gd name="connsiteX72" fmla="*/ 4524375 w 7515225"/>
              <a:gd name="connsiteY72" fmla="*/ 3200400 h 3943350"/>
              <a:gd name="connsiteX73" fmla="*/ 4533900 w 7515225"/>
              <a:gd name="connsiteY73" fmla="*/ 3228975 h 3943350"/>
              <a:gd name="connsiteX74" fmla="*/ 4552950 w 7515225"/>
              <a:gd name="connsiteY74" fmla="*/ 3257550 h 3943350"/>
              <a:gd name="connsiteX75" fmla="*/ 4572000 w 7515225"/>
              <a:gd name="connsiteY75" fmla="*/ 3314700 h 3943350"/>
              <a:gd name="connsiteX76" fmla="*/ 4600575 w 7515225"/>
              <a:gd name="connsiteY76" fmla="*/ 3343275 h 3943350"/>
              <a:gd name="connsiteX77" fmla="*/ 4629150 w 7515225"/>
              <a:gd name="connsiteY77" fmla="*/ 3409950 h 3943350"/>
              <a:gd name="connsiteX78" fmla="*/ 4648200 w 7515225"/>
              <a:gd name="connsiteY78" fmla="*/ 3438525 h 3943350"/>
              <a:gd name="connsiteX79" fmla="*/ 4667250 w 7515225"/>
              <a:gd name="connsiteY79" fmla="*/ 3495675 h 3943350"/>
              <a:gd name="connsiteX80" fmla="*/ 4686300 w 7515225"/>
              <a:gd name="connsiteY80" fmla="*/ 3552825 h 3943350"/>
              <a:gd name="connsiteX81" fmla="*/ 4695825 w 7515225"/>
              <a:gd name="connsiteY81" fmla="*/ 3581400 h 3943350"/>
              <a:gd name="connsiteX82" fmla="*/ 4714875 w 7515225"/>
              <a:gd name="connsiteY82" fmla="*/ 3619500 h 3943350"/>
              <a:gd name="connsiteX83" fmla="*/ 4724400 w 7515225"/>
              <a:gd name="connsiteY83" fmla="*/ 3648075 h 3943350"/>
              <a:gd name="connsiteX84" fmla="*/ 4772025 w 7515225"/>
              <a:gd name="connsiteY84" fmla="*/ 3705225 h 3943350"/>
              <a:gd name="connsiteX85" fmla="*/ 4791075 w 7515225"/>
              <a:gd name="connsiteY85" fmla="*/ 3733800 h 3943350"/>
              <a:gd name="connsiteX86" fmla="*/ 4867275 w 7515225"/>
              <a:gd name="connsiteY86" fmla="*/ 3790950 h 3943350"/>
              <a:gd name="connsiteX87" fmla="*/ 4924425 w 7515225"/>
              <a:gd name="connsiteY87" fmla="*/ 3848100 h 3943350"/>
              <a:gd name="connsiteX88" fmla="*/ 4943475 w 7515225"/>
              <a:gd name="connsiteY88" fmla="*/ 3876675 h 3943350"/>
              <a:gd name="connsiteX89" fmla="*/ 4972050 w 7515225"/>
              <a:gd name="connsiteY89" fmla="*/ 3886200 h 3943350"/>
              <a:gd name="connsiteX90" fmla="*/ 5057775 w 7515225"/>
              <a:gd name="connsiteY90" fmla="*/ 3924300 h 3943350"/>
              <a:gd name="connsiteX91" fmla="*/ 5286375 w 7515225"/>
              <a:gd name="connsiteY91" fmla="*/ 3943350 h 3943350"/>
              <a:gd name="connsiteX92" fmla="*/ 5314950 w 7515225"/>
              <a:gd name="connsiteY92" fmla="*/ 3924300 h 3943350"/>
              <a:gd name="connsiteX93" fmla="*/ 5353050 w 7515225"/>
              <a:gd name="connsiteY93" fmla="*/ 3876675 h 3943350"/>
              <a:gd name="connsiteX94" fmla="*/ 5372100 w 7515225"/>
              <a:gd name="connsiteY94" fmla="*/ 3848100 h 3943350"/>
              <a:gd name="connsiteX95" fmla="*/ 5400675 w 7515225"/>
              <a:gd name="connsiteY95" fmla="*/ 3829050 h 3943350"/>
              <a:gd name="connsiteX96" fmla="*/ 5438775 w 7515225"/>
              <a:gd name="connsiteY96" fmla="*/ 3800475 h 3943350"/>
              <a:gd name="connsiteX97" fmla="*/ 5467350 w 7515225"/>
              <a:gd name="connsiteY97" fmla="*/ 3790950 h 3943350"/>
              <a:gd name="connsiteX98" fmla="*/ 5495925 w 7515225"/>
              <a:gd name="connsiteY98" fmla="*/ 3771900 h 3943350"/>
              <a:gd name="connsiteX99" fmla="*/ 5562600 w 7515225"/>
              <a:gd name="connsiteY99" fmla="*/ 3752850 h 3943350"/>
              <a:gd name="connsiteX100" fmla="*/ 5600700 w 7515225"/>
              <a:gd name="connsiteY100" fmla="*/ 3733800 h 3943350"/>
              <a:gd name="connsiteX101" fmla="*/ 5667375 w 7515225"/>
              <a:gd name="connsiteY101" fmla="*/ 3686175 h 3943350"/>
              <a:gd name="connsiteX102" fmla="*/ 5695950 w 7515225"/>
              <a:gd name="connsiteY102" fmla="*/ 3667125 h 3943350"/>
              <a:gd name="connsiteX103" fmla="*/ 5724525 w 7515225"/>
              <a:gd name="connsiteY103" fmla="*/ 3657600 h 3943350"/>
              <a:gd name="connsiteX104" fmla="*/ 5810250 w 7515225"/>
              <a:gd name="connsiteY104" fmla="*/ 3638550 h 3943350"/>
              <a:gd name="connsiteX105" fmla="*/ 5867400 w 7515225"/>
              <a:gd name="connsiteY105" fmla="*/ 3619500 h 3943350"/>
              <a:gd name="connsiteX106" fmla="*/ 5953125 w 7515225"/>
              <a:gd name="connsiteY106" fmla="*/ 3581400 h 3943350"/>
              <a:gd name="connsiteX107" fmla="*/ 5981700 w 7515225"/>
              <a:gd name="connsiteY107" fmla="*/ 3571875 h 3943350"/>
              <a:gd name="connsiteX108" fmla="*/ 6086475 w 7515225"/>
              <a:gd name="connsiteY108" fmla="*/ 3552825 h 3943350"/>
              <a:gd name="connsiteX109" fmla="*/ 6143625 w 7515225"/>
              <a:gd name="connsiteY109" fmla="*/ 3533775 h 3943350"/>
              <a:gd name="connsiteX110" fmla="*/ 6172200 w 7515225"/>
              <a:gd name="connsiteY110" fmla="*/ 3514725 h 3943350"/>
              <a:gd name="connsiteX111" fmla="*/ 6200775 w 7515225"/>
              <a:gd name="connsiteY111" fmla="*/ 3505200 h 3943350"/>
              <a:gd name="connsiteX112" fmla="*/ 6296025 w 7515225"/>
              <a:gd name="connsiteY112" fmla="*/ 3476625 h 3943350"/>
              <a:gd name="connsiteX113" fmla="*/ 6372225 w 7515225"/>
              <a:gd name="connsiteY113" fmla="*/ 3438525 h 3943350"/>
              <a:gd name="connsiteX114" fmla="*/ 6410325 w 7515225"/>
              <a:gd name="connsiteY114" fmla="*/ 3429000 h 3943350"/>
              <a:gd name="connsiteX115" fmla="*/ 6467475 w 7515225"/>
              <a:gd name="connsiteY115" fmla="*/ 3409950 h 3943350"/>
              <a:gd name="connsiteX116" fmla="*/ 6543675 w 7515225"/>
              <a:gd name="connsiteY116" fmla="*/ 3390900 h 3943350"/>
              <a:gd name="connsiteX117" fmla="*/ 6581775 w 7515225"/>
              <a:gd name="connsiteY117" fmla="*/ 3381375 h 3943350"/>
              <a:gd name="connsiteX118" fmla="*/ 6629400 w 7515225"/>
              <a:gd name="connsiteY118" fmla="*/ 3371850 h 3943350"/>
              <a:gd name="connsiteX119" fmla="*/ 6686550 w 7515225"/>
              <a:gd name="connsiteY119" fmla="*/ 3352800 h 3943350"/>
              <a:gd name="connsiteX120" fmla="*/ 6715125 w 7515225"/>
              <a:gd name="connsiteY120" fmla="*/ 3343275 h 3943350"/>
              <a:gd name="connsiteX121" fmla="*/ 6762750 w 7515225"/>
              <a:gd name="connsiteY121" fmla="*/ 3333750 h 3943350"/>
              <a:gd name="connsiteX122" fmla="*/ 6791325 w 7515225"/>
              <a:gd name="connsiteY122" fmla="*/ 3324225 h 3943350"/>
              <a:gd name="connsiteX123" fmla="*/ 7515225 w 7515225"/>
              <a:gd name="connsiteY12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14625 w 7515225"/>
              <a:gd name="connsiteY46" fmla="*/ 1409700 h 3943350"/>
              <a:gd name="connsiteX47" fmla="*/ 2781300 w 7515225"/>
              <a:gd name="connsiteY47" fmla="*/ 1428750 h 3943350"/>
              <a:gd name="connsiteX48" fmla="*/ 2867025 w 7515225"/>
              <a:gd name="connsiteY48" fmla="*/ 1485900 h 3943350"/>
              <a:gd name="connsiteX49" fmla="*/ 2933700 w 7515225"/>
              <a:gd name="connsiteY49" fmla="*/ 1533525 h 3943350"/>
              <a:gd name="connsiteX50" fmla="*/ 3114675 w 7515225"/>
              <a:gd name="connsiteY50" fmla="*/ 1657350 h 3943350"/>
              <a:gd name="connsiteX51" fmla="*/ 3224212 w 7515225"/>
              <a:gd name="connsiteY51" fmla="*/ 1752600 h 3943350"/>
              <a:gd name="connsiteX52" fmla="*/ 3352800 w 7515225"/>
              <a:gd name="connsiteY52" fmla="*/ 1914525 h 3943350"/>
              <a:gd name="connsiteX53" fmla="*/ 3419475 w 7515225"/>
              <a:gd name="connsiteY53" fmla="*/ 2000250 h 3943350"/>
              <a:gd name="connsiteX54" fmla="*/ 3457575 w 7515225"/>
              <a:gd name="connsiteY54" fmla="*/ 2057400 h 3943350"/>
              <a:gd name="connsiteX55" fmla="*/ 3505200 w 7515225"/>
              <a:gd name="connsiteY55" fmla="*/ 2124075 h 3943350"/>
              <a:gd name="connsiteX56" fmla="*/ 3543300 w 7515225"/>
              <a:gd name="connsiteY56" fmla="*/ 2181225 h 3943350"/>
              <a:gd name="connsiteX57" fmla="*/ 3581400 w 7515225"/>
              <a:gd name="connsiteY57" fmla="*/ 2247900 h 3943350"/>
              <a:gd name="connsiteX58" fmla="*/ 3667125 w 7515225"/>
              <a:gd name="connsiteY58" fmla="*/ 2345531 h 3943350"/>
              <a:gd name="connsiteX59" fmla="*/ 3838575 w 7515225"/>
              <a:gd name="connsiteY59" fmla="*/ 2428875 h 3943350"/>
              <a:gd name="connsiteX60" fmla="*/ 4050506 w 7515225"/>
              <a:gd name="connsiteY60" fmla="*/ 2505075 h 3943350"/>
              <a:gd name="connsiteX61" fmla="*/ 4250532 w 7515225"/>
              <a:gd name="connsiteY61" fmla="*/ 2638425 h 3943350"/>
              <a:gd name="connsiteX62" fmla="*/ 4362450 w 7515225"/>
              <a:gd name="connsiteY62" fmla="*/ 2762250 h 3943350"/>
              <a:gd name="connsiteX63" fmla="*/ 4381500 w 7515225"/>
              <a:gd name="connsiteY63" fmla="*/ 2819400 h 3943350"/>
              <a:gd name="connsiteX64" fmla="*/ 4400550 w 7515225"/>
              <a:gd name="connsiteY64" fmla="*/ 2857500 h 3943350"/>
              <a:gd name="connsiteX65" fmla="*/ 4419600 w 7515225"/>
              <a:gd name="connsiteY65" fmla="*/ 2924175 h 3943350"/>
              <a:gd name="connsiteX66" fmla="*/ 4448175 w 7515225"/>
              <a:gd name="connsiteY66" fmla="*/ 2990850 h 3943350"/>
              <a:gd name="connsiteX67" fmla="*/ 4467225 w 7515225"/>
              <a:gd name="connsiteY67" fmla="*/ 3048000 h 3943350"/>
              <a:gd name="connsiteX68" fmla="*/ 4486275 w 7515225"/>
              <a:gd name="connsiteY68" fmla="*/ 3105150 h 3943350"/>
              <a:gd name="connsiteX69" fmla="*/ 4495800 w 7515225"/>
              <a:gd name="connsiteY69" fmla="*/ 3133725 h 3943350"/>
              <a:gd name="connsiteX70" fmla="*/ 4505325 w 7515225"/>
              <a:gd name="connsiteY70" fmla="*/ 3171825 h 3943350"/>
              <a:gd name="connsiteX71" fmla="*/ 4524375 w 7515225"/>
              <a:gd name="connsiteY71" fmla="*/ 3200400 h 3943350"/>
              <a:gd name="connsiteX72" fmla="*/ 4533900 w 7515225"/>
              <a:gd name="connsiteY72" fmla="*/ 3228975 h 3943350"/>
              <a:gd name="connsiteX73" fmla="*/ 4552950 w 7515225"/>
              <a:gd name="connsiteY73" fmla="*/ 3257550 h 3943350"/>
              <a:gd name="connsiteX74" fmla="*/ 4572000 w 7515225"/>
              <a:gd name="connsiteY74" fmla="*/ 3314700 h 3943350"/>
              <a:gd name="connsiteX75" fmla="*/ 4600575 w 7515225"/>
              <a:gd name="connsiteY75" fmla="*/ 3343275 h 3943350"/>
              <a:gd name="connsiteX76" fmla="*/ 4629150 w 7515225"/>
              <a:gd name="connsiteY76" fmla="*/ 3409950 h 3943350"/>
              <a:gd name="connsiteX77" fmla="*/ 4648200 w 7515225"/>
              <a:gd name="connsiteY77" fmla="*/ 3438525 h 3943350"/>
              <a:gd name="connsiteX78" fmla="*/ 4667250 w 7515225"/>
              <a:gd name="connsiteY78" fmla="*/ 3495675 h 3943350"/>
              <a:gd name="connsiteX79" fmla="*/ 4686300 w 7515225"/>
              <a:gd name="connsiteY79" fmla="*/ 3552825 h 3943350"/>
              <a:gd name="connsiteX80" fmla="*/ 4695825 w 7515225"/>
              <a:gd name="connsiteY80" fmla="*/ 3581400 h 3943350"/>
              <a:gd name="connsiteX81" fmla="*/ 4714875 w 7515225"/>
              <a:gd name="connsiteY81" fmla="*/ 3619500 h 3943350"/>
              <a:gd name="connsiteX82" fmla="*/ 4724400 w 7515225"/>
              <a:gd name="connsiteY82" fmla="*/ 3648075 h 3943350"/>
              <a:gd name="connsiteX83" fmla="*/ 4772025 w 7515225"/>
              <a:gd name="connsiteY83" fmla="*/ 3705225 h 3943350"/>
              <a:gd name="connsiteX84" fmla="*/ 4791075 w 7515225"/>
              <a:gd name="connsiteY84" fmla="*/ 3733800 h 3943350"/>
              <a:gd name="connsiteX85" fmla="*/ 4867275 w 7515225"/>
              <a:gd name="connsiteY85" fmla="*/ 3790950 h 3943350"/>
              <a:gd name="connsiteX86" fmla="*/ 4924425 w 7515225"/>
              <a:gd name="connsiteY86" fmla="*/ 3848100 h 3943350"/>
              <a:gd name="connsiteX87" fmla="*/ 4943475 w 7515225"/>
              <a:gd name="connsiteY87" fmla="*/ 3876675 h 3943350"/>
              <a:gd name="connsiteX88" fmla="*/ 4972050 w 7515225"/>
              <a:gd name="connsiteY88" fmla="*/ 3886200 h 3943350"/>
              <a:gd name="connsiteX89" fmla="*/ 5057775 w 7515225"/>
              <a:gd name="connsiteY89" fmla="*/ 3924300 h 3943350"/>
              <a:gd name="connsiteX90" fmla="*/ 5286375 w 7515225"/>
              <a:gd name="connsiteY90" fmla="*/ 3943350 h 3943350"/>
              <a:gd name="connsiteX91" fmla="*/ 5314950 w 7515225"/>
              <a:gd name="connsiteY91" fmla="*/ 3924300 h 3943350"/>
              <a:gd name="connsiteX92" fmla="*/ 5353050 w 7515225"/>
              <a:gd name="connsiteY92" fmla="*/ 3876675 h 3943350"/>
              <a:gd name="connsiteX93" fmla="*/ 5372100 w 7515225"/>
              <a:gd name="connsiteY93" fmla="*/ 3848100 h 3943350"/>
              <a:gd name="connsiteX94" fmla="*/ 5400675 w 7515225"/>
              <a:gd name="connsiteY94" fmla="*/ 3829050 h 3943350"/>
              <a:gd name="connsiteX95" fmla="*/ 5438775 w 7515225"/>
              <a:gd name="connsiteY95" fmla="*/ 3800475 h 3943350"/>
              <a:gd name="connsiteX96" fmla="*/ 5467350 w 7515225"/>
              <a:gd name="connsiteY96" fmla="*/ 3790950 h 3943350"/>
              <a:gd name="connsiteX97" fmla="*/ 5495925 w 7515225"/>
              <a:gd name="connsiteY97" fmla="*/ 3771900 h 3943350"/>
              <a:gd name="connsiteX98" fmla="*/ 5562600 w 7515225"/>
              <a:gd name="connsiteY98" fmla="*/ 3752850 h 3943350"/>
              <a:gd name="connsiteX99" fmla="*/ 5600700 w 7515225"/>
              <a:gd name="connsiteY99" fmla="*/ 3733800 h 3943350"/>
              <a:gd name="connsiteX100" fmla="*/ 5667375 w 7515225"/>
              <a:gd name="connsiteY100" fmla="*/ 3686175 h 3943350"/>
              <a:gd name="connsiteX101" fmla="*/ 5695950 w 7515225"/>
              <a:gd name="connsiteY101" fmla="*/ 3667125 h 3943350"/>
              <a:gd name="connsiteX102" fmla="*/ 5724525 w 7515225"/>
              <a:gd name="connsiteY102" fmla="*/ 3657600 h 3943350"/>
              <a:gd name="connsiteX103" fmla="*/ 5810250 w 7515225"/>
              <a:gd name="connsiteY103" fmla="*/ 3638550 h 3943350"/>
              <a:gd name="connsiteX104" fmla="*/ 5867400 w 7515225"/>
              <a:gd name="connsiteY104" fmla="*/ 3619500 h 3943350"/>
              <a:gd name="connsiteX105" fmla="*/ 5953125 w 7515225"/>
              <a:gd name="connsiteY105" fmla="*/ 3581400 h 3943350"/>
              <a:gd name="connsiteX106" fmla="*/ 5981700 w 7515225"/>
              <a:gd name="connsiteY106" fmla="*/ 3571875 h 3943350"/>
              <a:gd name="connsiteX107" fmla="*/ 6086475 w 7515225"/>
              <a:gd name="connsiteY107" fmla="*/ 3552825 h 3943350"/>
              <a:gd name="connsiteX108" fmla="*/ 6143625 w 7515225"/>
              <a:gd name="connsiteY108" fmla="*/ 3533775 h 3943350"/>
              <a:gd name="connsiteX109" fmla="*/ 6172200 w 7515225"/>
              <a:gd name="connsiteY109" fmla="*/ 3514725 h 3943350"/>
              <a:gd name="connsiteX110" fmla="*/ 6200775 w 7515225"/>
              <a:gd name="connsiteY110" fmla="*/ 3505200 h 3943350"/>
              <a:gd name="connsiteX111" fmla="*/ 6296025 w 7515225"/>
              <a:gd name="connsiteY111" fmla="*/ 3476625 h 3943350"/>
              <a:gd name="connsiteX112" fmla="*/ 6372225 w 7515225"/>
              <a:gd name="connsiteY112" fmla="*/ 3438525 h 3943350"/>
              <a:gd name="connsiteX113" fmla="*/ 6410325 w 7515225"/>
              <a:gd name="connsiteY113" fmla="*/ 3429000 h 3943350"/>
              <a:gd name="connsiteX114" fmla="*/ 6467475 w 7515225"/>
              <a:gd name="connsiteY114" fmla="*/ 3409950 h 3943350"/>
              <a:gd name="connsiteX115" fmla="*/ 6543675 w 7515225"/>
              <a:gd name="connsiteY115" fmla="*/ 3390900 h 3943350"/>
              <a:gd name="connsiteX116" fmla="*/ 6581775 w 7515225"/>
              <a:gd name="connsiteY116" fmla="*/ 3381375 h 3943350"/>
              <a:gd name="connsiteX117" fmla="*/ 6629400 w 7515225"/>
              <a:gd name="connsiteY117" fmla="*/ 3371850 h 3943350"/>
              <a:gd name="connsiteX118" fmla="*/ 6686550 w 7515225"/>
              <a:gd name="connsiteY118" fmla="*/ 3352800 h 3943350"/>
              <a:gd name="connsiteX119" fmla="*/ 6715125 w 7515225"/>
              <a:gd name="connsiteY119" fmla="*/ 3343275 h 3943350"/>
              <a:gd name="connsiteX120" fmla="*/ 6762750 w 7515225"/>
              <a:gd name="connsiteY120" fmla="*/ 3333750 h 3943350"/>
              <a:gd name="connsiteX121" fmla="*/ 6791325 w 7515225"/>
              <a:gd name="connsiteY121" fmla="*/ 3324225 h 3943350"/>
              <a:gd name="connsiteX122" fmla="*/ 7515225 w 7515225"/>
              <a:gd name="connsiteY12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00325 w 7515225"/>
              <a:gd name="connsiteY44" fmla="*/ 1362075 h 3943350"/>
              <a:gd name="connsiteX45" fmla="*/ 2667000 w 7515225"/>
              <a:gd name="connsiteY45" fmla="*/ 1381125 h 3943350"/>
              <a:gd name="connsiteX46" fmla="*/ 2781300 w 7515225"/>
              <a:gd name="connsiteY46" fmla="*/ 1428750 h 3943350"/>
              <a:gd name="connsiteX47" fmla="*/ 2867025 w 7515225"/>
              <a:gd name="connsiteY47" fmla="*/ 1485900 h 3943350"/>
              <a:gd name="connsiteX48" fmla="*/ 2933700 w 7515225"/>
              <a:gd name="connsiteY48" fmla="*/ 1533525 h 3943350"/>
              <a:gd name="connsiteX49" fmla="*/ 3114675 w 7515225"/>
              <a:gd name="connsiteY49" fmla="*/ 1657350 h 3943350"/>
              <a:gd name="connsiteX50" fmla="*/ 3224212 w 7515225"/>
              <a:gd name="connsiteY50" fmla="*/ 1752600 h 3943350"/>
              <a:gd name="connsiteX51" fmla="*/ 3352800 w 7515225"/>
              <a:gd name="connsiteY51" fmla="*/ 1914525 h 3943350"/>
              <a:gd name="connsiteX52" fmla="*/ 3419475 w 7515225"/>
              <a:gd name="connsiteY52" fmla="*/ 2000250 h 3943350"/>
              <a:gd name="connsiteX53" fmla="*/ 3457575 w 7515225"/>
              <a:gd name="connsiteY53" fmla="*/ 2057400 h 3943350"/>
              <a:gd name="connsiteX54" fmla="*/ 3505200 w 7515225"/>
              <a:gd name="connsiteY54" fmla="*/ 2124075 h 3943350"/>
              <a:gd name="connsiteX55" fmla="*/ 3543300 w 7515225"/>
              <a:gd name="connsiteY55" fmla="*/ 2181225 h 3943350"/>
              <a:gd name="connsiteX56" fmla="*/ 3581400 w 7515225"/>
              <a:gd name="connsiteY56" fmla="*/ 2247900 h 3943350"/>
              <a:gd name="connsiteX57" fmla="*/ 3667125 w 7515225"/>
              <a:gd name="connsiteY57" fmla="*/ 2345531 h 3943350"/>
              <a:gd name="connsiteX58" fmla="*/ 3838575 w 7515225"/>
              <a:gd name="connsiteY58" fmla="*/ 2428875 h 3943350"/>
              <a:gd name="connsiteX59" fmla="*/ 4050506 w 7515225"/>
              <a:gd name="connsiteY59" fmla="*/ 2505075 h 3943350"/>
              <a:gd name="connsiteX60" fmla="*/ 4250532 w 7515225"/>
              <a:gd name="connsiteY60" fmla="*/ 2638425 h 3943350"/>
              <a:gd name="connsiteX61" fmla="*/ 4362450 w 7515225"/>
              <a:gd name="connsiteY61" fmla="*/ 2762250 h 3943350"/>
              <a:gd name="connsiteX62" fmla="*/ 4381500 w 7515225"/>
              <a:gd name="connsiteY62" fmla="*/ 2819400 h 3943350"/>
              <a:gd name="connsiteX63" fmla="*/ 4400550 w 7515225"/>
              <a:gd name="connsiteY63" fmla="*/ 2857500 h 3943350"/>
              <a:gd name="connsiteX64" fmla="*/ 4419600 w 7515225"/>
              <a:gd name="connsiteY64" fmla="*/ 2924175 h 3943350"/>
              <a:gd name="connsiteX65" fmla="*/ 4448175 w 7515225"/>
              <a:gd name="connsiteY65" fmla="*/ 2990850 h 3943350"/>
              <a:gd name="connsiteX66" fmla="*/ 4467225 w 7515225"/>
              <a:gd name="connsiteY66" fmla="*/ 3048000 h 3943350"/>
              <a:gd name="connsiteX67" fmla="*/ 4486275 w 7515225"/>
              <a:gd name="connsiteY67" fmla="*/ 3105150 h 3943350"/>
              <a:gd name="connsiteX68" fmla="*/ 4495800 w 7515225"/>
              <a:gd name="connsiteY68" fmla="*/ 3133725 h 3943350"/>
              <a:gd name="connsiteX69" fmla="*/ 4505325 w 7515225"/>
              <a:gd name="connsiteY69" fmla="*/ 3171825 h 3943350"/>
              <a:gd name="connsiteX70" fmla="*/ 4524375 w 7515225"/>
              <a:gd name="connsiteY70" fmla="*/ 3200400 h 3943350"/>
              <a:gd name="connsiteX71" fmla="*/ 4533900 w 7515225"/>
              <a:gd name="connsiteY71" fmla="*/ 3228975 h 3943350"/>
              <a:gd name="connsiteX72" fmla="*/ 4552950 w 7515225"/>
              <a:gd name="connsiteY72" fmla="*/ 3257550 h 3943350"/>
              <a:gd name="connsiteX73" fmla="*/ 4572000 w 7515225"/>
              <a:gd name="connsiteY73" fmla="*/ 3314700 h 3943350"/>
              <a:gd name="connsiteX74" fmla="*/ 4600575 w 7515225"/>
              <a:gd name="connsiteY74" fmla="*/ 3343275 h 3943350"/>
              <a:gd name="connsiteX75" fmla="*/ 4629150 w 7515225"/>
              <a:gd name="connsiteY75" fmla="*/ 3409950 h 3943350"/>
              <a:gd name="connsiteX76" fmla="*/ 4648200 w 7515225"/>
              <a:gd name="connsiteY76" fmla="*/ 3438525 h 3943350"/>
              <a:gd name="connsiteX77" fmla="*/ 4667250 w 7515225"/>
              <a:gd name="connsiteY77" fmla="*/ 3495675 h 3943350"/>
              <a:gd name="connsiteX78" fmla="*/ 4686300 w 7515225"/>
              <a:gd name="connsiteY78" fmla="*/ 3552825 h 3943350"/>
              <a:gd name="connsiteX79" fmla="*/ 4695825 w 7515225"/>
              <a:gd name="connsiteY79" fmla="*/ 3581400 h 3943350"/>
              <a:gd name="connsiteX80" fmla="*/ 4714875 w 7515225"/>
              <a:gd name="connsiteY80" fmla="*/ 3619500 h 3943350"/>
              <a:gd name="connsiteX81" fmla="*/ 4724400 w 7515225"/>
              <a:gd name="connsiteY81" fmla="*/ 3648075 h 3943350"/>
              <a:gd name="connsiteX82" fmla="*/ 4772025 w 7515225"/>
              <a:gd name="connsiteY82" fmla="*/ 3705225 h 3943350"/>
              <a:gd name="connsiteX83" fmla="*/ 4791075 w 7515225"/>
              <a:gd name="connsiteY83" fmla="*/ 3733800 h 3943350"/>
              <a:gd name="connsiteX84" fmla="*/ 4867275 w 7515225"/>
              <a:gd name="connsiteY84" fmla="*/ 3790950 h 3943350"/>
              <a:gd name="connsiteX85" fmla="*/ 4924425 w 7515225"/>
              <a:gd name="connsiteY85" fmla="*/ 3848100 h 3943350"/>
              <a:gd name="connsiteX86" fmla="*/ 4943475 w 7515225"/>
              <a:gd name="connsiteY86" fmla="*/ 3876675 h 3943350"/>
              <a:gd name="connsiteX87" fmla="*/ 4972050 w 7515225"/>
              <a:gd name="connsiteY87" fmla="*/ 3886200 h 3943350"/>
              <a:gd name="connsiteX88" fmla="*/ 5057775 w 7515225"/>
              <a:gd name="connsiteY88" fmla="*/ 3924300 h 3943350"/>
              <a:gd name="connsiteX89" fmla="*/ 5286375 w 7515225"/>
              <a:gd name="connsiteY89" fmla="*/ 3943350 h 3943350"/>
              <a:gd name="connsiteX90" fmla="*/ 5314950 w 7515225"/>
              <a:gd name="connsiteY90" fmla="*/ 3924300 h 3943350"/>
              <a:gd name="connsiteX91" fmla="*/ 5353050 w 7515225"/>
              <a:gd name="connsiteY91" fmla="*/ 3876675 h 3943350"/>
              <a:gd name="connsiteX92" fmla="*/ 5372100 w 7515225"/>
              <a:gd name="connsiteY92" fmla="*/ 3848100 h 3943350"/>
              <a:gd name="connsiteX93" fmla="*/ 5400675 w 7515225"/>
              <a:gd name="connsiteY93" fmla="*/ 3829050 h 3943350"/>
              <a:gd name="connsiteX94" fmla="*/ 5438775 w 7515225"/>
              <a:gd name="connsiteY94" fmla="*/ 3800475 h 3943350"/>
              <a:gd name="connsiteX95" fmla="*/ 5467350 w 7515225"/>
              <a:gd name="connsiteY95" fmla="*/ 3790950 h 3943350"/>
              <a:gd name="connsiteX96" fmla="*/ 5495925 w 7515225"/>
              <a:gd name="connsiteY96" fmla="*/ 3771900 h 3943350"/>
              <a:gd name="connsiteX97" fmla="*/ 5562600 w 7515225"/>
              <a:gd name="connsiteY97" fmla="*/ 3752850 h 3943350"/>
              <a:gd name="connsiteX98" fmla="*/ 5600700 w 7515225"/>
              <a:gd name="connsiteY98" fmla="*/ 3733800 h 3943350"/>
              <a:gd name="connsiteX99" fmla="*/ 5667375 w 7515225"/>
              <a:gd name="connsiteY99" fmla="*/ 3686175 h 3943350"/>
              <a:gd name="connsiteX100" fmla="*/ 5695950 w 7515225"/>
              <a:gd name="connsiteY100" fmla="*/ 3667125 h 3943350"/>
              <a:gd name="connsiteX101" fmla="*/ 5724525 w 7515225"/>
              <a:gd name="connsiteY101" fmla="*/ 3657600 h 3943350"/>
              <a:gd name="connsiteX102" fmla="*/ 5810250 w 7515225"/>
              <a:gd name="connsiteY102" fmla="*/ 3638550 h 3943350"/>
              <a:gd name="connsiteX103" fmla="*/ 5867400 w 7515225"/>
              <a:gd name="connsiteY103" fmla="*/ 3619500 h 3943350"/>
              <a:gd name="connsiteX104" fmla="*/ 5953125 w 7515225"/>
              <a:gd name="connsiteY104" fmla="*/ 3581400 h 3943350"/>
              <a:gd name="connsiteX105" fmla="*/ 5981700 w 7515225"/>
              <a:gd name="connsiteY105" fmla="*/ 3571875 h 3943350"/>
              <a:gd name="connsiteX106" fmla="*/ 6086475 w 7515225"/>
              <a:gd name="connsiteY106" fmla="*/ 3552825 h 3943350"/>
              <a:gd name="connsiteX107" fmla="*/ 6143625 w 7515225"/>
              <a:gd name="connsiteY107" fmla="*/ 3533775 h 3943350"/>
              <a:gd name="connsiteX108" fmla="*/ 6172200 w 7515225"/>
              <a:gd name="connsiteY108" fmla="*/ 3514725 h 3943350"/>
              <a:gd name="connsiteX109" fmla="*/ 6200775 w 7515225"/>
              <a:gd name="connsiteY109" fmla="*/ 3505200 h 3943350"/>
              <a:gd name="connsiteX110" fmla="*/ 6296025 w 7515225"/>
              <a:gd name="connsiteY110" fmla="*/ 3476625 h 3943350"/>
              <a:gd name="connsiteX111" fmla="*/ 6372225 w 7515225"/>
              <a:gd name="connsiteY111" fmla="*/ 3438525 h 3943350"/>
              <a:gd name="connsiteX112" fmla="*/ 6410325 w 7515225"/>
              <a:gd name="connsiteY112" fmla="*/ 3429000 h 3943350"/>
              <a:gd name="connsiteX113" fmla="*/ 6467475 w 7515225"/>
              <a:gd name="connsiteY113" fmla="*/ 3409950 h 3943350"/>
              <a:gd name="connsiteX114" fmla="*/ 6543675 w 7515225"/>
              <a:gd name="connsiteY114" fmla="*/ 3390900 h 3943350"/>
              <a:gd name="connsiteX115" fmla="*/ 6581775 w 7515225"/>
              <a:gd name="connsiteY115" fmla="*/ 3381375 h 3943350"/>
              <a:gd name="connsiteX116" fmla="*/ 6629400 w 7515225"/>
              <a:gd name="connsiteY116" fmla="*/ 3371850 h 3943350"/>
              <a:gd name="connsiteX117" fmla="*/ 6686550 w 7515225"/>
              <a:gd name="connsiteY117" fmla="*/ 3352800 h 3943350"/>
              <a:gd name="connsiteX118" fmla="*/ 6715125 w 7515225"/>
              <a:gd name="connsiteY118" fmla="*/ 3343275 h 3943350"/>
              <a:gd name="connsiteX119" fmla="*/ 6762750 w 7515225"/>
              <a:gd name="connsiteY119" fmla="*/ 3333750 h 3943350"/>
              <a:gd name="connsiteX120" fmla="*/ 6791325 w 7515225"/>
              <a:gd name="connsiteY120" fmla="*/ 3324225 h 3943350"/>
              <a:gd name="connsiteX121" fmla="*/ 7515225 w 7515225"/>
              <a:gd name="connsiteY12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3700 w 7515225"/>
              <a:gd name="connsiteY47" fmla="*/ 1533525 h 3943350"/>
              <a:gd name="connsiteX48" fmla="*/ 3114675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1319 w 7515225"/>
              <a:gd name="connsiteY47" fmla="*/ 1543050 h 3943350"/>
              <a:gd name="connsiteX48" fmla="*/ 3114675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1319 w 7515225"/>
              <a:gd name="connsiteY47" fmla="*/ 1543050 h 3943350"/>
              <a:gd name="connsiteX48" fmla="*/ 3114675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81300 w 7515225"/>
              <a:gd name="connsiteY45" fmla="*/ 1428750 h 3943350"/>
              <a:gd name="connsiteX46" fmla="*/ 2867025 w 7515225"/>
              <a:gd name="connsiteY46" fmla="*/ 1485900 h 3943350"/>
              <a:gd name="connsiteX47" fmla="*/ 2931319 w 7515225"/>
              <a:gd name="connsiteY47" fmla="*/ 1543050 h 3943350"/>
              <a:gd name="connsiteX48" fmla="*/ 3105150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59869 w 7515225"/>
              <a:gd name="connsiteY45" fmla="*/ 1464469 h 3943350"/>
              <a:gd name="connsiteX46" fmla="*/ 2867025 w 7515225"/>
              <a:gd name="connsiteY46" fmla="*/ 1485900 h 3943350"/>
              <a:gd name="connsiteX47" fmla="*/ 2931319 w 7515225"/>
              <a:gd name="connsiteY47" fmla="*/ 1543050 h 3943350"/>
              <a:gd name="connsiteX48" fmla="*/ 3105150 w 7515225"/>
              <a:gd name="connsiteY48" fmla="*/ 1657350 h 3943350"/>
              <a:gd name="connsiteX49" fmla="*/ 3224212 w 7515225"/>
              <a:gd name="connsiteY49" fmla="*/ 1752600 h 3943350"/>
              <a:gd name="connsiteX50" fmla="*/ 3352800 w 7515225"/>
              <a:gd name="connsiteY50" fmla="*/ 1914525 h 3943350"/>
              <a:gd name="connsiteX51" fmla="*/ 3419475 w 7515225"/>
              <a:gd name="connsiteY51" fmla="*/ 2000250 h 3943350"/>
              <a:gd name="connsiteX52" fmla="*/ 3457575 w 7515225"/>
              <a:gd name="connsiteY52" fmla="*/ 2057400 h 3943350"/>
              <a:gd name="connsiteX53" fmla="*/ 3505200 w 7515225"/>
              <a:gd name="connsiteY53" fmla="*/ 2124075 h 3943350"/>
              <a:gd name="connsiteX54" fmla="*/ 3543300 w 7515225"/>
              <a:gd name="connsiteY54" fmla="*/ 2181225 h 3943350"/>
              <a:gd name="connsiteX55" fmla="*/ 3581400 w 7515225"/>
              <a:gd name="connsiteY55" fmla="*/ 2247900 h 3943350"/>
              <a:gd name="connsiteX56" fmla="*/ 3667125 w 7515225"/>
              <a:gd name="connsiteY56" fmla="*/ 2345531 h 3943350"/>
              <a:gd name="connsiteX57" fmla="*/ 3838575 w 7515225"/>
              <a:gd name="connsiteY57" fmla="*/ 2428875 h 3943350"/>
              <a:gd name="connsiteX58" fmla="*/ 4050506 w 7515225"/>
              <a:gd name="connsiteY58" fmla="*/ 2505075 h 3943350"/>
              <a:gd name="connsiteX59" fmla="*/ 4250532 w 7515225"/>
              <a:gd name="connsiteY59" fmla="*/ 2638425 h 3943350"/>
              <a:gd name="connsiteX60" fmla="*/ 4362450 w 7515225"/>
              <a:gd name="connsiteY60" fmla="*/ 2762250 h 3943350"/>
              <a:gd name="connsiteX61" fmla="*/ 4381500 w 7515225"/>
              <a:gd name="connsiteY61" fmla="*/ 2819400 h 3943350"/>
              <a:gd name="connsiteX62" fmla="*/ 4400550 w 7515225"/>
              <a:gd name="connsiteY62" fmla="*/ 2857500 h 3943350"/>
              <a:gd name="connsiteX63" fmla="*/ 4419600 w 7515225"/>
              <a:gd name="connsiteY63" fmla="*/ 2924175 h 3943350"/>
              <a:gd name="connsiteX64" fmla="*/ 4448175 w 7515225"/>
              <a:gd name="connsiteY64" fmla="*/ 2990850 h 3943350"/>
              <a:gd name="connsiteX65" fmla="*/ 4467225 w 7515225"/>
              <a:gd name="connsiteY65" fmla="*/ 3048000 h 3943350"/>
              <a:gd name="connsiteX66" fmla="*/ 4486275 w 7515225"/>
              <a:gd name="connsiteY66" fmla="*/ 3105150 h 3943350"/>
              <a:gd name="connsiteX67" fmla="*/ 4495800 w 7515225"/>
              <a:gd name="connsiteY67" fmla="*/ 3133725 h 3943350"/>
              <a:gd name="connsiteX68" fmla="*/ 4505325 w 7515225"/>
              <a:gd name="connsiteY68" fmla="*/ 3171825 h 3943350"/>
              <a:gd name="connsiteX69" fmla="*/ 4524375 w 7515225"/>
              <a:gd name="connsiteY69" fmla="*/ 3200400 h 3943350"/>
              <a:gd name="connsiteX70" fmla="*/ 4533900 w 7515225"/>
              <a:gd name="connsiteY70" fmla="*/ 3228975 h 3943350"/>
              <a:gd name="connsiteX71" fmla="*/ 4552950 w 7515225"/>
              <a:gd name="connsiteY71" fmla="*/ 3257550 h 3943350"/>
              <a:gd name="connsiteX72" fmla="*/ 4572000 w 7515225"/>
              <a:gd name="connsiteY72" fmla="*/ 3314700 h 3943350"/>
              <a:gd name="connsiteX73" fmla="*/ 4600575 w 7515225"/>
              <a:gd name="connsiteY73" fmla="*/ 3343275 h 3943350"/>
              <a:gd name="connsiteX74" fmla="*/ 4629150 w 7515225"/>
              <a:gd name="connsiteY74" fmla="*/ 3409950 h 3943350"/>
              <a:gd name="connsiteX75" fmla="*/ 4648200 w 7515225"/>
              <a:gd name="connsiteY75" fmla="*/ 3438525 h 3943350"/>
              <a:gd name="connsiteX76" fmla="*/ 4667250 w 7515225"/>
              <a:gd name="connsiteY76" fmla="*/ 3495675 h 3943350"/>
              <a:gd name="connsiteX77" fmla="*/ 4686300 w 7515225"/>
              <a:gd name="connsiteY77" fmla="*/ 3552825 h 3943350"/>
              <a:gd name="connsiteX78" fmla="*/ 4695825 w 7515225"/>
              <a:gd name="connsiteY78" fmla="*/ 3581400 h 3943350"/>
              <a:gd name="connsiteX79" fmla="*/ 4714875 w 7515225"/>
              <a:gd name="connsiteY79" fmla="*/ 3619500 h 3943350"/>
              <a:gd name="connsiteX80" fmla="*/ 4724400 w 7515225"/>
              <a:gd name="connsiteY80" fmla="*/ 3648075 h 3943350"/>
              <a:gd name="connsiteX81" fmla="*/ 4772025 w 7515225"/>
              <a:gd name="connsiteY81" fmla="*/ 3705225 h 3943350"/>
              <a:gd name="connsiteX82" fmla="*/ 4791075 w 7515225"/>
              <a:gd name="connsiteY82" fmla="*/ 3733800 h 3943350"/>
              <a:gd name="connsiteX83" fmla="*/ 4867275 w 7515225"/>
              <a:gd name="connsiteY83" fmla="*/ 3790950 h 3943350"/>
              <a:gd name="connsiteX84" fmla="*/ 4924425 w 7515225"/>
              <a:gd name="connsiteY84" fmla="*/ 3848100 h 3943350"/>
              <a:gd name="connsiteX85" fmla="*/ 4943475 w 7515225"/>
              <a:gd name="connsiteY85" fmla="*/ 3876675 h 3943350"/>
              <a:gd name="connsiteX86" fmla="*/ 4972050 w 7515225"/>
              <a:gd name="connsiteY86" fmla="*/ 3886200 h 3943350"/>
              <a:gd name="connsiteX87" fmla="*/ 5057775 w 7515225"/>
              <a:gd name="connsiteY87" fmla="*/ 3924300 h 3943350"/>
              <a:gd name="connsiteX88" fmla="*/ 5286375 w 7515225"/>
              <a:gd name="connsiteY88" fmla="*/ 3943350 h 3943350"/>
              <a:gd name="connsiteX89" fmla="*/ 5314950 w 7515225"/>
              <a:gd name="connsiteY89" fmla="*/ 3924300 h 3943350"/>
              <a:gd name="connsiteX90" fmla="*/ 5353050 w 7515225"/>
              <a:gd name="connsiteY90" fmla="*/ 3876675 h 3943350"/>
              <a:gd name="connsiteX91" fmla="*/ 5372100 w 7515225"/>
              <a:gd name="connsiteY91" fmla="*/ 3848100 h 3943350"/>
              <a:gd name="connsiteX92" fmla="*/ 5400675 w 7515225"/>
              <a:gd name="connsiteY92" fmla="*/ 3829050 h 3943350"/>
              <a:gd name="connsiteX93" fmla="*/ 5438775 w 7515225"/>
              <a:gd name="connsiteY93" fmla="*/ 3800475 h 3943350"/>
              <a:gd name="connsiteX94" fmla="*/ 5467350 w 7515225"/>
              <a:gd name="connsiteY94" fmla="*/ 3790950 h 3943350"/>
              <a:gd name="connsiteX95" fmla="*/ 5495925 w 7515225"/>
              <a:gd name="connsiteY95" fmla="*/ 3771900 h 3943350"/>
              <a:gd name="connsiteX96" fmla="*/ 5562600 w 7515225"/>
              <a:gd name="connsiteY96" fmla="*/ 3752850 h 3943350"/>
              <a:gd name="connsiteX97" fmla="*/ 5600700 w 7515225"/>
              <a:gd name="connsiteY97" fmla="*/ 3733800 h 3943350"/>
              <a:gd name="connsiteX98" fmla="*/ 5667375 w 7515225"/>
              <a:gd name="connsiteY98" fmla="*/ 3686175 h 3943350"/>
              <a:gd name="connsiteX99" fmla="*/ 5695950 w 7515225"/>
              <a:gd name="connsiteY99" fmla="*/ 3667125 h 3943350"/>
              <a:gd name="connsiteX100" fmla="*/ 5724525 w 7515225"/>
              <a:gd name="connsiteY100" fmla="*/ 3657600 h 3943350"/>
              <a:gd name="connsiteX101" fmla="*/ 5810250 w 7515225"/>
              <a:gd name="connsiteY101" fmla="*/ 3638550 h 3943350"/>
              <a:gd name="connsiteX102" fmla="*/ 5867400 w 7515225"/>
              <a:gd name="connsiteY102" fmla="*/ 3619500 h 3943350"/>
              <a:gd name="connsiteX103" fmla="*/ 5953125 w 7515225"/>
              <a:gd name="connsiteY103" fmla="*/ 3581400 h 3943350"/>
              <a:gd name="connsiteX104" fmla="*/ 5981700 w 7515225"/>
              <a:gd name="connsiteY104" fmla="*/ 3571875 h 3943350"/>
              <a:gd name="connsiteX105" fmla="*/ 6086475 w 7515225"/>
              <a:gd name="connsiteY105" fmla="*/ 3552825 h 3943350"/>
              <a:gd name="connsiteX106" fmla="*/ 6143625 w 7515225"/>
              <a:gd name="connsiteY106" fmla="*/ 3533775 h 3943350"/>
              <a:gd name="connsiteX107" fmla="*/ 6172200 w 7515225"/>
              <a:gd name="connsiteY107" fmla="*/ 3514725 h 3943350"/>
              <a:gd name="connsiteX108" fmla="*/ 6200775 w 7515225"/>
              <a:gd name="connsiteY108" fmla="*/ 3505200 h 3943350"/>
              <a:gd name="connsiteX109" fmla="*/ 6296025 w 7515225"/>
              <a:gd name="connsiteY109" fmla="*/ 3476625 h 3943350"/>
              <a:gd name="connsiteX110" fmla="*/ 6372225 w 7515225"/>
              <a:gd name="connsiteY110" fmla="*/ 3438525 h 3943350"/>
              <a:gd name="connsiteX111" fmla="*/ 6410325 w 7515225"/>
              <a:gd name="connsiteY111" fmla="*/ 3429000 h 3943350"/>
              <a:gd name="connsiteX112" fmla="*/ 6467475 w 7515225"/>
              <a:gd name="connsiteY112" fmla="*/ 3409950 h 3943350"/>
              <a:gd name="connsiteX113" fmla="*/ 6543675 w 7515225"/>
              <a:gd name="connsiteY113" fmla="*/ 3390900 h 3943350"/>
              <a:gd name="connsiteX114" fmla="*/ 6581775 w 7515225"/>
              <a:gd name="connsiteY114" fmla="*/ 3381375 h 3943350"/>
              <a:gd name="connsiteX115" fmla="*/ 6629400 w 7515225"/>
              <a:gd name="connsiteY115" fmla="*/ 3371850 h 3943350"/>
              <a:gd name="connsiteX116" fmla="*/ 6686550 w 7515225"/>
              <a:gd name="connsiteY116" fmla="*/ 3352800 h 3943350"/>
              <a:gd name="connsiteX117" fmla="*/ 6715125 w 7515225"/>
              <a:gd name="connsiteY117" fmla="*/ 3343275 h 3943350"/>
              <a:gd name="connsiteX118" fmla="*/ 6762750 w 7515225"/>
              <a:gd name="connsiteY118" fmla="*/ 3333750 h 3943350"/>
              <a:gd name="connsiteX119" fmla="*/ 6791325 w 7515225"/>
              <a:gd name="connsiteY119" fmla="*/ 3324225 h 3943350"/>
              <a:gd name="connsiteX120" fmla="*/ 7515225 w 7515225"/>
              <a:gd name="connsiteY12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667000 w 7515225"/>
              <a:gd name="connsiteY44" fmla="*/ 1381125 h 3943350"/>
              <a:gd name="connsiteX45" fmla="*/ 2759869 w 7515225"/>
              <a:gd name="connsiteY45" fmla="*/ 1464469 h 3943350"/>
              <a:gd name="connsiteX46" fmla="*/ 2931319 w 7515225"/>
              <a:gd name="connsiteY46" fmla="*/ 1543050 h 3943350"/>
              <a:gd name="connsiteX47" fmla="*/ 3105150 w 7515225"/>
              <a:gd name="connsiteY47" fmla="*/ 1657350 h 3943350"/>
              <a:gd name="connsiteX48" fmla="*/ 3224212 w 7515225"/>
              <a:gd name="connsiteY48" fmla="*/ 1752600 h 3943350"/>
              <a:gd name="connsiteX49" fmla="*/ 3352800 w 7515225"/>
              <a:gd name="connsiteY49" fmla="*/ 1914525 h 3943350"/>
              <a:gd name="connsiteX50" fmla="*/ 3419475 w 7515225"/>
              <a:gd name="connsiteY50" fmla="*/ 2000250 h 3943350"/>
              <a:gd name="connsiteX51" fmla="*/ 3457575 w 7515225"/>
              <a:gd name="connsiteY51" fmla="*/ 2057400 h 3943350"/>
              <a:gd name="connsiteX52" fmla="*/ 3505200 w 7515225"/>
              <a:gd name="connsiteY52" fmla="*/ 2124075 h 3943350"/>
              <a:gd name="connsiteX53" fmla="*/ 3543300 w 7515225"/>
              <a:gd name="connsiteY53" fmla="*/ 2181225 h 3943350"/>
              <a:gd name="connsiteX54" fmla="*/ 3581400 w 7515225"/>
              <a:gd name="connsiteY54" fmla="*/ 2247900 h 3943350"/>
              <a:gd name="connsiteX55" fmla="*/ 3667125 w 7515225"/>
              <a:gd name="connsiteY55" fmla="*/ 2345531 h 3943350"/>
              <a:gd name="connsiteX56" fmla="*/ 3838575 w 7515225"/>
              <a:gd name="connsiteY56" fmla="*/ 2428875 h 3943350"/>
              <a:gd name="connsiteX57" fmla="*/ 4050506 w 7515225"/>
              <a:gd name="connsiteY57" fmla="*/ 2505075 h 3943350"/>
              <a:gd name="connsiteX58" fmla="*/ 4250532 w 7515225"/>
              <a:gd name="connsiteY58" fmla="*/ 2638425 h 3943350"/>
              <a:gd name="connsiteX59" fmla="*/ 4362450 w 7515225"/>
              <a:gd name="connsiteY59" fmla="*/ 2762250 h 3943350"/>
              <a:gd name="connsiteX60" fmla="*/ 4381500 w 7515225"/>
              <a:gd name="connsiteY60" fmla="*/ 2819400 h 3943350"/>
              <a:gd name="connsiteX61" fmla="*/ 4400550 w 7515225"/>
              <a:gd name="connsiteY61" fmla="*/ 2857500 h 3943350"/>
              <a:gd name="connsiteX62" fmla="*/ 4419600 w 7515225"/>
              <a:gd name="connsiteY62" fmla="*/ 2924175 h 3943350"/>
              <a:gd name="connsiteX63" fmla="*/ 4448175 w 7515225"/>
              <a:gd name="connsiteY63" fmla="*/ 2990850 h 3943350"/>
              <a:gd name="connsiteX64" fmla="*/ 4467225 w 7515225"/>
              <a:gd name="connsiteY64" fmla="*/ 3048000 h 3943350"/>
              <a:gd name="connsiteX65" fmla="*/ 4486275 w 7515225"/>
              <a:gd name="connsiteY65" fmla="*/ 3105150 h 3943350"/>
              <a:gd name="connsiteX66" fmla="*/ 4495800 w 7515225"/>
              <a:gd name="connsiteY66" fmla="*/ 3133725 h 3943350"/>
              <a:gd name="connsiteX67" fmla="*/ 4505325 w 7515225"/>
              <a:gd name="connsiteY67" fmla="*/ 3171825 h 3943350"/>
              <a:gd name="connsiteX68" fmla="*/ 4524375 w 7515225"/>
              <a:gd name="connsiteY68" fmla="*/ 3200400 h 3943350"/>
              <a:gd name="connsiteX69" fmla="*/ 4533900 w 7515225"/>
              <a:gd name="connsiteY69" fmla="*/ 3228975 h 3943350"/>
              <a:gd name="connsiteX70" fmla="*/ 4552950 w 7515225"/>
              <a:gd name="connsiteY70" fmla="*/ 3257550 h 3943350"/>
              <a:gd name="connsiteX71" fmla="*/ 4572000 w 7515225"/>
              <a:gd name="connsiteY71" fmla="*/ 3314700 h 3943350"/>
              <a:gd name="connsiteX72" fmla="*/ 4600575 w 7515225"/>
              <a:gd name="connsiteY72" fmla="*/ 3343275 h 3943350"/>
              <a:gd name="connsiteX73" fmla="*/ 4629150 w 7515225"/>
              <a:gd name="connsiteY73" fmla="*/ 3409950 h 3943350"/>
              <a:gd name="connsiteX74" fmla="*/ 4648200 w 7515225"/>
              <a:gd name="connsiteY74" fmla="*/ 3438525 h 3943350"/>
              <a:gd name="connsiteX75" fmla="*/ 4667250 w 7515225"/>
              <a:gd name="connsiteY75" fmla="*/ 3495675 h 3943350"/>
              <a:gd name="connsiteX76" fmla="*/ 4686300 w 7515225"/>
              <a:gd name="connsiteY76" fmla="*/ 3552825 h 3943350"/>
              <a:gd name="connsiteX77" fmla="*/ 4695825 w 7515225"/>
              <a:gd name="connsiteY77" fmla="*/ 3581400 h 3943350"/>
              <a:gd name="connsiteX78" fmla="*/ 4714875 w 7515225"/>
              <a:gd name="connsiteY78" fmla="*/ 3619500 h 3943350"/>
              <a:gd name="connsiteX79" fmla="*/ 4724400 w 7515225"/>
              <a:gd name="connsiteY79" fmla="*/ 3648075 h 3943350"/>
              <a:gd name="connsiteX80" fmla="*/ 4772025 w 7515225"/>
              <a:gd name="connsiteY80" fmla="*/ 3705225 h 3943350"/>
              <a:gd name="connsiteX81" fmla="*/ 4791075 w 7515225"/>
              <a:gd name="connsiteY81" fmla="*/ 3733800 h 3943350"/>
              <a:gd name="connsiteX82" fmla="*/ 4867275 w 7515225"/>
              <a:gd name="connsiteY82" fmla="*/ 3790950 h 3943350"/>
              <a:gd name="connsiteX83" fmla="*/ 4924425 w 7515225"/>
              <a:gd name="connsiteY83" fmla="*/ 3848100 h 3943350"/>
              <a:gd name="connsiteX84" fmla="*/ 4943475 w 7515225"/>
              <a:gd name="connsiteY84" fmla="*/ 3876675 h 3943350"/>
              <a:gd name="connsiteX85" fmla="*/ 4972050 w 7515225"/>
              <a:gd name="connsiteY85" fmla="*/ 3886200 h 3943350"/>
              <a:gd name="connsiteX86" fmla="*/ 5057775 w 7515225"/>
              <a:gd name="connsiteY86" fmla="*/ 3924300 h 3943350"/>
              <a:gd name="connsiteX87" fmla="*/ 5286375 w 7515225"/>
              <a:gd name="connsiteY87" fmla="*/ 3943350 h 3943350"/>
              <a:gd name="connsiteX88" fmla="*/ 5314950 w 7515225"/>
              <a:gd name="connsiteY88" fmla="*/ 3924300 h 3943350"/>
              <a:gd name="connsiteX89" fmla="*/ 5353050 w 7515225"/>
              <a:gd name="connsiteY89" fmla="*/ 3876675 h 3943350"/>
              <a:gd name="connsiteX90" fmla="*/ 5372100 w 7515225"/>
              <a:gd name="connsiteY90" fmla="*/ 3848100 h 3943350"/>
              <a:gd name="connsiteX91" fmla="*/ 5400675 w 7515225"/>
              <a:gd name="connsiteY91" fmla="*/ 3829050 h 3943350"/>
              <a:gd name="connsiteX92" fmla="*/ 5438775 w 7515225"/>
              <a:gd name="connsiteY92" fmla="*/ 3800475 h 3943350"/>
              <a:gd name="connsiteX93" fmla="*/ 5467350 w 7515225"/>
              <a:gd name="connsiteY93" fmla="*/ 3790950 h 3943350"/>
              <a:gd name="connsiteX94" fmla="*/ 5495925 w 7515225"/>
              <a:gd name="connsiteY94" fmla="*/ 3771900 h 3943350"/>
              <a:gd name="connsiteX95" fmla="*/ 5562600 w 7515225"/>
              <a:gd name="connsiteY95" fmla="*/ 3752850 h 3943350"/>
              <a:gd name="connsiteX96" fmla="*/ 5600700 w 7515225"/>
              <a:gd name="connsiteY96" fmla="*/ 3733800 h 3943350"/>
              <a:gd name="connsiteX97" fmla="*/ 5667375 w 7515225"/>
              <a:gd name="connsiteY97" fmla="*/ 3686175 h 3943350"/>
              <a:gd name="connsiteX98" fmla="*/ 5695950 w 7515225"/>
              <a:gd name="connsiteY98" fmla="*/ 3667125 h 3943350"/>
              <a:gd name="connsiteX99" fmla="*/ 5724525 w 7515225"/>
              <a:gd name="connsiteY99" fmla="*/ 3657600 h 3943350"/>
              <a:gd name="connsiteX100" fmla="*/ 5810250 w 7515225"/>
              <a:gd name="connsiteY100" fmla="*/ 3638550 h 3943350"/>
              <a:gd name="connsiteX101" fmla="*/ 5867400 w 7515225"/>
              <a:gd name="connsiteY101" fmla="*/ 3619500 h 3943350"/>
              <a:gd name="connsiteX102" fmla="*/ 5953125 w 7515225"/>
              <a:gd name="connsiteY102" fmla="*/ 3581400 h 3943350"/>
              <a:gd name="connsiteX103" fmla="*/ 5981700 w 7515225"/>
              <a:gd name="connsiteY103" fmla="*/ 3571875 h 3943350"/>
              <a:gd name="connsiteX104" fmla="*/ 6086475 w 7515225"/>
              <a:gd name="connsiteY104" fmla="*/ 3552825 h 3943350"/>
              <a:gd name="connsiteX105" fmla="*/ 6143625 w 7515225"/>
              <a:gd name="connsiteY105" fmla="*/ 3533775 h 3943350"/>
              <a:gd name="connsiteX106" fmla="*/ 6172200 w 7515225"/>
              <a:gd name="connsiteY106" fmla="*/ 3514725 h 3943350"/>
              <a:gd name="connsiteX107" fmla="*/ 6200775 w 7515225"/>
              <a:gd name="connsiteY107" fmla="*/ 3505200 h 3943350"/>
              <a:gd name="connsiteX108" fmla="*/ 6296025 w 7515225"/>
              <a:gd name="connsiteY108" fmla="*/ 3476625 h 3943350"/>
              <a:gd name="connsiteX109" fmla="*/ 6372225 w 7515225"/>
              <a:gd name="connsiteY109" fmla="*/ 3438525 h 3943350"/>
              <a:gd name="connsiteX110" fmla="*/ 6410325 w 7515225"/>
              <a:gd name="connsiteY110" fmla="*/ 3429000 h 3943350"/>
              <a:gd name="connsiteX111" fmla="*/ 6467475 w 7515225"/>
              <a:gd name="connsiteY111" fmla="*/ 3409950 h 3943350"/>
              <a:gd name="connsiteX112" fmla="*/ 6543675 w 7515225"/>
              <a:gd name="connsiteY112" fmla="*/ 3390900 h 3943350"/>
              <a:gd name="connsiteX113" fmla="*/ 6581775 w 7515225"/>
              <a:gd name="connsiteY113" fmla="*/ 3381375 h 3943350"/>
              <a:gd name="connsiteX114" fmla="*/ 6629400 w 7515225"/>
              <a:gd name="connsiteY114" fmla="*/ 3371850 h 3943350"/>
              <a:gd name="connsiteX115" fmla="*/ 6686550 w 7515225"/>
              <a:gd name="connsiteY115" fmla="*/ 3352800 h 3943350"/>
              <a:gd name="connsiteX116" fmla="*/ 6715125 w 7515225"/>
              <a:gd name="connsiteY116" fmla="*/ 3343275 h 3943350"/>
              <a:gd name="connsiteX117" fmla="*/ 6762750 w 7515225"/>
              <a:gd name="connsiteY117" fmla="*/ 3333750 h 3943350"/>
              <a:gd name="connsiteX118" fmla="*/ 6791325 w 7515225"/>
              <a:gd name="connsiteY118" fmla="*/ 3324225 h 3943350"/>
              <a:gd name="connsiteX119" fmla="*/ 7515225 w 7515225"/>
              <a:gd name="connsiteY11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571750 w 7515225"/>
              <a:gd name="connsiteY43" fmla="*/ 1352550 h 3943350"/>
              <a:gd name="connsiteX44" fmla="*/ 2759869 w 7515225"/>
              <a:gd name="connsiteY44" fmla="*/ 1464469 h 3943350"/>
              <a:gd name="connsiteX45" fmla="*/ 2931319 w 7515225"/>
              <a:gd name="connsiteY45" fmla="*/ 1543050 h 3943350"/>
              <a:gd name="connsiteX46" fmla="*/ 3105150 w 7515225"/>
              <a:gd name="connsiteY46" fmla="*/ 1657350 h 3943350"/>
              <a:gd name="connsiteX47" fmla="*/ 3224212 w 7515225"/>
              <a:gd name="connsiteY47" fmla="*/ 1752600 h 3943350"/>
              <a:gd name="connsiteX48" fmla="*/ 3352800 w 7515225"/>
              <a:gd name="connsiteY48" fmla="*/ 1914525 h 3943350"/>
              <a:gd name="connsiteX49" fmla="*/ 3419475 w 7515225"/>
              <a:gd name="connsiteY49" fmla="*/ 2000250 h 3943350"/>
              <a:gd name="connsiteX50" fmla="*/ 3457575 w 7515225"/>
              <a:gd name="connsiteY50" fmla="*/ 2057400 h 3943350"/>
              <a:gd name="connsiteX51" fmla="*/ 3505200 w 7515225"/>
              <a:gd name="connsiteY51" fmla="*/ 2124075 h 3943350"/>
              <a:gd name="connsiteX52" fmla="*/ 3543300 w 7515225"/>
              <a:gd name="connsiteY52" fmla="*/ 2181225 h 3943350"/>
              <a:gd name="connsiteX53" fmla="*/ 3581400 w 7515225"/>
              <a:gd name="connsiteY53" fmla="*/ 2247900 h 3943350"/>
              <a:gd name="connsiteX54" fmla="*/ 3667125 w 7515225"/>
              <a:gd name="connsiteY54" fmla="*/ 2345531 h 3943350"/>
              <a:gd name="connsiteX55" fmla="*/ 3838575 w 7515225"/>
              <a:gd name="connsiteY55" fmla="*/ 2428875 h 3943350"/>
              <a:gd name="connsiteX56" fmla="*/ 4050506 w 7515225"/>
              <a:gd name="connsiteY56" fmla="*/ 2505075 h 3943350"/>
              <a:gd name="connsiteX57" fmla="*/ 4250532 w 7515225"/>
              <a:gd name="connsiteY57" fmla="*/ 2638425 h 3943350"/>
              <a:gd name="connsiteX58" fmla="*/ 4362450 w 7515225"/>
              <a:gd name="connsiteY58" fmla="*/ 2762250 h 3943350"/>
              <a:gd name="connsiteX59" fmla="*/ 4381500 w 7515225"/>
              <a:gd name="connsiteY59" fmla="*/ 2819400 h 3943350"/>
              <a:gd name="connsiteX60" fmla="*/ 4400550 w 7515225"/>
              <a:gd name="connsiteY60" fmla="*/ 2857500 h 3943350"/>
              <a:gd name="connsiteX61" fmla="*/ 4419600 w 7515225"/>
              <a:gd name="connsiteY61" fmla="*/ 2924175 h 3943350"/>
              <a:gd name="connsiteX62" fmla="*/ 4448175 w 7515225"/>
              <a:gd name="connsiteY62" fmla="*/ 2990850 h 3943350"/>
              <a:gd name="connsiteX63" fmla="*/ 4467225 w 7515225"/>
              <a:gd name="connsiteY63" fmla="*/ 3048000 h 3943350"/>
              <a:gd name="connsiteX64" fmla="*/ 4486275 w 7515225"/>
              <a:gd name="connsiteY64" fmla="*/ 3105150 h 3943350"/>
              <a:gd name="connsiteX65" fmla="*/ 4495800 w 7515225"/>
              <a:gd name="connsiteY65" fmla="*/ 3133725 h 3943350"/>
              <a:gd name="connsiteX66" fmla="*/ 4505325 w 7515225"/>
              <a:gd name="connsiteY66" fmla="*/ 3171825 h 3943350"/>
              <a:gd name="connsiteX67" fmla="*/ 4524375 w 7515225"/>
              <a:gd name="connsiteY67" fmla="*/ 3200400 h 3943350"/>
              <a:gd name="connsiteX68" fmla="*/ 4533900 w 7515225"/>
              <a:gd name="connsiteY68" fmla="*/ 3228975 h 3943350"/>
              <a:gd name="connsiteX69" fmla="*/ 4552950 w 7515225"/>
              <a:gd name="connsiteY69" fmla="*/ 3257550 h 3943350"/>
              <a:gd name="connsiteX70" fmla="*/ 4572000 w 7515225"/>
              <a:gd name="connsiteY70" fmla="*/ 3314700 h 3943350"/>
              <a:gd name="connsiteX71" fmla="*/ 4600575 w 7515225"/>
              <a:gd name="connsiteY71" fmla="*/ 3343275 h 3943350"/>
              <a:gd name="connsiteX72" fmla="*/ 4629150 w 7515225"/>
              <a:gd name="connsiteY72" fmla="*/ 3409950 h 3943350"/>
              <a:gd name="connsiteX73" fmla="*/ 4648200 w 7515225"/>
              <a:gd name="connsiteY73" fmla="*/ 3438525 h 3943350"/>
              <a:gd name="connsiteX74" fmla="*/ 4667250 w 7515225"/>
              <a:gd name="connsiteY74" fmla="*/ 3495675 h 3943350"/>
              <a:gd name="connsiteX75" fmla="*/ 4686300 w 7515225"/>
              <a:gd name="connsiteY75" fmla="*/ 3552825 h 3943350"/>
              <a:gd name="connsiteX76" fmla="*/ 4695825 w 7515225"/>
              <a:gd name="connsiteY76" fmla="*/ 3581400 h 3943350"/>
              <a:gd name="connsiteX77" fmla="*/ 4714875 w 7515225"/>
              <a:gd name="connsiteY77" fmla="*/ 3619500 h 3943350"/>
              <a:gd name="connsiteX78" fmla="*/ 4724400 w 7515225"/>
              <a:gd name="connsiteY78" fmla="*/ 3648075 h 3943350"/>
              <a:gd name="connsiteX79" fmla="*/ 4772025 w 7515225"/>
              <a:gd name="connsiteY79" fmla="*/ 3705225 h 3943350"/>
              <a:gd name="connsiteX80" fmla="*/ 4791075 w 7515225"/>
              <a:gd name="connsiteY80" fmla="*/ 3733800 h 3943350"/>
              <a:gd name="connsiteX81" fmla="*/ 4867275 w 7515225"/>
              <a:gd name="connsiteY81" fmla="*/ 3790950 h 3943350"/>
              <a:gd name="connsiteX82" fmla="*/ 4924425 w 7515225"/>
              <a:gd name="connsiteY82" fmla="*/ 3848100 h 3943350"/>
              <a:gd name="connsiteX83" fmla="*/ 4943475 w 7515225"/>
              <a:gd name="connsiteY83" fmla="*/ 3876675 h 3943350"/>
              <a:gd name="connsiteX84" fmla="*/ 4972050 w 7515225"/>
              <a:gd name="connsiteY84" fmla="*/ 3886200 h 3943350"/>
              <a:gd name="connsiteX85" fmla="*/ 5057775 w 7515225"/>
              <a:gd name="connsiteY85" fmla="*/ 3924300 h 3943350"/>
              <a:gd name="connsiteX86" fmla="*/ 5286375 w 7515225"/>
              <a:gd name="connsiteY86" fmla="*/ 3943350 h 3943350"/>
              <a:gd name="connsiteX87" fmla="*/ 5314950 w 7515225"/>
              <a:gd name="connsiteY87" fmla="*/ 3924300 h 3943350"/>
              <a:gd name="connsiteX88" fmla="*/ 5353050 w 7515225"/>
              <a:gd name="connsiteY88" fmla="*/ 3876675 h 3943350"/>
              <a:gd name="connsiteX89" fmla="*/ 5372100 w 7515225"/>
              <a:gd name="connsiteY89" fmla="*/ 3848100 h 3943350"/>
              <a:gd name="connsiteX90" fmla="*/ 5400675 w 7515225"/>
              <a:gd name="connsiteY90" fmla="*/ 3829050 h 3943350"/>
              <a:gd name="connsiteX91" fmla="*/ 5438775 w 7515225"/>
              <a:gd name="connsiteY91" fmla="*/ 3800475 h 3943350"/>
              <a:gd name="connsiteX92" fmla="*/ 5467350 w 7515225"/>
              <a:gd name="connsiteY92" fmla="*/ 3790950 h 3943350"/>
              <a:gd name="connsiteX93" fmla="*/ 5495925 w 7515225"/>
              <a:gd name="connsiteY93" fmla="*/ 3771900 h 3943350"/>
              <a:gd name="connsiteX94" fmla="*/ 5562600 w 7515225"/>
              <a:gd name="connsiteY94" fmla="*/ 3752850 h 3943350"/>
              <a:gd name="connsiteX95" fmla="*/ 5600700 w 7515225"/>
              <a:gd name="connsiteY95" fmla="*/ 3733800 h 3943350"/>
              <a:gd name="connsiteX96" fmla="*/ 5667375 w 7515225"/>
              <a:gd name="connsiteY96" fmla="*/ 3686175 h 3943350"/>
              <a:gd name="connsiteX97" fmla="*/ 5695950 w 7515225"/>
              <a:gd name="connsiteY97" fmla="*/ 3667125 h 3943350"/>
              <a:gd name="connsiteX98" fmla="*/ 5724525 w 7515225"/>
              <a:gd name="connsiteY98" fmla="*/ 3657600 h 3943350"/>
              <a:gd name="connsiteX99" fmla="*/ 5810250 w 7515225"/>
              <a:gd name="connsiteY99" fmla="*/ 3638550 h 3943350"/>
              <a:gd name="connsiteX100" fmla="*/ 5867400 w 7515225"/>
              <a:gd name="connsiteY100" fmla="*/ 3619500 h 3943350"/>
              <a:gd name="connsiteX101" fmla="*/ 5953125 w 7515225"/>
              <a:gd name="connsiteY101" fmla="*/ 3581400 h 3943350"/>
              <a:gd name="connsiteX102" fmla="*/ 5981700 w 7515225"/>
              <a:gd name="connsiteY102" fmla="*/ 3571875 h 3943350"/>
              <a:gd name="connsiteX103" fmla="*/ 6086475 w 7515225"/>
              <a:gd name="connsiteY103" fmla="*/ 3552825 h 3943350"/>
              <a:gd name="connsiteX104" fmla="*/ 6143625 w 7515225"/>
              <a:gd name="connsiteY104" fmla="*/ 3533775 h 3943350"/>
              <a:gd name="connsiteX105" fmla="*/ 6172200 w 7515225"/>
              <a:gd name="connsiteY105" fmla="*/ 3514725 h 3943350"/>
              <a:gd name="connsiteX106" fmla="*/ 6200775 w 7515225"/>
              <a:gd name="connsiteY106" fmla="*/ 3505200 h 3943350"/>
              <a:gd name="connsiteX107" fmla="*/ 6296025 w 7515225"/>
              <a:gd name="connsiteY107" fmla="*/ 3476625 h 3943350"/>
              <a:gd name="connsiteX108" fmla="*/ 6372225 w 7515225"/>
              <a:gd name="connsiteY108" fmla="*/ 3438525 h 3943350"/>
              <a:gd name="connsiteX109" fmla="*/ 6410325 w 7515225"/>
              <a:gd name="connsiteY109" fmla="*/ 3429000 h 3943350"/>
              <a:gd name="connsiteX110" fmla="*/ 6467475 w 7515225"/>
              <a:gd name="connsiteY110" fmla="*/ 3409950 h 3943350"/>
              <a:gd name="connsiteX111" fmla="*/ 6543675 w 7515225"/>
              <a:gd name="connsiteY111" fmla="*/ 3390900 h 3943350"/>
              <a:gd name="connsiteX112" fmla="*/ 6581775 w 7515225"/>
              <a:gd name="connsiteY112" fmla="*/ 3381375 h 3943350"/>
              <a:gd name="connsiteX113" fmla="*/ 6629400 w 7515225"/>
              <a:gd name="connsiteY113" fmla="*/ 3371850 h 3943350"/>
              <a:gd name="connsiteX114" fmla="*/ 6686550 w 7515225"/>
              <a:gd name="connsiteY114" fmla="*/ 3352800 h 3943350"/>
              <a:gd name="connsiteX115" fmla="*/ 6715125 w 7515225"/>
              <a:gd name="connsiteY115" fmla="*/ 3343275 h 3943350"/>
              <a:gd name="connsiteX116" fmla="*/ 6762750 w 7515225"/>
              <a:gd name="connsiteY116" fmla="*/ 3333750 h 3943350"/>
              <a:gd name="connsiteX117" fmla="*/ 6791325 w 7515225"/>
              <a:gd name="connsiteY117" fmla="*/ 3324225 h 3943350"/>
              <a:gd name="connsiteX118" fmla="*/ 7515225 w 7515225"/>
              <a:gd name="connsiteY11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514600 w 7515225"/>
              <a:gd name="connsiteY42" fmla="*/ 1333500 h 3943350"/>
              <a:gd name="connsiteX43" fmla="*/ 2759869 w 7515225"/>
              <a:gd name="connsiteY43" fmla="*/ 1464469 h 3943350"/>
              <a:gd name="connsiteX44" fmla="*/ 2931319 w 7515225"/>
              <a:gd name="connsiteY44" fmla="*/ 1543050 h 3943350"/>
              <a:gd name="connsiteX45" fmla="*/ 3105150 w 7515225"/>
              <a:gd name="connsiteY45" fmla="*/ 1657350 h 3943350"/>
              <a:gd name="connsiteX46" fmla="*/ 3224212 w 7515225"/>
              <a:gd name="connsiteY46" fmla="*/ 1752600 h 3943350"/>
              <a:gd name="connsiteX47" fmla="*/ 3352800 w 7515225"/>
              <a:gd name="connsiteY47" fmla="*/ 1914525 h 3943350"/>
              <a:gd name="connsiteX48" fmla="*/ 3419475 w 7515225"/>
              <a:gd name="connsiteY48" fmla="*/ 2000250 h 3943350"/>
              <a:gd name="connsiteX49" fmla="*/ 3457575 w 7515225"/>
              <a:gd name="connsiteY49" fmla="*/ 2057400 h 3943350"/>
              <a:gd name="connsiteX50" fmla="*/ 3505200 w 7515225"/>
              <a:gd name="connsiteY50" fmla="*/ 2124075 h 3943350"/>
              <a:gd name="connsiteX51" fmla="*/ 3543300 w 7515225"/>
              <a:gd name="connsiteY51" fmla="*/ 2181225 h 3943350"/>
              <a:gd name="connsiteX52" fmla="*/ 3581400 w 7515225"/>
              <a:gd name="connsiteY52" fmla="*/ 2247900 h 3943350"/>
              <a:gd name="connsiteX53" fmla="*/ 3667125 w 7515225"/>
              <a:gd name="connsiteY53" fmla="*/ 2345531 h 3943350"/>
              <a:gd name="connsiteX54" fmla="*/ 3838575 w 7515225"/>
              <a:gd name="connsiteY54" fmla="*/ 2428875 h 3943350"/>
              <a:gd name="connsiteX55" fmla="*/ 4050506 w 7515225"/>
              <a:gd name="connsiteY55" fmla="*/ 2505075 h 3943350"/>
              <a:gd name="connsiteX56" fmla="*/ 4250532 w 7515225"/>
              <a:gd name="connsiteY56" fmla="*/ 2638425 h 3943350"/>
              <a:gd name="connsiteX57" fmla="*/ 4362450 w 7515225"/>
              <a:gd name="connsiteY57" fmla="*/ 2762250 h 3943350"/>
              <a:gd name="connsiteX58" fmla="*/ 4381500 w 7515225"/>
              <a:gd name="connsiteY58" fmla="*/ 2819400 h 3943350"/>
              <a:gd name="connsiteX59" fmla="*/ 4400550 w 7515225"/>
              <a:gd name="connsiteY59" fmla="*/ 2857500 h 3943350"/>
              <a:gd name="connsiteX60" fmla="*/ 4419600 w 7515225"/>
              <a:gd name="connsiteY60" fmla="*/ 2924175 h 3943350"/>
              <a:gd name="connsiteX61" fmla="*/ 4448175 w 7515225"/>
              <a:gd name="connsiteY61" fmla="*/ 2990850 h 3943350"/>
              <a:gd name="connsiteX62" fmla="*/ 4467225 w 7515225"/>
              <a:gd name="connsiteY62" fmla="*/ 3048000 h 3943350"/>
              <a:gd name="connsiteX63" fmla="*/ 4486275 w 7515225"/>
              <a:gd name="connsiteY63" fmla="*/ 3105150 h 3943350"/>
              <a:gd name="connsiteX64" fmla="*/ 4495800 w 7515225"/>
              <a:gd name="connsiteY64" fmla="*/ 3133725 h 3943350"/>
              <a:gd name="connsiteX65" fmla="*/ 4505325 w 7515225"/>
              <a:gd name="connsiteY65" fmla="*/ 3171825 h 3943350"/>
              <a:gd name="connsiteX66" fmla="*/ 4524375 w 7515225"/>
              <a:gd name="connsiteY66" fmla="*/ 3200400 h 3943350"/>
              <a:gd name="connsiteX67" fmla="*/ 4533900 w 7515225"/>
              <a:gd name="connsiteY67" fmla="*/ 3228975 h 3943350"/>
              <a:gd name="connsiteX68" fmla="*/ 4552950 w 7515225"/>
              <a:gd name="connsiteY68" fmla="*/ 3257550 h 3943350"/>
              <a:gd name="connsiteX69" fmla="*/ 4572000 w 7515225"/>
              <a:gd name="connsiteY69" fmla="*/ 3314700 h 3943350"/>
              <a:gd name="connsiteX70" fmla="*/ 4600575 w 7515225"/>
              <a:gd name="connsiteY70" fmla="*/ 3343275 h 3943350"/>
              <a:gd name="connsiteX71" fmla="*/ 4629150 w 7515225"/>
              <a:gd name="connsiteY71" fmla="*/ 3409950 h 3943350"/>
              <a:gd name="connsiteX72" fmla="*/ 4648200 w 7515225"/>
              <a:gd name="connsiteY72" fmla="*/ 3438525 h 3943350"/>
              <a:gd name="connsiteX73" fmla="*/ 4667250 w 7515225"/>
              <a:gd name="connsiteY73" fmla="*/ 3495675 h 3943350"/>
              <a:gd name="connsiteX74" fmla="*/ 4686300 w 7515225"/>
              <a:gd name="connsiteY74" fmla="*/ 3552825 h 3943350"/>
              <a:gd name="connsiteX75" fmla="*/ 4695825 w 7515225"/>
              <a:gd name="connsiteY75" fmla="*/ 3581400 h 3943350"/>
              <a:gd name="connsiteX76" fmla="*/ 4714875 w 7515225"/>
              <a:gd name="connsiteY76" fmla="*/ 3619500 h 3943350"/>
              <a:gd name="connsiteX77" fmla="*/ 4724400 w 7515225"/>
              <a:gd name="connsiteY77" fmla="*/ 3648075 h 3943350"/>
              <a:gd name="connsiteX78" fmla="*/ 4772025 w 7515225"/>
              <a:gd name="connsiteY78" fmla="*/ 3705225 h 3943350"/>
              <a:gd name="connsiteX79" fmla="*/ 4791075 w 7515225"/>
              <a:gd name="connsiteY79" fmla="*/ 3733800 h 3943350"/>
              <a:gd name="connsiteX80" fmla="*/ 4867275 w 7515225"/>
              <a:gd name="connsiteY80" fmla="*/ 3790950 h 3943350"/>
              <a:gd name="connsiteX81" fmla="*/ 4924425 w 7515225"/>
              <a:gd name="connsiteY81" fmla="*/ 3848100 h 3943350"/>
              <a:gd name="connsiteX82" fmla="*/ 4943475 w 7515225"/>
              <a:gd name="connsiteY82" fmla="*/ 3876675 h 3943350"/>
              <a:gd name="connsiteX83" fmla="*/ 4972050 w 7515225"/>
              <a:gd name="connsiteY83" fmla="*/ 3886200 h 3943350"/>
              <a:gd name="connsiteX84" fmla="*/ 5057775 w 7515225"/>
              <a:gd name="connsiteY84" fmla="*/ 3924300 h 3943350"/>
              <a:gd name="connsiteX85" fmla="*/ 5286375 w 7515225"/>
              <a:gd name="connsiteY85" fmla="*/ 3943350 h 3943350"/>
              <a:gd name="connsiteX86" fmla="*/ 5314950 w 7515225"/>
              <a:gd name="connsiteY86" fmla="*/ 3924300 h 3943350"/>
              <a:gd name="connsiteX87" fmla="*/ 5353050 w 7515225"/>
              <a:gd name="connsiteY87" fmla="*/ 3876675 h 3943350"/>
              <a:gd name="connsiteX88" fmla="*/ 5372100 w 7515225"/>
              <a:gd name="connsiteY88" fmla="*/ 3848100 h 3943350"/>
              <a:gd name="connsiteX89" fmla="*/ 5400675 w 7515225"/>
              <a:gd name="connsiteY89" fmla="*/ 3829050 h 3943350"/>
              <a:gd name="connsiteX90" fmla="*/ 5438775 w 7515225"/>
              <a:gd name="connsiteY90" fmla="*/ 3800475 h 3943350"/>
              <a:gd name="connsiteX91" fmla="*/ 5467350 w 7515225"/>
              <a:gd name="connsiteY91" fmla="*/ 3790950 h 3943350"/>
              <a:gd name="connsiteX92" fmla="*/ 5495925 w 7515225"/>
              <a:gd name="connsiteY92" fmla="*/ 3771900 h 3943350"/>
              <a:gd name="connsiteX93" fmla="*/ 5562600 w 7515225"/>
              <a:gd name="connsiteY93" fmla="*/ 3752850 h 3943350"/>
              <a:gd name="connsiteX94" fmla="*/ 5600700 w 7515225"/>
              <a:gd name="connsiteY94" fmla="*/ 3733800 h 3943350"/>
              <a:gd name="connsiteX95" fmla="*/ 5667375 w 7515225"/>
              <a:gd name="connsiteY95" fmla="*/ 3686175 h 3943350"/>
              <a:gd name="connsiteX96" fmla="*/ 5695950 w 7515225"/>
              <a:gd name="connsiteY96" fmla="*/ 3667125 h 3943350"/>
              <a:gd name="connsiteX97" fmla="*/ 5724525 w 7515225"/>
              <a:gd name="connsiteY97" fmla="*/ 3657600 h 3943350"/>
              <a:gd name="connsiteX98" fmla="*/ 5810250 w 7515225"/>
              <a:gd name="connsiteY98" fmla="*/ 3638550 h 3943350"/>
              <a:gd name="connsiteX99" fmla="*/ 5867400 w 7515225"/>
              <a:gd name="connsiteY99" fmla="*/ 3619500 h 3943350"/>
              <a:gd name="connsiteX100" fmla="*/ 5953125 w 7515225"/>
              <a:gd name="connsiteY100" fmla="*/ 3581400 h 3943350"/>
              <a:gd name="connsiteX101" fmla="*/ 5981700 w 7515225"/>
              <a:gd name="connsiteY101" fmla="*/ 3571875 h 3943350"/>
              <a:gd name="connsiteX102" fmla="*/ 6086475 w 7515225"/>
              <a:gd name="connsiteY102" fmla="*/ 3552825 h 3943350"/>
              <a:gd name="connsiteX103" fmla="*/ 6143625 w 7515225"/>
              <a:gd name="connsiteY103" fmla="*/ 3533775 h 3943350"/>
              <a:gd name="connsiteX104" fmla="*/ 6172200 w 7515225"/>
              <a:gd name="connsiteY104" fmla="*/ 3514725 h 3943350"/>
              <a:gd name="connsiteX105" fmla="*/ 6200775 w 7515225"/>
              <a:gd name="connsiteY105" fmla="*/ 3505200 h 3943350"/>
              <a:gd name="connsiteX106" fmla="*/ 6296025 w 7515225"/>
              <a:gd name="connsiteY106" fmla="*/ 3476625 h 3943350"/>
              <a:gd name="connsiteX107" fmla="*/ 6372225 w 7515225"/>
              <a:gd name="connsiteY107" fmla="*/ 3438525 h 3943350"/>
              <a:gd name="connsiteX108" fmla="*/ 6410325 w 7515225"/>
              <a:gd name="connsiteY108" fmla="*/ 3429000 h 3943350"/>
              <a:gd name="connsiteX109" fmla="*/ 6467475 w 7515225"/>
              <a:gd name="connsiteY109" fmla="*/ 3409950 h 3943350"/>
              <a:gd name="connsiteX110" fmla="*/ 6543675 w 7515225"/>
              <a:gd name="connsiteY110" fmla="*/ 3390900 h 3943350"/>
              <a:gd name="connsiteX111" fmla="*/ 6581775 w 7515225"/>
              <a:gd name="connsiteY111" fmla="*/ 3381375 h 3943350"/>
              <a:gd name="connsiteX112" fmla="*/ 6629400 w 7515225"/>
              <a:gd name="connsiteY112" fmla="*/ 3371850 h 3943350"/>
              <a:gd name="connsiteX113" fmla="*/ 6686550 w 7515225"/>
              <a:gd name="connsiteY113" fmla="*/ 3352800 h 3943350"/>
              <a:gd name="connsiteX114" fmla="*/ 6715125 w 7515225"/>
              <a:gd name="connsiteY114" fmla="*/ 3343275 h 3943350"/>
              <a:gd name="connsiteX115" fmla="*/ 6762750 w 7515225"/>
              <a:gd name="connsiteY115" fmla="*/ 3333750 h 3943350"/>
              <a:gd name="connsiteX116" fmla="*/ 6791325 w 7515225"/>
              <a:gd name="connsiteY116" fmla="*/ 3324225 h 3943350"/>
              <a:gd name="connsiteX117" fmla="*/ 7515225 w 7515225"/>
              <a:gd name="connsiteY11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447925 w 7515225"/>
              <a:gd name="connsiteY41" fmla="*/ 1304925 h 3943350"/>
              <a:gd name="connsiteX42" fmla="*/ 2759869 w 7515225"/>
              <a:gd name="connsiteY42" fmla="*/ 1464469 h 3943350"/>
              <a:gd name="connsiteX43" fmla="*/ 2931319 w 7515225"/>
              <a:gd name="connsiteY43" fmla="*/ 1543050 h 3943350"/>
              <a:gd name="connsiteX44" fmla="*/ 3105150 w 7515225"/>
              <a:gd name="connsiteY44" fmla="*/ 1657350 h 3943350"/>
              <a:gd name="connsiteX45" fmla="*/ 3224212 w 7515225"/>
              <a:gd name="connsiteY45" fmla="*/ 1752600 h 3943350"/>
              <a:gd name="connsiteX46" fmla="*/ 3352800 w 7515225"/>
              <a:gd name="connsiteY46" fmla="*/ 1914525 h 3943350"/>
              <a:gd name="connsiteX47" fmla="*/ 3419475 w 7515225"/>
              <a:gd name="connsiteY47" fmla="*/ 2000250 h 3943350"/>
              <a:gd name="connsiteX48" fmla="*/ 3457575 w 7515225"/>
              <a:gd name="connsiteY48" fmla="*/ 2057400 h 3943350"/>
              <a:gd name="connsiteX49" fmla="*/ 3505200 w 7515225"/>
              <a:gd name="connsiteY49" fmla="*/ 2124075 h 3943350"/>
              <a:gd name="connsiteX50" fmla="*/ 3543300 w 7515225"/>
              <a:gd name="connsiteY50" fmla="*/ 2181225 h 3943350"/>
              <a:gd name="connsiteX51" fmla="*/ 3581400 w 7515225"/>
              <a:gd name="connsiteY51" fmla="*/ 2247900 h 3943350"/>
              <a:gd name="connsiteX52" fmla="*/ 3667125 w 7515225"/>
              <a:gd name="connsiteY52" fmla="*/ 2345531 h 3943350"/>
              <a:gd name="connsiteX53" fmla="*/ 3838575 w 7515225"/>
              <a:gd name="connsiteY53" fmla="*/ 2428875 h 3943350"/>
              <a:gd name="connsiteX54" fmla="*/ 4050506 w 7515225"/>
              <a:gd name="connsiteY54" fmla="*/ 2505075 h 3943350"/>
              <a:gd name="connsiteX55" fmla="*/ 4250532 w 7515225"/>
              <a:gd name="connsiteY55" fmla="*/ 2638425 h 3943350"/>
              <a:gd name="connsiteX56" fmla="*/ 4362450 w 7515225"/>
              <a:gd name="connsiteY56" fmla="*/ 2762250 h 3943350"/>
              <a:gd name="connsiteX57" fmla="*/ 4381500 w 7515225"/>
              <a:gd name="connsiteY57" fmla="*/ 2819400 h 3943350"/>
              <a:gd name="connsiteX58" fmla="*/ 4400550 w 7515225"/>
              <a:gd name="connsiteY58" fmla="*/ 2857500 h 3943350"/>
              <a:gd name="connsiteX59" fmla="*/ 4419600 w 7515225"/>
              <a:gd name="connsiteY59" fmla="*/ 2924175 h 3943350"/>
              <a:gd name="connsiteX60" fmla="*/ 4448175 w 7515225"/>
              <a:gd name="connsiteY60" fmla="*/ 2990850 h 3943350"/>
              <a:gd name="connsiteX61" fmla="*/ 4467225 w 7515225"/>
              <a:gd name="connsiteY61" fmla="*/ 3048000 h 3943350"/>
              <a:gd name="connsiteX62" fmla="*/ 4486275 w 7515225"/>
              <a:gd name="connsiteY62" fmla="*/ 3105150 h 3943350"/>
              <a:gd name="connsiteX63" fmla="*/ 4495800 w 7515225"/>
              <a:gd name="connsiteY63" fmla="*/ 3133725 h 3943350"/>
              <a:gd name="connsiteX64" fmla="*/ 4505325 w 7515225"/>
              <a:gd name="connsiteY64" fmla="*/ 3171825 h 3943350"/>
              <a:gd name="connsiteX65" fmla="*/ 4524375 w 7515225"/>
              <a:gd name="connsiteY65" fmla="*/ 3200400 h 3943350"/>
              <a:gd name="connsiteX66" fmla="*/ 4533900 w 7515225"/>
              <a:gd name="connsiteY66" fmla="*/ 3228975 h 3943350"/>
              <a:gd name="connsiteX67" fmla="*/ 4552950 w 7515225"/>
              <a:gd name="connsiteY67" fmla="*/ 3257550 h 3943350"/>
              <a:gd name="connsiteX68" fmla="*/ 4572000 w 7515225"/>
              <a:gd name="connsiteY68" fmla="*/ 3314700 h 3943350"/>
              <a:gd name="connsiteX69" fmla="*/ 4600575 w 7515225"/>
              <a:gd name="connsiteY69" fmla="*/ 3343275 h 3943350"/>
              <a:gd name="connsiteX70" fmla="*/ 4629150 w 7515225"/>
              <a:gd name="connsiteY70" fmla="*/ 3409950 h 3943350"/>
              <a:gd name="connsiteX71" fmla="*/ 4648200 w 7515225"/>
              <a:gd name="connsiteY71" fmla="*/ 3438525 h 3943350"/>
              <a:gd name="connsiteX72" fmla="*/ 4667250 w 7515225"/>
              <a:gd name="connsiteY72" fmla="*/ 3495675 h 3943350"/>
              <a:gd name="connsiteX73" fmla="*/ 4686300 w 7515225"/>
              <a:gd name="connsiteY73" fmla="*/ 3552825 h 3943350"/>
              <a:gd name="connsiteX74" fmla="*/ 4695825 w 7515225"/>
              <a:gd name="connsiteY74" fmla="*/ 3581400 h 3943350"/>
              <a:gd name="connsiteX75" fmla="*/ 4714875 w 7515225"/>
              <a:gd name="connsiteY75" fmla="*/ 3619500 h 3943350"/>
              <a:gd name="connsiteX76" fmla="*/ 4724400 w 7515225"/>
              <a:gd name="connsiteY76" fmla="*/ 3648075 h 3943350"/>
              <a:gd name="connsiteX77" fmla="*/ 4772025 w 7515225"/>
              <a:gd name="connsiteY77" fmla="*/ 3705225 h 3943350"/>
              <a:gd name="connsiteX78" fmla="*/ 4791075 w 7515225"/>
              <a:gd name="connsiteY78" fmla="*/ 3733800 h 3943350"/>
              <a:gd name="connsiteX79" fmla="*/ 4867275 w 7515225"/>
              <a:gd name="connsiteY79" fmla="*/ 3790950 h 3943350"/>
              <a:gd name="connsiteX80" fmla="*/ 4924425 w 7515225"/>
              <a:gd name="connsiteY80" fmla="*/ 3848100 h 3943350"/>
              <a:gd name="connsiteX81" fmla="*/ 4943475 w 7515225"/>
              <a:gd name="connsiteY81" fmla="*/ 3876675 h 3943350"/>
              <a:gd name="connsiteX82" fmla="*/ 4972050 w 7515225"/>
              <a:gd name="connsiteY82" fmla="*/ 3886200 h 3943350"/>
              <a:gd name="connsiteX83" fmla="*/ 5057775 w 7515225"/>
              <a:gd name="connsiteY83" fmla="*/ 3924300 h 3943350"/>
              <a:gd name="connsiteX84" fmla="*/ 5286375 w 7515225"/>
              <a:gd name="connsiteY84" fmla="*/ 3943350 h 3943350"/>
              <a:gd name="connsiteX85" fmla="*/ 5314950 w 7515225"/>
              <a:gd name="connsiteY85" fmla="*/ 3924300 h 3943350"/>
              <a:gd name="connsiteX86" fmla="*/ 5353050 w 7515225"/>
              <a:gd name="connsiteY86" fmla="*/ 3876675 h 3943350"/>
              <a:gd name="connsiteX87" fmla="*/ 5372100 w 7515225"/>
              <a:gd name="connsiteY87" fmla="*/ 3848100 h 3943350"/>
              <a:gd name="connsiteX88" fmla="*/ 5400675 w 7515225"/>
              <a:gd name="connsiteY88" fmla="*/ 3829050 h 3943350"/>
              <a:gd name="connsiteX89" fmla="*/ 5438775 w 7515225"/>
              <a:gd name="connsiteY89" fmla="*/ 3800475 h 3943350"/>
              <a:gd name="connsiteX90" fmla="*/ 5467350 w 7515225"/>
              <a:gd name="connsiteY90" fmla="*/ 3790950 h 3943350"/>
              <a:gd name="connsiteX91" fmla="*/ 5495925 w 7515225"/>
              <a:gd name="connsiteY91" fmla="*/ 3771900 h 3943350"/>
              <a:gd name="connsiteX92" fmla="*/ 5562600 w 7515225"/>
              <a:gd name="connsiteY92" fmla="*/ 3752850 h 3943350"/>
              <a:gd name="connsiteX93" fmla="*/ 5600700 w 7515225"/>
              <a:gd name="connsiteY93" fmla="*/ 3733800 h 3943350"/>
              <a:gd name="connsiteX94" fmla="*/ 5667375 w 7515225"/>
              <a:gd name="connsiteY94" fmla="*/ 3686175 h 3943350"/>
              <a:gd name="connsiteX95" fmla="*/ 5695950 w 7515225"/>
              <a:gd name="connsiteY95" fmla="*/ 3667125 h 3943350"/>
              <a:gd name="connsiteX96" fmla="*/ 5724525 w 7515225"/>
              <a:gd name="connsiteY96" fmla="*/ 3657600 h 3943350"/>
              <a:gd name="connsiteX97" fmla="*/ 5810250 w 7515225"/>
              <a:gd name="connsiteY97" fmla="*/ 3638550 h 3943350"/>
              <a:gd name="connsiteX98" fmla="*/ 5867400 w 7515225"/>
              <a:gd name="connsiteY98" fmla="*/ 3619500 h 3943350"/>
              <a:gd name="connsiteX99" fmla="*/ 5953125 w 7515225"/>
              <a:gd name="connsiteY99" fmla="*/ 3581400 h 3943350"/>
              <a:gd name="connsiteX100" fmla="*/ 5981700 w 7515225"/>
              <a:gd name="connsiteY100" fmla="*/ 3571875 h 3943350"/>
              <a:gd name="connsiteX101" fmla="*/ 6086475 w 7515225"/>
              <a:gd name="connsiteY101" fmla="*/ 3552825 h 3943350"/>
              <a:gd name="connsiteX102" fmla="*/ 6143625 w 7515225"/>
              <a:gd name="connsiteY102" fmla="*/ 3533775 h 3943350"/>
              <a:gd name="connsiteX103" fmla="*/ 6172200 w 7515225"/>
              <a:gd name="connsiteY103" fmla="*/ 3514725 h 3943350"/>
              <a:gd name="connsiteX104" fmla="*/ 6200775 w 7515225"/>
              <a:gd name="connsiteY104" fmla="*/ 3505200 h 3943350"/>
              <a:gd name="connsiteX105" fmla="*/ 6296025 w 7515225"/>
              <a:gd name="connsiteY105" fmla="*/ 3476625 h 3943350"/>
              <a:gd name="connsiteX106" fmla="*/ 6372225 w 7515225"/>
              <a:gd name="connsiteY106" fmla="*/ 3438525 h 3943350"/>
              <a:gd name="connsiteX107" fmla="*/ 6410325 w 7515225"/>
              <a:gd name="connsiteY107" fmla="*/ 3429000 h 3943350"/>
              <a:gd name="connsiteX108" fmla="*/ 6467475 w 7515225"/>
              <a:gd name="connsiteY108" fmla="*/ 3409950 h 3943350"/>
              <a:gd name="connsiteX109" fmla="*/ 6543675 w 7515225"/>
              <a:gd name="connsiteY109" fmla="*/ 3390900 h 3943350"/>
              <a:gd name="connsiteX110" fmla="*/ 6581775 w 7515225"/>
              <a:gd name="connsiteY110" fmla="*/ 3381375 h 3943350"/>
              <a:gd name="connsiteX111" fmla="*/ 6629400 w 7515225"/>
              <a:gd name="connsiteY111" fmla="*/ 3371850 h 3943350"/>
              <a:gd name="connsiteX112" fmla="*/ 6686550 w 7515225"/>
              <a:gd name="connsiteY112" fmla="*/ 3352800 h 3943350"/>
              <a:gd name="connsiteX113" fmla="*/ 6715125 w 7515225"/>
              <a:gd name="connsiteY113" fmla="*/ 3343275 h 3943350"/>
              <a:gd name="connsiteX114" fmla="*/ 6762750 w 7515225"/>
              <a:gd name="connsiteY114" fmla="*/ 3333750 h 3943350"/>
              <a:gd name="connsiteX115" fmla="*/ 6791325 w 7515225"/>
              <a:gd name="connsiteY115" fmla="*/ 3324225 h 3943350"/>
              <a:gd name="connsiteX116" fmla="*/ 7515225 w 7515225"/>
              <a:gd name="connsiteY11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381250 w 7515225"/>
              <a:gd name="connsiteY39" fmla="*/ 1285875 h 3943350"/>
              <a:gd name="connsiteX40" fmla="*/ 2409825 w 7515225"/>
              <a:gd name="connsiteY40" fmla="*/ 1295400 h 3943350"/>
              <a:gd name="connsiteX41" fmla="*/ 2759869 w 7515225"/>
              <a:gd name="connsiteY41" fmla="*/ 1464469 h 3943350"/>
              <a:gd name="connsiteX42" fmla="*/ 2931319 w 7515225"/>
              <a:gd name="connsiteY42" fmla="*/ 1543050 h 3943350"/>
              <a:gd name="connsiteX43" fmla="*/ 3105150 w 7515225"/>
              <a:gd name="connsiteY43" fmla="*/ 1657350 h 3943350"/>
              <a:gd name="connsiteX44" fmla="*/ 3224212 w 7515225"/>
              <a:gd name="connsiteY44" fmla="*/ 1752600 h 3943350"/>
              <a:gd name="connsiteX45" fmla="*/ 3352800 w 7515225"/>
              <a:gd name="connsiteY45" fmla="*/ 1914525 h 3943350"/>
              <a:gd name="connsiteX46" fmla="*/ 3419475 w 7515225"/>
              <a:gd name="connsiteY46" fmla="*/ 2000250 h 3943350"/>
              <a:gd name="connsiteX47" fmla="*/ 3457575 w 7515225"/>
              <a:gd name="connsiteY47" fmla="*/ 2057400 h 3943350"/>
              <a:gd name="connsiteX48" fmla="*/ 3505200 w 7515225"/>
              <a:gd name="connsiteY48" fmla="*/ 2124075 h 3943350"/>
              <a:gd name="connsiteX49" fmla="*/ 3543300 w 7515225"/>
              <a:gd name="connsiteY49" fmla="*/ 2181225 h 3943350"/>
              <a:gd name="connsiteX50" fmla="*/ 3581400 w 7515225"/>
              <a:gd name="connsiteY50" fmla="*/ 2247900 h 3943350"/>
              <a:gd name="connsiteX51" fmla="*/ 3667125 w 7515225"/>
              <a:gd name="connsiteY51" fmla="*/ 2345531 h 3943350"/>
              <a:gd name="connsiteX52" fmla="*/ 3838575 w 7515225"/>
              <a:gd name="connsiteY52" fmla="*/ 2428875 h 3943350"/>
              <a:gd name="connsiteX53" fmla="*/ 4050506 w 7515225"/>
              <a:gd name="connsiteY53" fmla="*/ 2505075 h 3943350"/>
              <a:gd name="connsiteX54" fmla="*/ 4250532 w 7515225"/>
              <a:gd name="connsiteY54" fmla="*/ 2638425 h 3943350"/>
              <a:gd name="connsiteX55" fmla="*/ 4362450 w 7515225"/>
              <a:gd name="connsiteY55" fmla="*/ 2762250 h 3943350"/>
              <a:gd name="connsiteX56" fmla="*/ 4381500 w 7515225"/>
              <a:gd name="connsiteY56" fmla="*/ 2819400 h 3943350"/>
              <a:gd name="connsiteX57" fmla="*/ 4400550 w 7515225"/>
              <a:gd name="connsiteY57" fmla="*/ 2857500 h 3943350"/>
              <a:gd name="connsiteX58" fmla="*/ 4419600 w 7515225"/>
              <a:gd name="connsiteY58" fmla="*/ 2924175 h 3943350"/>
              <a:gd name="connsiteX59" fmla="*/ 4448175 w 7515225"/>
              <a:gd name="connsiteY59" fmla="*/ 2990850 h 3943350"/>
              <a:gd name="connsiteX60" fmla="*/ 4467225 w 7515225"/>
              <a:gd name="connsiteY60" fmla="*/ 3048000 h 3943350"/>
              <a:gd name="connsiteX61" fmla="*/ 4486275 w 7515225"/>
              <a:gd name="connsiteY61" fmla="*/ 3105150 h 3943350"/>
              <a:gd name="connsiteX62" fmla="*/ 4495800 w 7515225"/>
              <a:gd name="connsiteY62" fmla="*/ 3133725 h 3943350"/>
              <a:gd name="connsiteX63" fmla="*/ 4505325 w 7515225"/>
              <a:gd name="connsiteY63" fmla="*/ 3171825 h 3943350"/>
              <a:gd name="connsiteX64" fmla="*/ 4524375 w 7515225"/>
              <a:gd name="connsiteY64" fmla="*/ 3200400 h 3943350"/>
              <a:gd name="connsiteX65" fmla="*/ 4533900 w 7515225"/>
              <a:gd name="connsiteY65" fmla="*/ 3228975 h 3943350"/>
              <a:gd name="connsiteX66" fmla="*/ 4552950 w 7515225"/>
              <a:gd name="connsiteY66" fmla="*/ 3257550 h 3943350"/>
              <a:gd name="connsiteX67" fmla="*/ 4572000 w 7515225"/>
              <a:gd name="connsiteY67" fmla="*/ 3314700 h 3943350"/>
              <a:gd name="connsiteX68" fmla="*/ 4600575 w 7515225"/>
              <a:gd name="connsiteY68" fmla="*/ 3343275 h 3943350"/>
              <a:gd name="connsiteX69" fmla="*/ 4629150 w 7515225"/>
              <a:gd name="connsiteY69" fmla="*/ 3409950 h 3943350"/>
              <a:gd name="connsiteX70" fmla="*/ 4648200 w 7515225"/>
              <a:gd name="connsiteY70" fmla="*/ 3438525 h 3943350"/>
              <a:gd name="connsiteX71" fmla="*/ 4667250 w 7515225"/>
              <a:gd name="connsiteY71" fmla="*/ 3495675 h 3943350"/>
              <a:gd name="connsiteX72" fmla="*/ 4686300 w 7515225"/>
              <a:gd name="connsiteY72" fmla="*/ 3552825 h 3943350"/>
              <a:gd name="connsiteX73" fmla="*/ 4695825 w 7515225"/>
              <a:gd name="connsiteY73" fmla="*/ 3581400 h 3943350"/>
              <a:gd name="connsiteX74" fmla="*/ 4714875 w 7515225"/>
              <a:gd name="connsiteY74" fmla="*/ 3619500 h 3943350"/>
              <a:gd name="connsiteX75" fmla="*/ 4724400 w 7515225"/>
              <a:gd name="connsiteY75" fmla="*/ 3648075 h 3943350"/>
              <a:gd name="connsiteX76" fmla="*/ 4772025 w 7515225"/>
              <a:gd name="connsiteY76" fmla="*/ 3705225 h 3943350"/>
              <a:gd name="connsiteX77" fmla="*/ 4791075 w 7515225"/>
              <a:gd name="connsiteY77" fmla="*/ 3733800 h 3943350"/>
              <a:gd name="connsiteX78" fmla="*/ 4867275 w 7515225"/>
              <a:gd name="connsiteY78" fmla="*/ 3790950 h 3943350"/>
              <a:gd name="connsiteX79" fmla="*/ 4924425 w 7515225"/>
              <a:gd name="connsiteY79" fmla="*/ 3848100 h 3943350"/>
              <a:gd name="connsiteX80" fmla="*/ 4943475 w 7515225"/>
              <a:gd name="connsiteY80" fmla="*/ 3876675 h 3943350"/>
              <a:gd name="connsiteX81" fmla="*/ 4972050 w 7515225"/>
              <a:gd name="connsiteY81" fmla="*/ 3886200 h 3943350"/>
              <a:gd name="connsiteX82" fmla="*/ 5057775 w 7515225"/>
              <a:gd name="connsiteY82" fmla="*/ 3924300 h 3943350"/>
              <a:gd name="connsiteX83" fmla="*/ 5286375 w 7515225"/>
              <a:gd name="connsiteY83" fmla="*/ 3943350 h 3943350"/>
              <a:gd name="connsiteX84" fmla="*/ 5314950 w 7515225"/>
              <a:gd name="connsiteY84" fmla="*/ 3924300 h 3943350"/>
              <a:gd name="connsiteX85" fmla="*/ 5353050 w 7515225"/>
              <a:gd name="connsiteY85" fmla="*/ 3876675 h 3943350"/>
              <a:gd name="connsiteX86" fmla="*/ 5372100 w 7515225"/>
              <a:gd name="connsiteY86" fmla="*/ 3848100 h 3943350"/>
              <a:gd name="connsiteX87" fmla="*/ 5400675 w 7515225"/>
              <a:gd name="connsiteY87" fmla="*/ 3829050 h 3943350"/>
              <a:gd name="connsiteX88" fmla="*/ 5438775 w 7515225"/>
              <a:gd name="connsiteY88" fmla="*/ 3800475 h 3943350"/>
              <a:gd name="connsiteX89" fmla="*/ 5467350 w 7515225"/>
              <a:gd name="connsiteY89" fmla="*/ 3790950 h 3943350"/>
              <a:gd name="connsiteX90" fmla="*/ 5495925 w 7515225"/>
              <a:gd name="connsiteY90" fmla="*/ 3771900 h 3943350"/>
              <a:gd name="connsiteX91" fmla="*/ 5562600 w 7515225"/>
              <a:gd name="connsiteY91" fmla="*/ 3752850 h 3943350"/>
              <a:gd name="connsiteX92" fmla="*/ 5600700 w 7515225"/>
              <a:gd name="connsiteY92" fmla="*/ 3733800 h 3943350"/>
              <a:gd name="connsiteX93" fmla="*/ 5667375 w 7515225"/>
              <a:gd name="connsiteY93" fmla="*/ 3686175 h 3943350"/>
              <a:gd name="connsiteX94" fmla="*/ 5695950 w 7515225"/>
              <a:gd name="connsiteY94" fmla="*/ 3667125 h 3943350"/>
              <a:gd name="connsiteX95" fmla="*/ 5724525 w 7515225"/>
              <a:gd name="connsiteY95" fmla="*/ 3657600 h 3943350"/>
              <a:gd name="connsiteX96" fmla="*/ 5810250 w 7515225"/>
              <a:gd name="connsiteY96" fmla="*/ 3638550 h 3943350"/>
              <a:gd name="connsiteX97" fmla="*/ 5867400 w 7515225"/>
              <a:gd name="connsiteY97" fmla="*/ 3619500 h 3943350"/>
              <a:gd name="connsiteX98" fmla="*/ 5953125 w 7515225"/>
              <a:gd name="connsiteY98" fmla="*/ 3581400 h 3943350"/>
              <a:gd name="connsiteX99" fmla="*/ 5981700 w 7515225"/>
              <a:gd name="connsiteY99" fmla="*/ 3571875 h 3943350"/>
              <a:gd name="connsiteX100" fmla="*/ 6086475 w 7515225"/>
              <a:gd name="connsiteY100" fmla="*/ 3552825 h 3943350"/>
              <a:gd name="connsiteX101" fmla="*/ 6143625 w 7515225"/>
              <a:gd name="connsiteY101" fmla="*/ 3533775 h 3943350"/>
              <a:gd name="connsiteX102" fmla="*/ 6172200 w 7515225"/>
              <a:gd name="connsiteY102" fmla="*/ 3514725 h 3943350"/>
              <a:gd name="connsiteX103" fmla="*/ 6200775 w 7515225"/>
              <a:gd name="connsiteY103" fmla="*/ 3505200 h 3943350"/>
              <a:gd name="connsiteX104" fmla="*/ 6296025 w 7515225"/>
              <a:gd name="connsiteY104" fmla="*/ 3476625 h 3943350"/>
              <a:gd name="connsiteX105" fmla="*/ 6372225 w 7515225"/>
              <a:gd name="connsiteY105" fmla="*/ 3438525 h 3943350"/>
              <a:gd name="connsiteX106" fmla="*/ 6410325 w 7515225"/>
              <a:gd name="connsiteY106" fmla="*/ 3429000 h 3943350"/>
              <a:gd name="connsiteX107" fmla="*/ 6467475 w 7515225"/>
              <a:gd name="connsiteY107" fmla="*/ 3409950 h 3943350"/>
              <a:gd name="connsiteX108" fmla="*/ 6543675 w 7515225"/>
              <a:gd name="connsiteY108" fmla="*/ 3390900 h 3943350"/>
              <a:gd name="connsiteX109" fmla="*/ 6581775 w 7515225"/>
              <a:gd name="connsiteY109" fmla="*/ 3381375 h 3943350"/>
              <a:gd name="connsiteX110" fmla="*/ 6629400 w 7515225"/>
              <a:gd name="connsiteY110" fmla="*/ 3371850 h 3943350"/>
              <a:gd name="connsiteX111" fmla="*/ 6686550 w 7515225"/>
              <a:gd name="connsiteY111" fmla="*/ 3352800 h 3943350"/>
              <a:gd name="connsiteX112" fmla="*/ 6715125 w 7515225"/>
              <a:gd name="connsiteY112" fmla="*/ 3343275 h 3943350"/>
              <a:gd name="connsiteX113" fmla="*/ 6762750 w 7515225"/>
              <a:gd name="connsiteY113" fmla="*/ 3333750 h 3943350"/>
              <a:gd name="connsiteX114" fmla="*/ 6791325 w 7515225"/>
              <a:gd name="connsiteY114" fmla="*/ 3324225 h 3943350"/>
              <a:gd name="connsiteX115" fmla="*/ 7515225 w 7515225"/>
              <a:gd name="connsiteY11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409825 w 7515225"/>
              <a:gd name="connsiteY39" fmla="*/ 1295400 h 3943350"/>
              <a:gd name="connsiteX40" fmla="*/ 2759869 w 7515225"/>
              <a:gd name="connsiteY40" fmla="*/ 1464469 h 3943350"/>
              <a:gd name="connsiteX41" fmla="*/ 2931319 w 7515225"/>
              <a:gd name="connsiteY41" fmla="*/ 1543050 h 3943350"/>
              <a:gd name="connsiteX42" fmla="*/ 3105150 w 7515225"/>
              <a:gd name="connsiteY42" fmla="*/ 1657350 h 3943350"/>
              <a:gd name="connsiteX43" fmla="*/ 3224212 w 7515225"/>
              <a:gd name="connsiteY43" fmla="*/ 1752600 h 3943350"/>
              <a:gd name="connsiteX44" fmla="*/ 3352800 w 7515225"/>
              <a:gd name="connsiteY44" fmla="*/ 1914525 h 3943350"/>
              <a:gd name="connsiteX45" fmla="*/ 3419475 w 7515225"/>
              <a:gd name="connsiteY45" fmla="*/ 2000250 h 3943350"/>
              <a:gd name="connsiteX46" fmla="*/ 3457575 w 7515225"/>
              <a:gd name="connsiteY46" fmla="*/ 2057400 h 3943350"/>
              <a:gd name="connsiteX47" fmla="*/ 3505200 w 7515225"/>
              <a:gd name="connsiteY47" fmla="*/ 2124075 h 3943350"/>
              <a:gd name="connsiteX48" fmla="*/ 3543300 w 7515225"/>
              <a:gd name="connsiteY48" fmla="*/ 2181225 h 3943350"/>
              <a:gd name="connsiteX49" fmla="*/ 3581400 w 7515225"/>
              <a:gd name="connsiteY49" fmla="*/ 2247900 h 3943350"/>
              <a:gd name="connsiteX50" fmla="*/ 3667125 w 7515225"/>
              <a:gd name="connsiteY50" fmla="*/ 2345531 h 3943350"/>
              <a:gd name="connsiteX51" fmla="*/ 3838575 w 7515225"/>
              <a:gd name="connsiteY51" fmla="*/ 2428875 h 3943350"/>
              <a:gd name="connsiteX52" fmla="*/ 4050506 w 7515225"/>
              <a:gd name="connsiteY52" fmla="*/ 2505075 h 3943350"/>
              <a:gd name="connsiteX53" fmla="*/ 4250532 w 7515225"/>
              <a:gd name="connsiteY53" fmla="*/ 2638425 h 3943350"/>
              <a:gd name="connsiteX54" fmla="*/ 4362450 w 7515225"/>
              <a:gd name="connsiteY54" fmla="*/ 2762250 h 3943350"/>
              <a:gd name="connsiteX55" fmla="*/ 4381500 w 7515225"/>
              <a:gd name="connsiteY55" fmla="*/ 2819400 h 3943350"/>
              <a:gd name="connsiteX56" fmla="*/ 4400550 w 7515225"/>
              <a:gd name="connsiteY56" fmla="*/ 2857500 h 3943350"/>
              <a:gd name="connsiteX57" fmla="*/ 4419600 w 7515225"/>
              <a:gd name="connsiteY57" fmla="*/ 2924175 h 3943350"/>
              <a:gd name="connsiteX58" fmla="*/ 4448175 w 7515225"/>
              <a:gd name="connsiteY58" fmla="*/ 2990850 h 3943350"/>
              <a:gd name="connsiteX59" fmla="*/ 4467225 w 7515225"/>
              <a:gd name="connsiteY59" fmla="*/ 3048000 h 3943350"/>
              <a:gd name="connsiteX60" fmla="*/ 4486275 w 7515225"/>
              <a:gd name="connsiteY60" fmla="*/ 3105150 h 3943350"/>
              <a:gd name="connsiteX61" fmla="*/ 4495800 w 7515225"/>
              <a:gd name="connsiteY61" fmla="*/ 3133725 h 3943350"/>
              <a:gd name="connsiteX62" fmla="*/ 4505325 w 7515225"/>
              <a:gd name="connsiteY62" fmla="*/ 3171825 h 3943350"/>
              <a:gd name="connsiteX63" fmla="*/ 4524375 w 7515225"/>
              <a:gd name="connsiteY63" fmla="*/ 3200400 h 3943350"/>
              <a:gd name="connsiteX64" fmla="*/ 4533900 w 7515225"/>
              <a:gd name="connsiteY64" fmla="*/ 3228975 h 3943350"/>
              <a:gd name="connsiteX65" fmla="*/ 4552950 w 7515225"/>
              <a:gd name="connsiteY65" fmla="*/ 3257550 h 3943350"/>
              <a:gd name="connsiteX66" fmla="*/ 4572000 w 7515225"/>
              <a:gd name="connsiteY66" fmla="*/ 3314700 h 3943350"/>
              <a:gd name="connsiteX67" fmla="*/ 4600575 w 7515225"/>
              <a:gd name="connsiteY67" fmla="*/ 3343275 h 3943350"/>
              <a:gd name="connsiteX68" fmla="*/ 4629150 w 7515225"/>
              <a:gd name="connsiteY68" fmla="*/ 3409950 h 3943350"/>
              <a:gd name="connsiteX69" fmla="*/ 4648200 w 7515225"/>
              <a:gd name="connsiteY69" fmla="*/ 3438525 h 3943350"/>
              <a:gd name="connsiteX70" fmla="*/ 4667250 w 7515225"/>
              <a:gd name="connsiteY70" fmla="*/ 3495675 h 3943350"/>
              <a:gd name="connsiteX71" fmla="*/ 4686300 w 7515225"/>
              <a:gd name="connsiteY71" fmla="*/ 3552825 h 3943350"/>
              <a:gd name="connsiteX72" fmla="*/ 4695825 w 7515225"/>
              <a:gd name="connsiteY72" fmla="*/ 3581400 h 3943350"/>
              <a:gd name="connsiteX73" fmla="*/ 4714875 w 7515225"/>
              <a:gd name="connsiteY73" fmla="*/ 3619500 h 3943350"/>
              <a:gd name="connsiteX74" fmla="*/ 4724400 w 7515225"/>
              <a:gd name="connsiteY74" fmla="*/ 3648075 h 3943350"/>
              <a:gd name="connsiteX75" fmla="*/ 4772025 w 7515225"/>
              <a:gd name="connsiteY75" fmla="*/ 3705225 h 3943350"/>
              <a:gd name="connsiteX76" fmla="*/ 4791075 w 7515225"/>
              <a:gd name="connsiteY76" fmla="*/ 3733800 h 3943350"/>
              <a:gd name="connsiteX77" fmla="*/ 4867275 w 7515225"/>
              <a:gd name="connsiteY77" fmla="*/ 3790950 h 3943350"/>
              <a:gd name="connsiteX78" fmla="*/ 4924425 w 7515225"/>
              <a:gd name="connsiteY78" fmla="*/ 3848100 h 3943350"/>
              <a:gd name="connsiteX79" fmla="*/ 4943475 w 7515225"/>
              <a:gd name="connsiteY79" fmla="*/ 3876675 h 3943350"/>
              <a:gd name="connsiteX80" fmla="*/ 4972050 w 7515225"/>
              <a:gd name="connsiteY80" fmla="*/ 3886200 h 3943350"/>
              <a:gd name="connsiteX81" fmla="*/ 5057775 w 7515225"/>
              <a:gd name="connsiteY81" fmla="*/ 3924300 h 3943350"/>
              <a:gd name="connsiteX82" fmla="*/ 5286375 w 7515225"/>
              <a:gd name="connsiteY82" fmla="*/ 3943350 h 3943350"/>
              <a:gd name="connsiteX83" fmla="*/ 5314950 w 7515225"/>
              <a:gd name="connsiteY83" fmla="*/ 3924300 h 3943350"/>
              <a:gd name="connsiteX84" fmla="*/ 5353050 w 7515225"/>
              <a:gd name="connsiteY84" fmla="*/ 3876675 h 3943350"/>
              <a:gd name="connsiteX85" fmla="*/ 5372100 w 7515225"/>
              <a:gd name="connsiteY85" fmla="*/ 3848100 h 3943350"/>
              <a:gd name="connsiteX86" fmla="*/ 5400675 w 7515225"/>
              <a:gd name="connsiteY86" fmla="*/ 3829050 h 3943350"/>
              <a:gd name="connsiteX87" fmla="*/ 5438775 w 7515225"/>
              <a:gd name="connsiteY87" fmla="*/ 3800475 h 3943350"/>
              <a:gd name="connsiteX88" fmla="*/ 5467350 w 7515225"/>
              <a:gd name="connsiteY88" fmla="*/ 3790950 h 3943350"/>
              <a:gd name="connsiteX89" fmla="*/ 5495925 w 7515225"/>
              <a:gd name="connsiteY89" fmla="*/ 3771900 h 3943350"/>
              <a:gd name="connsiteX90" fmla="*/ 5562600 w 7515225"/>
              <a:gd name="connsiteY90" fmla="*/ 3752850 h 3943350"/>
              <a:gd name="connsiteX91" fmla="*/ 5600700 w 7515225"/>
              <a:gd name="connsiteY91" fmla="*/ 3733800 h 3943350"/>
              <a:gd name="connsiteX92" fmla="*/ 5667375 w 7515225"/>
              <a:gd name="connsiteY92" fmla="*/ 3686175 h 3943350"/>
              <a:gd name="connsiteX93" fmla="*/ 5695950 w 7515225"/>
              <a:gd name="connsiteY93" fmla="*/ 3667125 h 3943350"/>
              <a:gd name="connsiteX94" fmla="*/ 5724525 w 7515225"/>
              <a:gd name="connsiteY94" fmla="*/ 3657600 h 3943350"/>
              <a:gd name="connsiteX95" fmla="*/ 5810250 w 7515225"/>
              <a:gd name="connsiteY95" fmla="*/ 3638550 h 3943350"/>
              <a:gd name="connsiteX96" fmla="*/ 5867400 w 7515225"/>
              <a:gd name="connsiteY96" fmla="*/ 3619500 h 3943350"/>
              <a:gd name="connsiteX97" fmla="*/ 5953125 w 7515225"/>
              <a:gd name="connsiteY97" fmla="*/ 3581400 h 3943350"/>
              <a:gd name="connsiteX98" fmla="*/ 5981700 w 7515225"/>
              <a:gd name="connsiteY98" fmla="*/ 3571875 h 3943350"/>
              <a:gd name="connsiteX99" fmla="*/ 6086475 w 7515225"/>
              <a:gd name="connsiteY99" fmla="*/ 3552825 h 3943350"/>
              <a:gd name="connsiteX100" fmla="*/ 6143625 w 7515225"/>
              <a:gd name="connsiteY100" fmla="*/ 3533775 h 3943350"/>
              <a:gd name="connsiteX101" fmla="*/ 6172200 w 7515225"/>
              <a:gd name="connsiteY101" fmla="*/ 3514725 h 3943350"/>
              <a:gd name="connsiteX102" fmla="*/ 6200775 w 7515225"/>
              <a:gd name="connsiteY102" fmla="*/ 3505200 h 3943350"/>
              <a:gd name="connsiteX103" fmla="*/ 6296025 w 7515225"/>
              <a:gd name="connsiteY103" fmla="*/ 3476625 h 3943350"/>
              <a:gd name="connsiteX104" fmla="*/ 6372225 w 7515225"/>
              <a:gd name="connsiteY104" fmla="*/ 3438525 h 3943350"/>
              <a:gd name="connsiteX105" fmla="*/ 6410325 w 7515225"/>
              <a:gd name="connsiteY105" fmla="*/ 3429000 h 3943350"/>
              <a:gd name="connsiteX106" fmla="*/ 6467475 w 7515225"/>
              <a:gd name="connsiteY106" fmla="*/ 3409950 h 3943350"/>
              <a:gd name="connsiteX107" fmla="*/ 6543675 w 7515225"/>
              <a:gd name="connsiteY107" fmla="*/ 3390900 h 3943350"/>
              <a:gd name="connsiteX108" fmla="*/ 6581775 w 7515225"/>
              <a:gd name="connsiteY108" fmla="*/ 3381375 h 3943350"/>
              <a:gd name="connsiteX109" fmla="*/ 6629400 w 7515225"/>
              <a:gd name="connsiteY109" fmla="*/ 3371850 h 3943350"/>
              <a:gd name="connsiteX110" fmla="*/ 6686550 w 7515225"/>
              <a:gd name="connsiteY110" fmla="*/ 3352800 h 3943350"/>
              <a:gd name="connsiteX111" fmla="*/ 6715125 w 7515225"/>
              <a:gd name="connsiteY111" fmla="*/ 3343275 h 3943350"/>
              <a:gd name="connsiteX112" fmla="*/ 6762750 w 7515225"/>
              <a:gd name="connsiteY112" fmla="*/ 3333750 h 3943350"/>
              <a:gd name="connsiteX113" fmla="*/ 6791325 w 7515225"/>
              <a:gd name="connsiteY113" fmla="*/ 3324225 h 3943350"/>
              <a:gd name="connsiteX114" fmla="*/ 7515225 w 7515225"/>
              <a:gd name="connsiteY11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305050 w 7515225"/>
              <a:gd name="connsiteY38" fmla="*/ 1266825 h 3943350"/>
              <a:gd name="connsiteX39" fmla="*/ 2759869 w 7515225"/>
              <a:gd name="connsiteY39" fmla="*/ 1464469 h 3943350"/>
              <a:gd name="connsiteX40" fmla="*/ 2931319 w 7515225"/>
              <a:gd name="connsiteY40" fmla="*/ 1543050 h 3943350"/>
              <a:gd name="connsiteX41" fmla="*/ 3105150 w 7515225"/>
              <a:gd name="connsiteY41" fmla="*/ 1657350 h 3943350"/>
              <a:gd name="connsiteX42" fmla="*/ 3224212 w 7515225"/>
              <a:gd name="connsiteY42" fmla="*/ 1752600 h 3943350"/>
              <a:gd name="connsiteX43" fmla="*/ 3352800 w 7515225"/>
              <a:gd name="connsiteY43" fmla="*/ 1914525 h 3943350"/>
              <a:gd name="connsiteX44" fmla="*/ 3419475 w 7515225"/>
              <a:gd name="connsiteY44" fmla="*/ 2000250 h 3943350"/>
              <a:gd name="connsiteX45" fmla="*/ 3457575 w 7515225"/>
              <a:gd name="connsiteY45" fmla="*/ 2057400 h 3943350"/>
              <a:gd name="connsiteX46" fmla="*/ 3505200 w 7515225"/>
              <a:gd name="connsiteY46" fmla="*/ 2124075 h 3943350"/>
              <a:gd name="connsiteX47" fmla="*/ 3543300 w 7515225"/>
              <a:gd name="connsiteY47" fmla="*/ 2181225 h 3943350"/>
              <a:gd name="connsiteX48" fmla="*/ 3581400 w 7515225"/>
              <a:gd name="connsiteY48" fmla="*/ 2247900 h 3943350"/>
              <a:gd name="connsiteX49" fmla="*/ 3667125 w 7515225"/>
              <a:gd name="connsiteY49" fmla="*/ 2345531 h 3943350"/>
              <a:gd name="connsiteX50" fmla="*/ 3838575 w 7515225"/>
              <a:gd name="connsiteY50" fmla="*/ 2428875 h 3943350"/>
              <a:gd name="connsiteX51" fmla="*/ 4050506 w 7515225"/>
              <a:gd name="connsiteY51" fmla="*/ 2505075 h 3943350"/>
              <a:gd name="connsiteX52" fmla="*/ 4250532 w 7515225"/>
              <a:gd name="connsiteY52" fmla="*/ 2638425 h 3943350"/>
              <a:gd name="connsiteX53" fmla="*/ 4362450 w 7515225"/>
              <a:gd name="connsiteY53" fmla="*/ 2762250 h 3943350"/>
              <a:gd name="connsiteX54" fmla="*/ 4381500 w 7515225"/>
              <a:gd name="connsiteY54" fmla="*/ 2819400 h 3943350"/>
              <a:gd name="connsiteX55" fmla="*/ 4400550 w 7515225"/>
              <a:gd name="connsiteY55" fmla="*/ 2857500 h 3943350"/>
              <a:gd name="connsiteX56" fmla="*/ 4419600 w 7515225"/>
              <a:gd name="connsiteY56" fmla="*/ 2924175 h 3943350"/>
              <a:gd name="connsiteX57" fmla="*/ 4448175 w 7515225"/>
              <a:gd name="connsiteY57" fmla="*/ 2990850 h 3943350"/>
              <a:gd name="connsiteX58" fmla="*/ 4467225 w 7515225"/>
              <a:gd name="connsiteY58" fmla="*/ 3048000 h 3943350"/>
              <a:gd name="connsiteX59" fmla="*/ 4486275 w 7515225"/>
              <a:gd name="connsiteY59" fmla="*/ 3105150 h 3943350"/>
              <a:gd name="connsiteX60" fmla="*/ 4495800 w 7515225"/>
              <a:gd name="connsiteY60" fmla="*/ 3133725 h 3943350"/>
              <a:gd name="connsiteX61" fmla="*/ 4505325 w 7515225"/>
              <a:gd name="connsiteY61" fmla="*/ 3171825 h 3943350"/>
              <a:gd name="connsiteX62" fmla="*/ 4524375 w 7515225"/>
              <a:gd name="connsiteY62" fmla="*/ 3200400 h 3943350"/>
              <a:gd name="connsiteX63" fmla="*/ 4533900 w 7515225"/>
              <a:gd name="connsiteY63" fmla="*/ 3228975 h 3943350"/>
              <a:gd name="connsiteX64" fmla="*/ 4552950 w 7515225"/>
              <a:gd name="connsiteY64" fmla="*/ 3257550 h 3943350"/>
              <a:gd name="connsiteX65" fmla="*/ 4572000 w 7515225"/>
              <a:gd name="connsiteY65" fmla="*/ 3314700 h 3943350"/>
              <a:gd name="connsiteX66" fmla="*/ 4600575 w 7515225"/>
              <a:gd name="connsiteY66" fmla="*/ 3343275 h 3943350"/>
              <a:gd name="connsiteX67" fmla="*/ 4629150 w 7515225"/>
              <a:gd name="connsiteY67" fmla="*/ 3409950 h 3943350"/>
              <a:gd name="connsiteX68" fmla="*/ 4648200 w 7515225"/>
              <a:gd name="connsiteY68" fmla="*/ 3438525 h 3943350"/>
              <a:gd name="connsiteX69" fmla="*/ 4667250 w 7515225"/>
              <a:gd name="connsiteY69" fmla="*/ 3495675 h 3943350"/>
              <a:gd name="connsiteX70" fmla="*/ 4686300 w 7515225"/>
              <a:gd name="connsiteY70" fmla="*/ 3552825 h 3943350"/>
              <a:gd name="connsiteX71" fmla="*/ 4695825 w 7515225"/>
              <a:gd name="connsiteY71" fmla="*/ 3581400 h 3943350"/>
              <a:gd name="connsiteX72" fmla="*/ 4714875 w 7515225"/>
              <a:gd name="connsiteY72" fmla="*/ 3619500 h 3943350"/>
              <a:gd name="connsiteX73" fmla="*/ 4724400 w 7515225"/>
              <a:gd name="connsiteY73" fmla="*/ 3648075 h 3943350"/>
              <a:gd name="connsiteX74" fmla="*/ 4772025 w 7515225"/>
              <a:gd name="connsiteY74" fmla="*/ 3705225 h 3943350"/>
              <a:gd name="connsiteX75" fmla="*/ 4791075 w 7515225"/>
              <a:gd name="connsiteY75" fmla="*/ 3733800 h 3943350"/>
              <a:gd name="connsiteX76" fmla="*/ 4867275 w 7515225"/>
              <a:gd name="connsiteY76" fmla="*/ 3790950 h 3943350"/>
              <a:gd name="connsiteX77" fmla="*/ 4924425 w 7515225"/>
              <a:gd name="connsiteY77" fmla="*/ 3848100 h 3943350"/>
              <a:gd name="connsiteX78" fmla="*/ 4943475 w 7515225"/>
              <a:gd name="connsiteY78" fmla="*/ 3876675 h 3943350"/>
              <a:gd name="connsiteX79" fmla="*/ 4972050 w 7515225"/>
              <a:gd name="connsiteY79" fmla="*/ 3886200 h 3943350"/>
              <a:gd name="connsiteX80" fmla="*/ 5057775 w 7515225"/>
              <a:gd name="connsiteY80" fmla="*/ 3924300 h 3943350"/>
              <a:gd name="connsiteX81" fmla="*/ 5286375 w 7515225"/>
              <a:gd name="connsiteY81" fmla="*/ 3943350 h 3943350"/>
              <a:gd name="connsiteX82" fmla="*/ 5314950 w 7515225"/>
              <a:gd name="connsiteY82" fmla="*/ 3924300 h 3943350"/>
              <a:gd name="connsiteX83" fmla="*/ 5353050 w 7515225"/>
              <a:gd name="connsiteY83" fmla="*/ 3876675 h 3943350"/>
              <a:gd name="connsiteX84" fmla="*/ 5372100 w 7515225"/>
              <a:gd name="connsiteY84" fmla="*/ 3848100 h 3943350"/>
              <a:gd name="connsiteX85" fmla="*/ 5400675 w 7515225"/>
              <a:gd name="connsiteY85" fmla="*/ 3829050 h 3943350"/>
              <a:gd name="connsiteX86" fmla="*/ 5438775 w 7515225"/>
              <a:gd name="connsiteY86" fmla="*/ 3800475 h 3943350"/>
              <a:gd name="connsiteX87" fmla="*/ 5467350 w 7515225"/>
              <a:gd name="connsiteY87" fmla="*/ 3790950 h 3943350"/>
              <a:gd name="connsiteX88" fmla="*/ 5495925 w 7515225"/>
              <a:gd name="connsiteY88" fmla="*/ 3771900 h 3943350"/>
              <a:gd name="connsiteX89" fmla="*/ 5562600 w 7515225"/>
              <a:gd name="connsiteY89" fmla="*/ 3752850 h 3943350"/>
              <a:gd name="connsiteX90" fmla="*/ 5600700 w 7515225"/>
              <a:gd name="connsiteY90" fmla="*/ 3733800 h 3943350"/>
              <a:gd name="connsiteX91" fmla="*/ 5667375 w 7515225"/>
              <a:gd name="connsiteY91" fmla="*/ 3686175 h 3943350"/>
              <a:gd name="connsiteX92" fmla="*/ 5695950 w 7515225"/>
              <a:gd name="connsiteY92" fmla="*/ 3667125 h 3943350"/>
              <a:gd name="connsiteX93" fmla="*/ 5724525 w 7515225"/>
              <a:gd name="connsiteY93" fmla="*/ 3657600 h 3943350"/>
              <a:gd name="connsiteX94" fmla="*/ 5810250 w 7515225"/>
              <a:gd name="connsiteY94" fmla="*/ 3638550 h 3943350"/>
              <a:gd name="connsiteX95" fmla="*/ 5867400 w 7515225"/>
              <a:gd name="connsiteY95" fmla="*/ 3619500 h 3943350"/>
              <a:gd name="connsiteX96" fmla="*/ 5953125 w 7515225"/>
              <a:gd name="connsiteY96" fmla="*/ 3581400 h 3943350"/>
              <a:gd name="connsiteX97" fmla="*/ 5981700 w 7515225"/>
              <a:gd name="connsiteY97" fmla="*/ 3571875 h 3943350"/>
              <a:gd name="connsiteX98" fmla="*/ 6086475 w 7515225"/>
              <a:gd name="connsiteY98" fmla="*/ 3552825 h 3943350"/>
              <a:gd name="connsiteX99" fmla="*/ 6143625 w 7515225"/>
              <a:gd name="connsiteY99" fmla="*/ 3533775 h 3943350"/>
              <a:gd name="connsiteX100" fmla="*/ 6172200 w 7515225"/>
              <a:gd name="connsiteY100" fmla="*/ 3514725 h 3943350"/>
              <a:gd name="connsiteX101" fmla="*/ 6200775 w 7515225"/>
              <a:gd name="connsiteY101" fmla="*/ 3505200 h 3943350"/>
              <a:gd name="connsiteX102" fmla="*/ 6296025 w 7515225"/>
              <a:gd name="connsiteY102" fmla="*/ 3476625 h 3943350"/>
              <a:gd name="connsiteX103" fmla="*/ 6372225 w 7515225"/>
              <a:gd name="connsiteY103" fmla="*/ 3438525 h 3943350"/>
              <a:gd name="connsiteX104" fmla="*/ 6410325 w 7515225"/>
              <a:gd name="connsiteY104" fmla="*/ 3429000 h 3943350"/>
              <a:gd name="connsiteX105" fmla="*/ 6467475 w 7515225"/>
              <a:gd name="connsiteY105" fmla="*/ 3409950 h 3943350"/>
              <a:gd name="connsiteX106" fmla="*/ 6543675 w 7515225"/>
              <a:gd name="connsiteY106" fmla="*/ 3390900 h 3943350"/>
              <a:gd name="connsiteX107" fmla="*/ 6581775 w 7515225"/>
              <a:gd name="connsiteY107" fmla="*/ 3381375 h 3943350"/>
              <a:gd name="connsiteX108" fmla="*/ 6629400 w 7515225"/>
              <a:gd name="connsiteY108" fmla="*/ 3371850 h 3943350"/>
              <a:gd name="connsiteX109" fmla="*/ 6686550 w 7515225"/>
              <a:gd name="connsiteY109" fmla="*/ 3352800 h 3943350"/>
              <a:gd name="connsiteX110" fmla="*/ 6715125 w 7515225"/>
              <a:gd name="connsiteY110" fmla="*/ 3343275 h 3943350"/>
              <a:gd name="connsiteX111" fmla="*/ 6762750 w 7515225"/>
              <a:gd name="connsiteY111" fmla="*/ 3333750 h 3943350"/>
              <a:gd name="connsiteX112" fmla="*/ 6791325 w 7515225"/>
              <a:gd name="connsiteY112" fmla="*/ 3324225 h 3943350"/>
              <a:gd name="connsiteX113" fmla="*/ 7515225 w 7515225"/>
              <a:gd name="connsiteY11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247900 w 7515225"/>
              <a:gd name="connsiteY37" fmla="*/ 1228725 h 3943350"/>
              <a:gd name="connsiteX38" fmla="*/ 2759869 w 7515225"/>
              <a:gd name="connsiteY38" fmla="*/ 1464469 h 3943350"/>
              <a:gd name="connsiteX39" fmla="*/ 2931319 w 7515225"/>
              <a:gd name="connsiteY39" fmla="*/ 1543050 h 3943350"/>
              <a:gd name="connsiteX40" fmla="*/ 3105150 w 7515225"/>
              <a:gd name="connsiteY40" fmla="*/ 1657350 h 3943350"/>
              <a:gd name="connsiteX41" fmla="*/ 3224212 w 7515225"/>
              <a:gd name="connsiteY41" fmla="*/ 1752600 h 3943350"/>
              <a:gd name="connsiteX42" fmla="*/ 3352800 w 7515225"/>
              <a:gd name="connsiteY42" fmla="*/ 1914525 h 3943350"/>
              <a:gd name="connsiteX43" fmla="*/ 3419475 w 7515225"/>
              <a:gd name="connsiteY43" fmla="*/ 2000250 h 3943350"/>
              <a:gd name="connsiteX44" fmla="*/ 3457575 w 7515225"/>
              <a:gd name="connsiteY44" fmla="*/ 2057400 h 3943350"/>
              <a:gd name="connsiteX45" fmla="*/ 3505200 w 7515225"/>
              <a:gd name="connsiteY45" fmla="*/ 2124075 h 3943350"/>
              <a:gd name="connsiteX46" fmla="*/ 3543300 w 7515225"/>
              <a:gd name="connsiteY46" fmla="*/ 2181225 h 3943350"/>
              <a:gd name="connsiteX47" fmla="*/ 3581400 w 7515225"/>
              <a:gd name="connsiteY47" fmla="*/ 2247900 h 3943350"/>
              <a:gd name="connsiteX48" fmla="*/ 3667125 w 7515225"/>
              <a:gd name="connsiteY48" fmla="*/ 2345531 h 3943350"/>
              <a:gd name="connsiteX49" fmla="*/ 3838575 w 7515225"/>
              <a:gd name="connsiteY49" fmla="*/ 2428875 h 3943350"/>
              <a:gd name="connsiteX50" fmla="*/ 4050506 w 7515225"/>
              <a:gd name="connsiteY50" fmla="*/ 2505075 h 3943350"/>
              <a:gd name="connsiteX51" fmla="*/ 4250532 w 7515225"/>
              <a:gd name="connsiteY51" fmla="*/ 2638425 h 3943350"/>
              <a:gd name="connsiteX52" fmla="*/ 4362450 w 7515225"/>
              <a:gd name="connsiteY52" fmla="*/ 2762250 h 3943350"/>
              <a:gd name="connsiteX53" fmla="*/ 4381500 w 7515225"/>
              <a:gd name="connsiteY53" fmla="*/ 2819400 h 3943350"/>
              <a:gd name="connsiteX54" fmla="*/ 4400550 w 7515225"/>
              <a:gd name="connsiteY54" fmla="*/ 2857500 h 3943350"/>
              <a:gd name="connsiteX55" fmla="*/ 4419600 w 7515225"/>
              <a:gd name="connsiteY55" fmla="*/ 2924175 h 3943350"/>
              <a:gd name="connsiteX56" fmla="*/ 4448175 w 7515225"/>
              <a:gd name="connsiteY56" fmla="*/ 2990850 h 3943350"/>
              <a:gd name="connsiteX57" fmla="*/ 4467225 w 7515225"/>
              <a:gd name="connsiteY57" fmla="*/ 3048000 h 3943350"/>
              <a:gd name="connsiteX58" fmla="*/ 4486275 w 7515225"/>
              <a:gd name="connsiteY58" fmla="*/ 3105150 h 3943350"/>
              <a:gd name="connsiteX59" fmla="*/ 4495800 w 7515225"/>
              <a:gd name="connsiteY59" fmla="*/ 3133725 h 3943350"/>
              <a:gd name="connsiteX60" fmla="*/ 4505325 w 7515225"/>
              <a:gd name="connsiteY60" fmla="*/ 3171825 h 3943350"/>
              <a:gd name="connsiteX61" fmla="*/ 4524375 w 7515225"/>
              <a:gd name="connsiteY61" fmla="*/ 3200400 h 3943350"/>
              <a:gd name="connsiteX62" fmla="*/ 4533900 w 7515225"/>
              <a:gd name="connsiteY62" fmla="*/ 3228975 h 3943350"/>
              <a:gd name="connsiteX63" fmla="*/ 4552950 w 7515225"/>
              <a:gd name="connsiteY63" fmla="*/ 3257550 h 3943350"/>
              <a:gd name="connsiteX64" fmla="*/ 4572000 w 7515225"/>
              <a:gd name="connsiteY64" fmla="*/ 3314700 h 3943350"/>
              <a:gd name="connsiteX65" fmla="*/ 4600575 w 7515225"/>
              <a:gd name="connsiteY65" fmla="*/ 3343275 h 3943350"/>
              <a:gd name="connsiteX66" fmla="*/ 4629150 w 7515225"/>
              <a:gd name="connsiteY66" fmla="*/ 3409950 h 3943350"/>
              <a:gd name="connsiteX67" fmla="*/ 4648200 w 7515225"/>
              <a:gd name="connsiteY67" fmla="*/ 3438525 h 3943350"/>
              <a:gd name="connsiteX68" fmla="*/ 4667250 w 7515225"/>
              <a:gd name="connsiteY68" fmla="*/ 3495675 h 3943350"/>
              <a:gd name="connsiteX69" fmla="*/ 4686300 w 7515225"/>
              <a:gd name="connsiteY69" fmla="*/ 3552825 h 3943350"/>
              <a:gd name="connsiteX70" fmla="*/ 4695825 w 7515225"/>
              <a:gd name="connsiteY70" fmla="*/ 3581400 h 3943350"/>
              <a:gd name="connsiteX71" fmla="*/ 4714875 w 7515225"/>
              <a:gd name="connsiteY71" fmla="*/ 3619500 h 3943350"/>
              <a:gd name="connsiteX72" fmla="*/ 4724400 w 7515225"/>
              <a:gd name="connsiteY72" fmla="*/ 3648075 h 3943350"/>
              <a:gd name="connsiteX73" fmla="*/ 4772025 w 7515225"/>
              <a:gd name="connsiteY73" fmla="*/ 3705225 h 3943350"/>
              <a:gd name="connsiteX74" fmla="*/ 4791075 w 7515225"/>
              <a:gd name="connsiteY74" fmla="*/ 3733800 h 3943350"/>
              <a:gd name="connsiteX75" fmla="*/ 4867275 w 7515225"/>
              <a:gd name="connsiteY75" fmla="*/ 3790950 h 3943350"/>
              <a:gd name="connsiteX76" fmla="*/ 4924425 w 7515225"/>
              <a:gd name="connsiteY76" fmla="*/ 3848100 h 3943350"/>
              <a:gd name="connsiteX77" fmla="*/ 4943475 w 7515225"/>
              <a:gd name="connsiteY77" fmla="*/ 3876675 h 3943350"/>
              <a:gd name="connsiteX78" fmla="*/ 4972050 w 7515225"/>
              <a:gd name="connsiteY78" fmla="*/ 3886200 h 3943350"/>
              <a:gd name="connsiteX79" fmla="*/ 5057775 w 7515225"/>
              <a:gd name="connsiteY79" fmla="*/ 3924300 h 3943350"/>
              <a:gd name="connsiteX80" fmla="*/ 5286375 w 7515225"/>
              <a:gd name="connsiteY80" fmla="*/ 3943350 h 3943350"/>
              <a:gd name="connsiteX81" fmla="*/ 5314950 w 7515225"/>
              <a:gd name="connsiteY81" fmla="*/ 3924300 h 3943350"/>
              <a:gd name="connsiteX82" fmla="*/ 5353050 w 7515225"/>
              <a:gd name="connsiteY82" fmla="*/ 3876675 h 3943350"/>
              <a:gd name="connsiteX83" fmla="*/ 5372100 w 7515225"/>
              <a:gd name="connsiteY83" fmla="*/ 3848100 h 3943350"/>
              <a:gd name="connsiteX84" fmla="*/ 5400675 w 7515225"/>
              <a:gd name="connsiteY84" fmla="*/ 3829050 h 3943350"/>
              <a:gd name="connsiteX85" fmla="*/ 5438775 w 7515225"/>
              <a:gd name="connsiteY85" fmla="*/ 3800475 h 3943350"/>
              <a:gd name="connsiteX86" fmla="*/ 5467350 w 7515225"/>
              <a:gd name="connsiteY86" fmla="*/ 3790950 h 3943350"/>
              <a:gd name="connsiteX87" fmla="*/ 5495925 w 7515225"/>
              <a:gd name="connsiteY87" fmla="*/ 3771900 h 3943350"/>
              <a:gd name="connsiteX88" fmla="*/ 5562600 w 7515225"/>
              <a:gd name="connsiteY88" fmla="*/ 3752850 h 3943350"/>
              <a:gd name="connsiteX89" fmla="*/ 5600700 w 7515225"/>
              <a:gd name="connsiteY89" fmla="*/ 3733800 h 3943350"/>
              <a:gd name="connsiteX90" fmla="*/ 5667375 w 7515225"/>
              <a:gd name="connsiteY90" fmla="*/ 3686175 h 3943350"/>
              <a:gd name="connsiteX91" fmla="*/ 5695950 w 7515225"/>
              <a:gd name="connsiteY91" fmla="*/ 3667125 h 3943350"/>
              <a:gd name="connsiteX92" fmla="*/ 5724525 w 7515225"/>
              <a:gd name="connsiteY92" fmla="*/ 3657600 h 3943350"/>
              <a:gd name="connsiteX93" fmla="*/ 5810250 w 7515225"/>
              <a:gd name="connsiteY93" fmla="*/ 3638550 h 3943350"/>
              <a:gd name="connsiteX94" fmla="*/ 5867400 w 7515225"/>
              <a:gd name="connsiteY94" fmla="*/ 3619500 h 3943350"/>
              <a:gd name="connsiteX95" fmla="*/ 5953125 w 7515225"/>
              <a:gd name="connsiteY95" fmla="*/ 3581400 h 3943350"/>
              <a:gd name="connsiteX96" fmla="*/ 5981700 w 7515225"/>
              <a:gd name="connsiteY96" fmla="*/ 3571875 h 3943350"/>
              <a:gd name="connsiteX97" fmla="*/ 6086475 w 7515225"/>
              <a:gd name="connsiteY97" fmla="*/ 3552825 h 3943350"/>
              <a:gd name="connsiteX98" fmla="*/ 6143625 w 7515225"/>
              <a:gd name="connsiteY98" fmla="*/ 3533775 h 3943350"/>
              <a:gd name="connsiteX99" fmla="*/ 6172200 w 7515225"/>
              <a:gd name="connsiteY99" fmla="*/ 3514725 h 3943350"/>
              <a:gd name="connsiteX100" fmla="*/ 6200775 w 7515225"/>
              <a:gd name="connsiteY100" fmla="*/ 3505200 h 3943350"/>
              <a:gd name="connsiteX101" fmla="*/ 6296025 w 7515225"/>
              <a:gd name="connsiteY101" fmla="*/ 3476625 h 3943350"/>
              <a:gd name="connsiteX102" fmla="*/ 6372225 w 7515225"/>
              <a:gd name="connsiteY102" fmla="*/ 3438525 h 3943350"/>
              <a:gd name="connsiteX103" fmla="*/ 6410325 w 7515225"/>
              <a:gd name="connsiteY103" fmla="*/ 3429000 h 3943350"/>
              <a:gd name="connsiteX104" fmla="*/ 6467475 w 7515225"/>
              <a:gd name="connsiteY104" fmla="*/ 3409950 h 3943350"/>
              <a:gd name="connsiteX105" fmla="*/ 6543675 w 7515225"/>
              <a:gd name="connsiteY105" fmla="*/ 3390900 h 3943350"/>
              <a:gd name="connsiteX106" fmla="*/ 6581775 w 7515225"/>
              <a:gd name="connsiteY106" fmla="*/ 3381375 h 3943350"/>
              <a:gd name="connsiteX107" fmla="*/ 6629400 w 7515225"/>
              <a:gd name="connsiteY107" fmla="*/ 3371850 h 3943350"/>
              <a:gd name="connsiteX108" fmla="*/ 6686550 w 7515225"/>
              <a:gd name="connsiteY108" fmla="*/ 3352800 h 3943350"/>
              <a:gd name="connsiteX109" fmla="*/ 6715125 w 7515225"/>
              <a:gd name="connsiteY109" fmla="*/ 3343275 h 3943350"/>
              <a:gd name="connsiteX110" fmla="*/ 6762750 w 7515225"/>
              <a:gd name="connsiteY110" fmla="*/ 3333750 h 3943350"/>
              <a:gd name="connsiteX111" fmla="*/ 6791325 w 7515225"/>
              <a:gd name="connsiteY111" fmla="*/ 3324225 h 3943350"/>
              <a:gd name="connsiteX112" fmla="*/ 7515225 w 7515225"/>
              <a:gd name="connsiteY11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181225 w 7515225"/>
              <a:gd name="connsiteY35" fmla="*/ 1200150 h 3943350"/>
              <a:gd name="connsiteX36" fmla="*/ 2219325 w 7515225"/>
              <a:gd name="connsiteY36" fmla="*/ 1219200 h 3943350"/>
              <a:gd name="connsiteX37" fmla="*/ 2759869 w 7515225"/>
              <a:gd name="connsiteY37" fmla="*/ 1464469 h 3943350"/>
              <a:gd name="connsiteX38" fmla="*/ 2931319 w 7515225"/>
              <a:gd name="connsiteY38" fmla="*/ 1543050 h 3943350"/>
              <a:gd name="connsiteX39" fmla="*/ 3105150 w 7515225"/>
              <a:gd name="connsiteY39" fmla="*/ 1657350 h 3943350"/>
              <a:gd name="connsiteX40" fmla="*/ 3224212 w 7515225"/>
              <a:gd name="connsiteY40" fmla="*/ 1752600 h 3943350"/>
              <a:gd name="connsiteX41" fmla="*/ 3352800 w 7515225"/>
              <a:gd name="connsiteY41" fmla="*/ 1914525 h 3943350"/>
              <a:gd name="connsiteX42" fmla="*/ 3419475 w 7515225"/>
              <a:gd name="connsiteY42" fmla="*/ 2000250 h 3943350"/>
              <a:gd name="connsiteX43" fmla="*/ 3457575 w 7515225"/>
              <a:gd name="connsiteY43" fmla="*/ 2057400 h 3943350"/>
              <a:gd name="connsiteX44" fmla="*/ 3505200 w 7515225"/>
              <a:gd name="connsiteY44" fmla="*/ 2124075 h 3943350"/>
              <a:gd name="connsiteX45" fmla="*/ 3543300 w 7515225"/>
              <a:gd name="connsiteY45" fmla="*/ 2181225 h 3943350"/>
              <a:gd name="connsiteX46" fmla="*/ 3581400 w 7515225"/>
              <a:gd name="connsiteY46" fmla="*/ 2247900 h 3943350"/>
              <a:gd name="connsiteX47" fmla="*/ 3667125 w 7515225"/>
              <a:gd name="connsiteY47" fmla="*/ 2345531 h 3943350"/>
              <a:gd name="connsiteX48" fmla="*/ 3838575 w 7515225"/>
              <a:gd name="connsiteY48" fmla="*/ 2428875 h 3943350"/>
              <a:gd name="connsiteX49" fmla="*/ 4050506 w 7515225"/>
              <a:gd name="connsiteY49" fmla="*/ 2505075 h 3943350"/>
              <a:gd name="connsiteX50" fmla="*/ 4250532 w 7515225"/>
              <a:gd name="connsiteY50" fmla="*/ 2638425 h 3943350"/>
              <a:gd name="connsiteX51" fmla="*/ 4362450 w 7515225"/>
              <a:gd name="connsiteY51" fmla="*/ 2762250 h 3943350"/>
              <a:gd name="connsiteX52" fmla="*/ 4381500 w 7515225"/>
              <a:gd name="connsiteY52" fmla="*/ 2819400 h 3943350"/>
              <a:gd name="connsiteX53" fmla="*/ 4400550 w 7515225"/>
              <a:gd name="connsiteY53" fmla="*/ 2857500 h 3943350"/>
              <a:gd name="connsiteX54" fmla="*/ 4419600 w 7515225"/>
              <a:gd name="connsiteY54" fmla="*/ 2924175 h 3943350"/>
              <a:gd name="connsiteX55" fmla="*/ 4448175 w 7515225"/>
              <a:gd name="connsiteY55" fmla="*/ 2990850 h 3943350"/>
              <a:gd name="connsiteX56" fmla="*/ 4467225 w 7515225"/>
              <a:gd name="connsiteY56" fmla="*/ 3048000 h 3943350"/>
              <a:gd name="connsiteX57" fmla="*/ 4486275 w 7515225"/>
              <a:gd name="connsiteY57" fmla="*/ 3105150 h 3943350"/>
              <a:gd name="connsiteX58" fmla="*/ 4495800 w 7515225"/>
              <a:gd name="connsiteY58" fmla="*/ 3133725 h 3943350"/>
              <a:gd name="connsiteX59" fmla="*/ 4505325 w 7515225"/>
              <a:gd name="connsiteY59" fmla="*/ 3171825 h 3943350"/>
              <a:gd name="connsiteX60" fmla="*/ 4524375 w 7515225"/>
              <a:gd name="connsiteY60" fmla="*/ 3200400 h 3943350"/>
              <a:gd name="connsiteX61" fmla="*/ 4533900 w 7515225"/>
              <a:gd name="connsiteY61" fmla="*/ 3228975 h 3943350"/>
              <a:gd name="connsiteX62" fmla="*/ 4552950 w 7515225"/>
              <a:gd name="connsiteY62" fmla="*/ 3257550 h 3943350"/>
              <a:gd name="connsiteX63" fmla="*/ 4572000 w 7515225"/>
              <a:gd name="connsiteY63" fmla="*/ 3314700 h 3943350"/>
              <a:gd name="connsiteX64" fmla="*/ 4600575 w 7515225"/>
              <a:gd name="connsiteY64" fmla="*/ 3343275 h 3943350"/>
              <a:gd name="connsiteX65" fmla="*/ 4629150 w 7515225"/>
              <a:gd name="connsiteY65" fmla="*/ 3409950 h 3943350"/>
              <a:gd name="connsiteX66" fmla="*/ 4648200 w 7515225"/>
              <a:gd name="connsiteY66" fmla="*/ 3438525 h 3943350"/>
              <a:gd name="connsiteX67" fmla="*/ 4667250 w 7515225"/>
              <a:gd name="connsiteY67" fmla="*/ 3495675 h 3943350"/>
              <a:gd name="connsiteX68" fmla="*/ 4686300 w 7515225"/>
              <a:gd name="connsiteY68" fmla="*/ 3552825 h 3943350"/>
              <a:gd name="connsiteX69" fmla="*/ 4695825 w 7515225"/>
              <a:gd name="connsiteY69" fmla="*/ 3581400 h 3943350"/>
              <a:gd name="connsiteX70" fmla="*/ 4714875 w 7515225"/>
              <a:gd name="connsiteY70" fmla="*/ 3619500 h 3943350"/>
              <a:gd name="connsiteX71" fmla="*/ 4724400 w 7515225"/>
              <a:gd name="connsiteY71" fmla="*/ 3648075 h 3943350"/>
              <a:gd name="connsiteX72" fmla="*/ 4772025 w 7515225"/>
              <a:gd name="connsiteY72" fmla="*/ 3705225 h 3943350"/>
              <a:gd name="connsiteX73" fmla="*/ 4791075 w 7515225"/>
              <a:gd name="connsiteY73" fmla="*/ 3733800 h 3943350"/>
              <a:gd name="connsiteX74" fmla="*/ 4867275 w 7515225"/>
              <a:gd name="connsiteY74" fmla="*/ 3790950 h 3943350"/>
              <a:gd name="connsiteX75" fmla="*/ 4924425 w 7515225"/>
              <a:gd name="connsiteY75" fmla="*/ 3848100 h 3943350"/>
              <a:gd name="connsiteX76" fmla="*/ 4943475 w 7515225"/>
              <a:gd name="connsiteY76" fmla="*/ 3876675 h 3943350"/>
              <a:gd name="connsiteX77" fmla="*/ 4972050 w 7515225"/>
              <a:gd name="connsiteY77" fmla="*/ 3886200 h 3943350"/>
              <a:gd name="connsiteX78" fmla="*/ 5057775 w 7515225"/>
              <a:gd name="connsiteY78" fmla="*/ 3924300 h 3943350"/>
              <a:gd name="connsiteX79" fmla="*/ 5286375 w 7515225"/>
              <a:gd name="connsiteY79" fmla="*/ 3943350 h 3943350"/>
              <a:gd name="connsiteX80" fmla="*/ 5314950 w 7515225"/>
              <a:gd name="connsiteY80" fmla="*/ 3924300 h 3943350"/>
              <a:gd name="connsiteX81" fmla="*/ 5353050 w 7515225"/>
              <a:gd name="connsiteY81" fmla="*/ 3876675 h 3943350"/>
              <a:gd name="connsiteX82" fmla="*/ 5372100 w 7515225"/>
              <a:gd name="connsiteY82" fmla="*/ 3848100 h 3943350"/>
              <a:gd name="connsiteX83" fmla="*/ 5400675 w 7515225"/>
              <a:gd name="connsiteY83" fmla="*/ 3829050 h 3943350"/>
              <a:gd name="connsiteX84" fmla="*/ 5438775 w 7515225"/>
              <a:gd name="connsiteY84" fmla="*/ 3800475 h 3943350"/>
              <a:gd name="connsiteX85" fmla="*/ 5467350 w 7515225"/>
              <a:gd name="connsiteY85" fmla="*/ 3790950 h 3943350"/>
              <a:gd name="connsiteX86" fmla="*/ 5495925 w 7515225"/>
              <a:gd name="connsiteY86" fmla="*/ 3771900 h 3943350"/>
              <a:gd name="connsiteX87" fmla="*/ 5562600 w 7515225"/>
              <a:gd name="connsiteY87" fmla="*/ 3752850 h 3943350"/>
              <a:gd name="connsiteX88" fmla="*/ 5600700 w 7515225"/>
              <a:gd name="connsiteY88" fmla="*/ 3733800 h 3943350"/>
              <a:gd name="connsiteX89" fmla="*/ 5667375 w 7515225"/>
              <a:gd name="connsiteY89" fmla="*/ 3686175 h 3943350"/>
              <a:gd name="connsiteX90" fmla="*/ 5695950 w 7515225"/>
              <a:gd name="connsiteY90" fmla="*/ 3667125 h 3943350"/>
              <a:gd name="connsiteX91" fmla="*/ 5724525 w 7515225"/>
              <a:gd name="connsiteY91" fmla="*/ 3657600 h 3943350"/>
              <a:gd name="connsiteX92" fmla="*/ 5810250 w 7515225"/>
              <a:gd name="connsiteY92" fmla="*/ 3638550 h 3943350"/>
              <a:gd name="connsiteX93" fmla="*/ 5867400 w 7515225"/>
              <a:gd name="connsiteY93" fmla="*/ 3619500 h 3943350"/>
              <a:gd name="connsiteX94" fmla="*/ 5953125 w 7515225"/>
              <a:gd name="connsiteY94" fmla="*/ 3581400 h 3943350"/>
              <a:gd name="connsiteX95" fmla="*/ 5981700 w 7515225"/>
              <a:gd name="connsiteY95" fmla="*/ 3571875 h 3943350"/>
              <a:gd name="connsiteX96" fmla="*/ 6086475 w 7515225"/>
              <a:gd name="connsiteY96" fmla="*/ 3552825 h 3943350"/>
              <a:gd name="connsiteX97" fmla="*/ 6143625 w 7515225"/>
              <a:gd name="connsiteY97" fmla="*/ 3533775 h 3943350"/>
              <a:gd name="connsiteX98" fmla="*/ 6172200 w 7515225"/>
              <a:gd name="connsiteY98" fmla="*/ 3514725 h 3943350"/>
              <a:gd name="connsiteX99" fmla="*/ 6200775 w 7515225"/>
              <a:gd name="connsiteY99" fmla="*/ 3505200 h 3943350"/>
              <a:gd name="connsiteX100" fmla="*/ 6296025 w 7515225"/>
              <a:gd name="connsiteY100" fmla="*/ 3476625 h 3943350"/>
              <a:gd name="connsiteX101" fmla="*/ 6372225 w 7515225"/>
              <a:gd name="connsiteY101" fmla="*/ 3438525 h 3943350"/>
              <a:gd name="connsiteX102" fmla="*/ 6410325 w 7515225"/>
              <a:gd name="connsiteY102" fmla="*/ 3429000 h 3943350"/>
              <a:gd name="connsiteX103" fmla="*/ 6467475 w 7515225"/>
              <a:gd name="connsiteY103" fmla="*/ 3409950 h 3943350"/>
              <a:gd name="connsiteX104" fmla="*/ 6543675 w 7515225"/>
              <a:gd name="connsiteY104" fmla="*/ 3390900 h 3943350"/>
              <a:gd name="connsiteX105" fmla="*/ 6581775 w 7515225"/>
              <a:gd name="connsiteY105" fmla="*/ 3381375 h 3943350"/>
              <a:gd name="connsiteX106" fmla="*/ 6629400 w 7515225"/>
              <a:gd name="connsiteY106" fmla="*/ 3371850 h 3943350"/>
              <a:gd name="connsiteX107" fmla="*/ 6686550 w 7515225"/>
              <a:gd name="connsiteY107" fmla="*/ 3352800 h 3943350"/>
              <a:gd name="connsiteX108" fmla="*/ 6715125 w 7515225"/>
              <a:gd name="connsiteY108" fmla="*/ 3343275 h 3943350"/>
              <a:gd name="connsiteX109" fmla="*/ 6762750 w 7515225"/>
              <a:gd name="connsiteY109" fmla="*/ 3333750 h 3943350"/>
              <a:gd name="connsiteX110" fmla="*/ 6791325 w 7515225"/>
              <a:gd name="connsiteY110" fmla="*/ 3324225 h 3943350"/>
              <a:gd name="connsiteX111" fmla="*/ 7515225 w 7515225"/>
              <a:gd name="connsiteY11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219325 w 7515225"/>
              <a:gd name="connsiteY35" fmla="*/ 1219200 h 3943350"/>
              <a:gd name="connsiteX36" fmla="*/ 2759869 w 7515225"/>
              <a:gd name="connsiteY36" fmla="*/ 1464469 h 3943350"/>
              <a:gd name="connsiteX37" fmla="*/ 2931319 w 7515225"/>
              <a:gd name="connsiteY37" fmla="*/ 1543050 h 3943350"/>
              <a:gd name="connsiteX38" fmla="*/ 3105150 w 7515225"/>
              <a:gd name="connsiteY38" fmla="*/ 1657350 h 3943350"/>
              <a:gd name="connsiteX39" fmla="*/ 3224212 w 7515225"/>
              <a:gd name="connsiteY39" fmla="*/ 1752600 h 3943350"/>
              <a:gd name="connsiteX40" fmla="*/ 3352800 w 7515225"/>
              <a:gd name="connsiteY40" fmla="*/ 1914525 h 3943350"/>
              <a:gd name="connsiteX41" fmla="*/ 3419475 w 7515225"/>
              <a:gd name="connsiteY41" fmla="*/ 2000250 h 3943350"/>
              <a:gd name="connsiteX42" fmla="*/ 3457575 w 7515225"/>
              <a:gd name="connsiteY42" fmla="*/ 2057400 h 3943350"/>
              <a:gd name="connsiteX43" fmla="*/ 3505200 w 7515225"/>
              <a:gd name="connsiteY43" fmla="*/ 2124075 h 3943350"/>
              <a:gd name="connsiteX44" fmla="*/ 3543300 w 7515225"/>
              <a:gd name="connsiteY44" fmla="*/ 2181225 h 3943350"/>
              <a:gd name="connsiteX45" fmla="*/ 3581400 w 7515225"/>
              <a:gd name="connsiteY45" fmla="*/ 2247900 h 3943350"/>
              <a:gd name="connsiteX46" fmla="*/ 3667125 w 7515225"/>
              <a:gd name="connsiteY46" fmla="*/ 2345531 h 3943350"/>
              <a:gd name="connsiteX47" fmla="*/ 3838575 w 7515225"/>
              <a:gd name="connsiteY47" fmla="*/ 2428875 h 3943350"/>
              <a:gd name="connsiteX48" fmla="*/ 4050506 w 7515225"/>
              <a:gd name="connsiteY48" fmla="*/ 2505075 h 3943350"/>
              <a:gd name="connsiteX49" fmla="*/ 4250532 w 7515225"/>
              <a:gd name="connsiteY49" fmla="*/ 2638425 h 3943350"/>
              <a:gd name="connsiteX50" fmla="*/ 4362450 w 7515225"/>
              <a:gd name="connsiteY50" fmla="*/ 2762250 h 3943350"/>
              <a:gd name="connsiteX51" fmla="*/ 4381500 w 7515225"/>
              <a:gd name="connsiteY51" fmla="*/ 2819400 h 3943350"/>
              <a:gd name="connsiteX52" fmla="*/ 4400550 w 7515225"/>
              <a:gd name="connsiteY52" fmla="*/ 2857500 h 3943350"/>
              <a:gd name="connsiteX53" fmla="*/ 4419600 w 7515225"/>
              <a:gd name="connsiteY53" fmla="*/ 2924175 h 3943350"/>
              <a:gd name="connsiteX54" fmla="*/ 4448175 w 7515225"/>
              <a:gd name="connsiteY54" fmla="*/ 2990850 h 3943350"/>
              <a:gd name="connsiteX55" fmla="*/ 4467225 w 7515225"/>
              <a:gd name="connsiteY55" fmla="*/ 3048000 h 3943350"/>
              <a:gd name="connsiteX56" fmla="*/ 4486275 w 7515225"/>
              <a:gd name="connsiteY56" fmla="*/ 3105150 h 3943350"/>
              <a:gd name="connsiteX57" fmla="*/ 4495800 w 7515225"/>
              <a:gd name="connsiteY57" fmla="*/ 3133725 h 3943350"/>
              <a:gd name="connsiteX58" fmla="*/ 4505325 w 7515225"/>
              <a:gd name="connsiteY58" fmla="*/ 3171825 h 3943350"/>
              <a:gd name="connsiteX59" fmla="*/ 4524375 w 7515225"/>
              <a:gd name="connsiteY59" fmla="*/ 3200400 h 3943350"/>
              <a:gd name="connsiteX60" fmla="*/ 4533900 w 7515225"/>
              <a:gd name="connsiteY60" fmla="*/ 3228975 h 3943350"/>
              <a:gd name="connsiteX61" fmla="*/ 4552950 w 7515225"/>
              <a:gd name="connsiteY61" fmla="*/ 3257550 h 3943350"/>
              <a:gd name="connsiteX62" fmla="*/ 4572000 w 7515225"/>
              <a:gd name="connsiteY62" fmla="*/ 3314700 h 3943350"/>
              <a:gd name="connsiteX63" fmla="*/ 4600575 w 7515225"/>
              <a:gd name="connsiteY63" fmla="*/ 3343275 h 3943350"/>
              <a:gd name="connsiteX64" fmla="*/ 4629150 w 7515225"/>
              <a:gd name="connsiteY64" fmla="*/ 3409950 h 3943350"/>
              <a:gd name="connsiteX65" fmla="*/ 4648200 w 7515225"/>
              <a:gd name="connsiteY65" fmla="*/ 3438525 h 3943350"/>
              <a:gd name="connsiteX66" fmla="*/ 4667250 w 7515225"/>
              <a:gd name="connsiteY66" fmla="*/ 3495675 h 3943350"/>
              <a:gd name="connsiteX67" fmla="*/ 4686300 w 7515225"/>
              <a:gd name="connsiteY67" fmla="*/ 3552825 h 3943350"/>
              <a:gd name="connsiteX68" fmla="*/ 4695825 w 7515225"/>
              <a:gd name="connsiteY68" fmla="*/ 3581400 h 3943350"/>
              <a:gd name="connsiteX69" fmla="*/ 4714875 w 7515225"/>
              <a:gd name="connsiteY69" fmla="*/ 3619500 h 3943350"/>
              <a:gd name="connsiteX70" fmla="*/ 4724400 w 7515225"/>
              <a:gd name="connsiteY70" fmla="*/ 3648075 h 3943350"/>
              <a:gd name="connsiteX71" fmla="*/ 4772025 w 7515225"/>
              <a:gd name="connsiteY71" fmla="*/ 3705225 h 3943350"/>
              <a:gd name="connsiteX72" fmla="*/ 4791075 w 7515225"/>
              <a:gd name="connsiteY72" fmla="*/ 3733800 h 3943350"/>
              <a:gd name="connsiteX73" fmla="*/ 4867275 w 7515225"/>
              <a:gd name="connsiteY73" fmla="*/ 3790950 h 3943350"/>
              <a:gd name="connsiteX74" fmla="*/ 4924425 w 7515225"/>
              <a:gd name="connsiteY74" fmla="*/ 3848100 h 3943350"/>
              <a:gd name="connsiteX75" fmla="*/ 4943475 w 7515225"/>
              <a:gd name="connsiteY75" fmla="*/ 3876675 h 3943350"/>
              <a:gd name="connsiteX76" fmla="*/ 4972050 w 7515225"/>
              <a:gd name="connsiteY76" fmla="*/ 3886200 h 3943350"/>
              <a:gd name="connsiteX77" fmla="*/ 5057775 w 7515225"/>
              <a:gd name="connsiteY77" fmla="*/ 3924300 h 3943350"/>
              <a:gd name="connsiteX78" fmla="*/ 5286375 w 7515225"/>
              <a:gd name="connsiteY78" fmla="*/ 3943350 h 3943350"/>
              <a:gd name="connsiteX79" fmla="*/ 5314950 w 7515225"/>
              <a:gd name="connsiteY79" fmla="*/ 3924300 h 3943350"/>
              <a:gd name="connsiteX80" fmla="*/ 5353050 w 7515225"/>
              <a:gd name="connsiteY80" fmla="*/ 3876675 h 3943350"/>
              <a:gd name="connsiteX81" fmla="*/ 5372100 w 7515225"/>
              <a:gd name="connsiteY81" fmla="*/ 3848100 h 3943350"/>
              <a:gd name="connsiteX82" fmla="*/ 5400675 w 7515225"/>
              <a:gd name="connsiteY82" fmla="*/ 3829050 h 3943350"/>
              <a:gd name="connsiteX83" fmla="*/ 5438775 w 7515225"/>
              <a:gd name="connsiteY83" fmla="*/ 3800475 h 3943350"/>
              <a:gd name="connsiteX84" fmla="*/ 5467350 w 7515225"/>
              <a:gd name="connsiteY84" fmla="*/ 3790950 h 3943350"/>
              <a:gd name="connsiteX85" fmla="*/ 5495925 w 7515225"/>
              <a:gd name="connsiteY85" fmla="*/ 3771900 h 3943350"/>
              <a:gd name="connsiteX86" fmla="*/ 5562600 w 7515225"/>
              <a:gd name="connsiteY86" fmla="*/ 3752850 h 3943350"/>
              <a:gd name="connsiteX87" fmla="*/ 5600700 w 7515225"/>
              <a:gd name="connsiteY87" fmla="*/ 3733800 h 3943350"/>
              <a:gd name="connsiteX88" fmla="*/ 5667375 w 7515225"/>
              <a:gd name="connsiteY88" fmla="*/ 3686175 h 3943350"/>
              <a:gd name="connsiteX89" fmla="*/ 5695950 w 7515225"/>
              <a:gd name="connsiteY89" fmla="*/ 3667125 h 3943350"/>
              <a:gd name="connsiteX90" fmla="*/ 5724525 w 7515225"/>
              <a:gd name="connsiteY90" fmla="*/ 3657600 h 3943350"/>
              <a:gd name="connsiteX91" fmla="*/ 5810250 w 7515225"/>
              <a:gd name="connsiteY91" fmla="*/ 3638550 h 3943350"/>
              <a:gd name="connsiteX92" fmla="*/ 5867400 w 7515225"/>
              <a:gd name="connsiteY92" fmla="*/ 3619500 h 3943350"/>
              <a:gd name="connsiteX93" fmla="*/ 5953125 w 7515225"/>
              <a:gd name="connsiteY93" fmla="*/ 3581400 h 3943350"/>
              <a:gd name="connsiteX94" fmla="*/ 5981700 w 7515225"/>
              <a:gd name="connsiteY94" fmla="*/ 3571875 h 3943350"/>
              <a:gd name="connsiteX95" fmla="*/ 6086475 w 7515225"/>
              <a:gd name="connsiteY95" fmla="*/ 3552825 h 3943350"/>
              <a:gd name="connsiteX96" fmla="*/ 6143625 w 7515225"/>
              <a:gd name="connsiteY96" fmla="*/ 3533775 h 3943350"/>
              <a:gd name="connsiteX97" fmla="*/ 6172200 w 7515225"/>
              <a:gd name="connsiteY97" fmla="*/ 3514725 h 3943350"/>
              <a:gd name="connsiteX98" fmla="*/ 6200775 w 7515225"/>
              <a:gd name="connsiteY98" fmla="*/ 3505200 h 3943350"/>
              <a:gd name="connsiteX99" fmla="*/ 6296025 w 7515225"/>
              <a:gd name="connsiteY99" fmla="*/ 3476625 h 3943350"/>
              <a:gd name="connsiteX100" fmla="*/ 6372225 w 7515225"/>
              <a:gd name="connsiteY100" fmla="*/ 3438525 h 3943350"/>
              <a:gd name="connsiteX101" fmla="*/ 6410325 w 7515225"/>
              <a:gd name="connsiteY101" fmla="*/ 3429000 h 3943350"/>
              <a:gd name="connsiteX102" fmla="*/ 6467475 w 7515225"/>
              <a:gd name="connsiteY102" fmla="*/ 3409950 h 3943350"/>
              <a:gd name="connsiteX103" fmla="*/ 6543675 w 7515225"/>
              <a:gd name="connsiteY103" fmla="*/ 3390900 h 3943350"/>
              <a:gd name="connsiteX104" fmla="*/ 6581775 w 7515225"/>
              <a:gd name="connsiteY104" fmla="*/ 3381375 h 3943350"/>
              <a:gd name="connsiteX105" fmla="*/ 6629400 w 7515225"/>
              <a:gd name="connsiteY105" fmla="*/ 3371850 h 3943350"/>
              <a:gd name="connsiteX106" fmla="*/ 6686550 w 7515225"/>
              <a:gd name="connsiteY106" fmla="*/ 3352800 h 3943350"/>
              <a:gd name="connsiteX107" fmla="*/ 6715125 w 7515225"/>
              <a:gd name="connsiteY107" fmla="*/ 3343275 h 3943350"/>
              <a:gd name="connsiteX108" fmla="*/ 6762750 w 7515225"/>
              <a:gd name="connsiteY108" fmla="*/ 3333750 h 3943350"/>
              <a:gd name="connsiteX109" fmla="*/ 6791325 w 7515225"/>
              <a:gd name="connsiteY109" fmla="*/ 3324225 h 3943350"/>
              <a:gd name="connsiteX110" fmla="*/ 7515225 w 7515225"/>
              <a:gd name="connsiteY11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114550 w 7515225"/>
              <a:gd name="connsiteY34" fmla="*/ 1181100 h 3943350"/>
              <a:gd name="connsiteX35" fmla="*/ 2759869 w 7515225"/>
              <a:gd name="connsiteY35" fmla="*/ 1464469 h 3943350"/>
              <a:gd name="connsiteX36" fmla="*/ 2931319 w 7515225"/>
              <a:gd name="connsiteY36" fmla="*/ 1543050 h 3943350"/>
              <a:gd name="connsiteX37" fmla="*/ 3105150 w 7515225"/>
              <a:gd name="connsiteY37" fmla="*/ 1657350 h 3943350"/>
              <a:gd name="connsiteX38" fmla="*/ 3224212 w 7515225"/>
              <a:gd name="connsiteY38" fmla="*/ 1752600 h 3943350"/>
              <a:gd name="connsiteX39" fmla="*/ 3352800 w 7515225"/>
              <a:gd name="connsiteY39" fmla="*/ 1914525 h 3943350"/>
              <a:gd name="connsiteX40" fmla="*/ 3419475 w 7515225"/>
              <a:gd name="connsiteY40" fmla="*/ 2000250 h 3943350"/>
              <a:gd name="connsiteX41" fmla="*/ 3457575 w 7515225"/>
              <a:gd name="connsiteY41" fmla="*/ 2057400 h 3943350"/>
              <a:gd name="connsiteX42" fmla="*/ 3505200 w 7515225"/>
              <a:gd name="connsiteY42" fmla="*/ 2124075 h 3943350"/>
              <a:gd name="connsiteX43" fmla="*/ 3543300 w 7515225"/>
              <a:gd name="connsiteY43" fmla="*/ 2181225 h 3943350"/>
              <a:gd name="connsiteX44" fmla="*/ 3581400 w 7515225"/>
              <a:gd name="connsiteY44" fmla="*/ 2247900 h 3943350"/>
              <a:gd name="connsiteX45" fmla="*/ 3667125 w 7515225"/>
              <a:gd name="connsiteY45" fmla="*/ 2345531 h 3943350"/>
              <a:gd name="connsiteX46" fmla="*/ 3838575 w 7515225"/>
              <a:gd name="connsiteY46" fmla="*/ 2428875 h 3943350"/>
              <a:gd name="connsiteX47" fmla="*/ 4050506 w 7515225"/>
              <a:gd name="connsiteY47" fmla="*/ 2505075 h 3943350"/>
              <a:gd name="connsiteX48" fmla="*/ 4250532 w 7515225"/>
              <a:gd name="connsiteY48" fmla="*/ 2638425 h 3943350"/>
              <a:gd name="connsiteX49" fmla="*/ 4362450 w 7515225"/>
              <a:gd name="connsiteY49" fmla="*/ 2762250 h 3943350"/>
              <a:gd name="connsiteX50" fmla="*/ 4381500 w 7515225"/>
              <a:gd name="connsiteY50" fmla="*/ 2819400 h 3943350"/>
              <a:gd name="connsiteX51" fmla="*/ 4400550 w 7515225"/>
              <a:gd name="connsiteY51" fmla="*/ 2857500 h 3943350"/>
              <a:gd name="connsiteX52" fmla="*/ 4419600 w 7515225"/>
              <a:gd name="connsiteY52" fmla="*/ 2924175 h 3943350"/>
              <a:gd name="connsiteX53" fmla="*/ 4448175 w 7515225"/>
              <a:gd name="connsiteY53" fmla="*/ 2990850 h 3943350"/>
              <a:gd name="connsiteX54" fmla="*/ 4467225 w 7515225"/>
              <a:gd name="connsiteY54" fmla="*/ 3048000 h 3943350"/>
              <a:gd name="connsiteX55" fmla="*/ 4486275 w 7515225"/>
              <a:gd name="connsiteY55" fmla="*/ 3105150 h 3943350"/>
              <a:gd name="connsiteX56" fmla="*/ 4495800 w 7515225"/>
              <a:gd name="connsiteY56" fmla="*/ 3133725 h 3943350"/>
              <a:gd name="connsiteX57" fmla="*/ 4505325 w 7515225"/>
              <a:gd name="connsiteY57" fmla="*/ 3171825 h 3943350"/>
              <a:gd name="connsiteX58" fmla="*/ 4524375 w 7515225"/>
              <a:gd name="connsiteY58" fmla="*/ 3200400 h 3943350"/>
              <a:gd name="connsiteX59" fmla="*/ 4533900 w 7515225"/>
              <a:gd name="connsiteY59" fmla="*/ 3228975 h 3943350"/>
              <a:gd name="connsiteX60" fmla="*/ 4552950 w 7515225"/>
              <a:gd name="connsiteY60" fmla="*/ 3257550 h 3943350"/>
              <a:gd name="connsiteX61" fmla="*/ 4572000 w 7515225"/>
              <a:gd name="connsiteY61" fmla="*/ 3314700 h 3943350"/>
              <a:gd name="connsiteX62" fmla="*/ 4600575 w 7515225"/>
              <a:gd name="connsiteY62" fmla="*/ 3343275 h 3943350"/>
              <a:gd name="connsiteX63" fmla="*/ 4629150 w 7515225"/>
              <a:gd name="connsiteY63" fmla="*/ 3409950 h 3943350"/>
              <a:gd name="connsiteX64" fmla="*/ 4648200 w 7515225"/>
              <a:gd name="connsiteY64" fmla="*/ 3438525 h 3943350"/>
              <a:gd name="connsiteX65" fmla="*/ 4667250 w 7515225"/>
              <a:gd name="connsiteY65" fmla="*/ 3495675 h 3943350"/>
              <a:gd name="connsiteX66" fmla="*/ 4686300 w 7515225"/>
              <a:gd name="connsiteY66" fmla="*/ 3552825 h 3943350"/>
              <a:gd name="connsiteX67" fmla="*/ 4695825 w 7515225"/>
              <a:gd name="connsiteY67" fmla="*/ 3581400 h 3943350"/>
              <a:gd name="connsiteX68" fmla="*/ 4714875 w 7515225"/>
              <a:gd name="connsiteY68" fmla="*/ 3619500 h 3943350"/>
              <a:gd name="connsiteX69" fmla="*/ 4724400 w 7515225"/>
              <a:gd name="connsiteY69" fmla="*/ 3648075 h 3943350"/>
              <a:gd name="connsiteX70" fmla="*/ 4772025 w 7515225"/>
              <a:gd name="connsiteY70" fmla="*/ 3705225 h 3943350"/>
              <a:gd name="connsiteX71" fmla="*/ 4791075 w 7515225"/>
              <a:gd name="connsiteY71" fmla="*/ 3733800 h 3943350"/>
              <a:gd name="connsiteX72" fmla="*/ 4867275 w 7515225"/>
              <a:gd name="connsiteY72" fmla="*/ 3790950 h 3943350"/>
              <a:gd name="connsiteX73" fmla="*/ 4924425 w 7515225"/>
              <a:gd name="connsiteY73" fmla="*/ 3848100 h 3943350"/>
              <a:gd name="connsiteX74" fmla="*/ 4943475 w 7515225"/>
              <a:gd name="connsiteY74" fmla="*/ 3876675 h 3943350"/>
              <a:gd name="connsiteX75" fmla="*/ 4972050 w 7515225"/>
              <a:gd name="connsiteY75" fmla="*/ 3886200 h 3943350"/>
              <a:gd name="connsiteX76" fmla="*/ 5057775 w 7515225"/>
              <a:gd name="connsiteY76" fmla="*/ 3924300 h 3943350"/>
              <a:gd name="connsiteX77" fmla="*/ 5286375 w 7515225"/>
              <a:gd name="connsiteY77" fmla="*/ 3943350 h 3943350"/>
              <a:gd name="connsiteX78" fmla="*/ 5314950 w 7515225"/>
              <a:gd name="connsiteY78" fmla="*/ 3924300 h 3943350"/>
              <a:gd name="connsiteX79" fmla="*/ 5353050 w 7515225"/>
              <a:gd name="connsiteY79" fmla="*/ 3876675 h 3943350"/>
              <a:gd name="connsiteX80" fmla="*/ 5372100 w 7515225"/>
              <a:gd name="connsiteY80" fmla="*/ 3848100 h 3943350"/>
              <a:gd name="connsiteX81" fmla="*/ 5400675 w 7515225"/>
              <a:gd name="connsiteY81" fmla="*/ 3829050 h 3943350"/>
              <a:gd name="connsiteX82" fmla="*/ 5438775 w 7515225"/>
              <a:gd name="connsiteY82" fmla="*/ 3800475 h 3943350"/>
              <a:gd name="connsiteX83" fmla="*/ 5467350 w 7515225"/>
              <a:gd name="connsiteY83" fmla="*/ 3790950 h 3943350"/>
              <a:gd name="connsiteX84" fmla="*/ 5495925 w 7515225"/>
              <a:gd name="connsiteY84" fmla="*/ 3771900 h 3943350"/>
              <a:gd name="connsiteX85" fmla="*/ 5562600 w 7515225"/>
              <a:gd name="connsiteY85" fmla="*/ 3752850 h 3943350"/>
              <a:gd name="connsiteX86" fmla="*/ 5600700 w 7515225"/>
              <a:gd name="connsiteY86" fmla="*/ 3733800 h 3943350"/>
              <a:gd name="connsiteX87" fmla="*/ 5667375 w 7515225"/>
              <a:gd name="connsiteY87" fmla="*/ 3686175 h 3943350"/>
              <a:gd name="connsiteX88" fmla="*/ 5695950 w 7515225"/>
              <a:gd name="connsiteY88" fmla="*/ 3667125 h 3943350"/>
              <a:gd name="connsiteX89" fmla="*/ 5724525 w 7515225"/>
              <a:gd name="connsiteY89" fmla="*/ 3657600 h 3943350"/>
              <a:gd name="connsiteX90" fmla="*/ 5810250 w 7515225"/>
              <a:gd name="connsiteY90" fmla="*/ 3638550 h 3943350"/>
              <a:gd name="connsiteX91" fmla="*/ 5867400 w 7515225"/>
              <a:gd name="connsiteY91" fmla="*/ 3619500 h 3943350"/>
              <a:gd name="connsiteX92" fmla="*/ 5953125 w 7515225"/>
              <a:gd name="connsiteY92" fmla="*/ 3581400 h 3943350"/>
              <a:gd name="connsiteX93" fmla="*/ 5981700 w 7515225"/>
              <a:gd name="connsiteY93" fmla="*/ 3571875 h 3943350"/>
              <a:gd name="connsiteX94" fmla="*/ 6086475 w 7515225"/>
              <a:gd name="connsiteY94" fmla="*/ 3552825 h 3943350"/>
              <a:gd name="connsiteX95" fmla="*/ 6143625 w 7515225"/>
              <a:gd name="connsiteY95" fmla="*/ 3533775 h 3943350"/>
              <a:gd name="connsiteX96" fmla="*/ 6172200 w 7515225"/>
              <a:gd name="connsiteY96" fmla="*/ 3514725 h 3943350"/>
              <a:gd name="connsiteX97" fmla="*/ 6200775 w 7515225"/>
              <a:gd name="connsiteY97" fmla="*/ 3505200 h 3943350"/>
              <a:gd name="connsiteX98" fmla="*/ 6296025 w 7515225"/>
              <a:gd name="connsiteY98" fmla="*/ 3476625 h 3943350"/>
              <a:gd name="connsiteX99" fmla="*/ 6372225 w 7515225"/>
              <a:gd name="connsiteY99" fmla="*/ 3438525 h 3943350"/>
              <a:gd name="connsiteX100" fmla="*/ 6410325 w 7515225"/>
              <a:gd name="connsiteY100" fmla="*/ 3429000 h 3943350"/>
              <a:gd name="connsiteX101" fmla="*/ 6467475 w 7515225"/>
              <a:gd name="connsiteY101" fmla="*/ 3409950 h 3943350"/>
              <a:gd name="connsiteX102" fmla="*/ 6543675 w 7515225"/>
              <a:gd name="connsiteY102" fmla="*/ 3390900 h 3943350"/>
              <a:gd name="connsiteX103" fmla="*/ 6581775 w 7515225"/>
              <a:gd name="connsiteY103" fmla="*/ 3381375 h 3943350"/>
              <a:gd name="connsiteX104" fmla="*/ 6629400 w 7515225"/>
              <a:gd name="connsiteY104" fmla="*/ 3371850 h 3943350"/>
              <a:gd name="connsiteX105" fmla="*/ 6686550 w 7515225"/>
              <a:gd name="connsiteY105" fmla="*/ 3352800 h 3943350"/>
              <a:gd name="connsiteX106" fmla="*/ 6715125 w 7515225"/>
              <a:gd name="connsiteY106" fmla="*/ 3343275 h 3943350"/>
              <a:gd name="connsiteX107" fmla="*/ 6762750 w 7515225"/>
              <a:gd name="connsiteY107" fmla="*/ 3333750 h 3943350"/>
              <a:gd name="connsiteX108" fmla="*/ 6791325 w 7515225"/>
              <a:gd name="connsiteY108" fmla="*/ 3324225 h 3943350"/>
              <a:gd name="connsiteX109" fmla="*/ 7515225 w 7515225"/>
              <a:gd name="connsiteY10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085975 w 7515225"/>
              <a:gd name="connsiteY33" fmla="*/ 1171575 h 3943350"/>
              <a:gd name="connsiteX34" fmla="*/ 2759869 w 7515225"/>
              <a:gd name="connsiteY34" fmla="*/ 1464469 h 3943350"/>
              <a:gd name="connsiteX35" fmla="*/ 2931319 w 7515225"/>
              <a:gd name="connsiteY35" fmla="*/ 1543050 h 3943350"/>
              <a:gd name="connsiteX36" fmla="*/ 3105150 w 7515225"/>
              <a:gd name="connsiteY36" fmla="*/ 1657350 h 3943350"/>
              <a:gd name="connsiteX37" fmla="*/ 3224212 w 7515225"/>
              <a:gd name="connsiteY37" fmla="*/ 1752600 h 3943350"/>
              <a:gd name="connsiteX38" fmla="*/ 3352800 w 7515225"/>
              <a:gd name="connsiteY38" fmla="*/ 1914525 h 3943350"/>
              <a:gd name="connsiteX39" fmla="*/ 3419475 w 7515225"/>
              <a:gd name="connsiteY39" fmla="*/ 2000250 h 3943350"/>
              <a:gd name="connsiteX40" fmla="*/ 3457575 w 7515225"/>
              <a:gd name="connsiteY40" fmla="*/ 2057400 h 3943350"/>
              <a:gd name="connsiteX41" fmla="*/ 3505200 w 7515225"/>
              <a:gd name="connsiteY41" fmla="*/ 2124075 h 3943350"/>
              <a:gd name="connsiteX42" fmla="*/ 3543300 w 7515225"/>
              <a:gd name="connsiteY42" fmla="*/ 2181225 h 3943350"/>
              <a:gd name="connsiteX43" fmla="*/ 3581400 w 7515225"/>
              <a:gd name="connsiteY43" fmla="*/ 2247900 h 3943350"/>
              <a:gd name="connsiteX44" fmla="*/ 3667125 w 7515225"/>
              <a:gd name="connsiteY44" fmla="*/ 2345531 h 3943350"/>
              <a:gd name="connsiteX45" fmla="*/ 3838575 w 7515225"/>
              <a:gd name="connsiteY45" fmla="*/ 2428875 h 3943350"/>
              <a:gd name="connsiteX46" fmla="*/ 4050506 w 7515225"/>
              <a:gd name="connsiteY46" fmla="*/ 2505075 h 3943350"/>
              <a:gd name="connsiteX47" fmla="*/ 4250532 w 7515225"/>
              <a:gd name="connsiteY47" fmla="*/ 2638425 h 3943350"/>
              <a:gd name="connsiteX48" fmla="*/ 4362450 w 7515225"/>
              <a:gd name="connsiteY48" fmla="*/ 2762250 h 3943350"/>
              <a:gd name="connsiteX49" fmla="*/ 4381500 w 7515225"/>
              <a:gd name="connsiteY49" fmla="*/ 2819400 h 3943350"/>
              <a:gd name="connsiteX50" fmla="*/ 4400550 w 7515225"/>
              <a:gd name="connsiteY50" fmla="*/ 2857500 h 3943350"/>
              <a:gd name="connsiteX51" fmla="*/ 4419600 w 7515225"/>
              <a:gd name="connsiteY51" fmla="*/ 2924175 h 3943350"/>
              <a:gd name="connsiteX52" fmla="*/ 4448175 w 7515225"/>
              <a:gd name="connsiteY52" fmla="*/ 2990850 h 3943350"/>
              <a:gd name="connsiteX53" fmla="*/ 4467225 w 7515225"/>
              <a:gd name="connsiteY53" fmla="*/ 3048000 h 3943350"/>
              <a:gd name="connsiteX54" fmla="*/ 4486275 w 7515225"/>
              <a:gd name="connsiteY54" fmla="*/ 3105150 h 3943350"/>
              <a:gd name="connsiteX55" fmla="*/ 4495800 w 7515225"/>
              <a:gd name="connsiteY55" fmla="*/ 3133725 h 3943350"/>
              <a:gd name="connsiteX56" fmla="*/ 4505325 w 7515225"/>
              <a:gd name="connsiteY56" fmla="*/ 3171825 h 3943350"/>
              <a:gd name="connsiteX57" fmla="*/ 4524375 w 7515225"/>
              <a:gd name="connsiteY57" fmla="*/ 3200400 h 3943350"/>
              <a:gd name="connsiteX58" fmla="*/ 4533900 w 7515225"/>
              <a:gd name="connsiteY58" fmla="*/ 3228975 h 3943350"/>
              <a:gd name="connsiteX59" fmla="*/ 4552950 w 7515225"/>
              <a:gd name="connsiteY59" fmla="*/ 3257550 h 3943350"/>
              <a:gd name="connsiteX60" fmla="*/ 4572000 w 7515225"/>
              <a:gd name="connsiteY60" fmla="*/ 3314700 h 3943350"/>
              <a:gd name="connsiteX61" fmla="*/ 4600575 w 7515225"/>
              <a:gd name="connsiteY61" fmla="*/ 3343275 h 3943350"/>
              <a:gd name="connsiteX62" fmla="*/ 4629150 w 7515225"/>
              <a:gd name="connsiteY62" fmla="*/ 3409950 h 3943350"/>
              <a:gd name="connsiteX63" fmla="*/ 4648200 w 7515225"/>
              <a:gd name="connsiteY63" fmla="*/ 3438525 h 3943350"/>
              <a:gd name="connsiteX64" fmla="*/ 4667250 w 7515225"/>
              <a:gd name="connsiteY64" fmla="*/ 3495675 h 3943350"/>
              <a:gd name="connsiteX65" fmla="*/ 4686300 w 7515225"/>
              <a:gd name="connsiteY65" fmla="*/ 3552825 h 3943350"/>
              <a:gd name="connsiteX66" fmla="*/ 4695825 w 7515225"/>
              <a:gd name="connsiteY66" fmla="*/ 3581400 h 3943350"/>
              <a:gd name="connsiteX67" fmla="*/ 4714875 w 7515225"/>
              <a:gd name="connsiteY67" fmla="*/ 3619500 h 3943350"/>
              <a:gd name="connsiteX68" fmla="*/ 4724400 w 7515225"/>
              <a:gd name="connsiteY68" fmla="*/ 3648075 h 3943350"/>
              <a:gd name="connsiteX69" fmla="*/ 4772025 w 7515225"/>
              <a:gd name="connsiteY69" fmla="*/ 3705225 h 3943350"/>
              <a:gd name="connsiteX70" fmla="*/ 4791075 w 7515225"/>
              <a:gd name="connsiteY70" fmla="*/ 3733800 h 3943350"/>
              <a:gd name="connsiteX71" fmla="*/ 4867275 w 7515225"/>
              <a:gd name="connsiteY71" fmla="*/ 3790950 h 3943350"/>
              <a:gd name="connsiteX72" fmla="*/ 4924425 w 7515225"/>
              <a:gd name="connsiteY72" fmla="*/ 3848100 h 3943350"/>
              <a:gd name="connsiteX73" fmla="*/ 4943475 w 7515225"/>
              <a:gd name="connsiteY73" fmla="*/ 3876675 h 3943350"/>
              <a:gd name="connsiteX74" fmla="*/ 4972050 w 7515225"/>
              <a:gd name="connsiteY74" fmla="*/ 3886200 h 3943350"/>
              <a:gd name="connsiteX75" fmla="*/ 5057775 w 7515225"/>
              <a:gd name="connsiteY75" fmla="*/ 3924300 h 3943350"/>
              <a:gd name="connsiteX76" fmla="*/ 5286375 w 7515225"/>
              <a:gd name="connsiteY76" fmla="*/ 3943350 h 3943350"/>
              <a:gd name="connsiteX77" fmla="*/ 5314950 w 7515225"/>
              <a:gd name="connsiteY77" fmla="*/ 3924300 h 3943350"/>
              <a:gd name="connsiteX78" fmla="*/ 5353050 w 7515225"/>
              <a:gd name="connsiteY78" fmla="*/ 3876675 h 3943350"/>
              <a:gd name="connsiteX79" fmla="*/ 5372100 w 7515225"/>
              <a:gd name="connsiteY79" fmla="*/ 3848100 h 3943350"/>
              <a:gd name="connsiteX80" fmla="*/ 5400675 w 7515225"/>
              <a:gd name="connsiteY80" fmla="*/ 3829050 h 3943350"/>
              <a:gd name="connsiteX81" fmla="*/ 5438775 w 7515225"/>
              <a:gd name="connsiteY81" fmla="*/ 3800475 h 3943350"/>
              <a:gd name="connsiteX82" fmla="*/ 5467350 w 7515225"/>
              <a:gd name="connsiteY82" fmla="*/ 3790950 h 3943350"/>
              <a:gd name="connsiteX83" fmla="*/ 5495925 w 7515225"/>
              <a:gd name="connsiteY83" fmla="*/ 3771900 h 3943350"/>
              <a:gd name="connsiteX84" fmla="*/ 5562600 w 7515225"/>
              <a:gd name="connsiteY84" fmla="*/ 3752850 h 3943350"/>
              <a:gd name="connsiteX85" fmla="*/ 5600700 w 7515225"/>
              <a:gd name="connsiteY85" fmla="*/ 3733800 h 3943350"/>
              <a:gd name="connsiteX86" fmla="*/ 5667375 w 7515225"/>
              <a:gd name="connsiteY86" fmla="*/ 3686175 h 3943350"/>
              <a:gd name="connsiteX87" fmla="*/ 5695950 w 7515225"/>
              <a:gd name="connsiteY87" fmla="*/ 3667125 h 3943350"/>
              <a:gd name="connsiteX88" fmla="*/ 5724525 w 7515225"/>
              <a:gd name="connsiteY88" fmla="*/ 3657600 h 3943350"/>
              <a:gd name="connsiteX89" fmla="*/ 5810250 w 7515225"/>
              <a:gd name="connsiteY89" fmla="*/ 3638550 h 3943350"/>
              <a:gd name="connsiteX90" fmla="*/ 5867400 w 7515225"/>
              <a:gd name="connsiteY90" fmla="*/ 3619500 h 3943350"/>
              <a:gd name="connsiteX91" fmla="*/ 5953125 w 7515225"/>
              <a:gd name="connsiteY91" fmla="*/ 3581400 h 3943350"/>
              <a:gd name="connsiteX92" fmla="*/ 5981700 w 7515225"/>
              <a:gd name="connsiteY92" fmla="*/ 3571875 h 3943350"/>
              <a:gd name="connsiteX93" fmla="*/ 6086475 w 7515225"/>
              <a:gd name="connsiteY93" fmla="*/ 3552825 h 3943350"/>
              <a:gd name="connsiteX94" fmla="*/ 6143625 w 7515225"/>
              <a:gd name="connsiteY94" fmla="*/ 3533775 h 3943350"/>
              <a:gd name="connsiteX95" fmla="*/ 6172200 w 7515225"/>
              <a:gd name="connsiteY95" fmla="*/ 3514725 h 3943350"/>
              <a:gd name="connsiteX96" fmla="*/ 6200775 w 7515225"/>
              <a:gd name="connsiteY96" fmla="*/ 3505200 h 3943350"/>
              <a:gd name="connsiteX97" fmla="*/ 6296025 w 7515225"/>
              <a:gd name="connsiteY97" fmla="*/ 3476625 h 3943350"/>
              <a:gd name="connsiteX98" fmla="*/ 6372225 w 7515225"/>
              <a:gd name="connsiteY98" fmla="*/ 3438525 h 3943350"/>
              <a:gd name="connsiteX99" fmla="*/ 6410325 w 7515225"/>
              <a:gd name="connsiteY99" fmla="*/ 3429000 h 3943350"/>
              <a:gd name="connsiteX100" fmla="*/ 6467475 w 7515225"/>
              <a:gd name="connsiteY100" fmla="*/ 3409950 h 3943350"/>
              <a:gd name="connsiteX101" fmla="*/ 6543675 w 7515225"/>
              <a:gd name="connsiteY101" fmla="*/ 3390900 h 3943350"/>
              <a:gd name="connsiteX102" fmla="*/ 6581775 w 7515225"/>
              <a:gd name="connsiteY102" fmla="*/ 3381375 h 3943350"/>
              <a:gd name="connsiteX103" fmla="*/ 6629400 w 7515225"/>
              <a:gd name="connsiteY103" fmla="*/ 3371850 h 3943350"/>
              <a:gd name="connsiteX104" fmla="*/ 6686550 w 7515225"/>
              <a:gd name="connsiteY104" fmla="*/ 3352800 h 3943350"/>
              <a:gd name="connsiteX105" fmla="*/ 6715125 w 7515225"/>
              <a:gd name="connsiteY105" fmla="*/ 3343275 h 3943350"/>
              <a:gd name="connsiteX106" fmla="*/ 6762750 w 7515225"/>
              <a:gd name="connsiteY106" fmla="*/ 3333750 h 3943350"/>
              <a:gd name="connsiteX107" fmla="*/ 6791325 w 7515225"/>
              <a:gd name="connsiteY107" fmla="*/ 3324225 h 3943350"/>
              <a:gd name="connsiteX108" fmla="*/ 7515225 w 7515225"/>
              <a:gd name="connsiteY10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028825 w 7515225"/>
              <a:gd name="connsiteY32" fmla="*/ 1152525 h 3943350"/>
              <a:gd name="connsiteX33" fmla="*/ 2759869 w 7515225"/>
              <a:gd name="connsiteY33" fmla="*/ 1464469 h 3943350"/>
              <a:gd name="connsiteX34" fmla="*/ 2931319 w 7515225"/>
              <a:gd name="connsiteY34" fmla="*/ 1543050 h 3943350"/>
              <a:gd name="connsiteX35" fmla="*/ 3105150 w 7515225"/>
              <a:gd name="connsiteY35" fmla="*/ 1657350 h 3943350"/>
              <a:gd name="connsiteX36" fmla="*/ 3224212 w 7515225"/>
              <a:gd name="connsiteY36" fmla="*/ 1752600 h 3943350"/>
              <a:gd name="connsiteX37" fmla="*/ 3352800 w 7515225"/>
              <a:gd name="connsiteY37" fmla="*/ 1914525 h 3943350"/>
              <a:gd name="connsiteX38" fmla="*/ 3419475 w 7515225"/>
              <a:gd name="connsiteY38" fmla="*/ 2000250 h 3943350"/>
              <a:gd name="connsiteX39" fmla="*/ 3457575 w 7515225"/>
              <a:gd name="connsiteY39" fmla="*/ 2057400 h 3943350"/>
              <a:gd name="connsiteX40" fmla="*/ 3505200 w 7515225"/>
              <a:gd name="connsiteY40" fmla="*/ 2124075 h 3943350"/>
              <a:gd name="connsiteX41" fmla="*/ 3543300 w 7515225"/>
              <a:gd name="connsiteY41" fmla="*/ 2181225 h 3943350"/>
              <a:gd name="connsiteX42" fmla="*/ 3581400 w 7515225"/>
              <a:gd name="connsiteY42" fmla="*/ 2247900 h 3943350"/>
              <a:gd name="connsiteX43" fmla="*/ 3667125 w 7515225"/>
              <a:gd name="connsiteY43" fmla="*/ 2345531 h 3943350"/>
              <a:gd name="connsiteX44" fmla="*/ 3838575 w 7515225"/>
              <a:gd name="connsiteY44" fmla="*/ 2428875 h 3943350"/>
              <a:gd name="connsiteX45" fmla="*/ 4050506 w 7515225"/>
              <a:gd name="connsiteY45" fmla="*/ 2505075 h 3943350"/>
              <a:gd name="connsiteX46" fmla="*/ 4250532 w 7515225"/>
              <a:gd name="connsiteY46" fmla="*/ 2638425 h 3943350"/>
              <a:gd name="connsiteX47" fmla="*/ 4362450 w 7515225"/>
              <a:gd name="connsiteY47" fmla="*/ 2762250 h 3943350"/>
              <a:gd name="connsiteX48" fmla="*/ 4381500 w 7515225"/>
              <a:gd name="connsiteY48" fmla="*/ 2819400 h 3943350"/>
              <a:gd name="connsiteX49" fmla="*/ 4400550 w 7515225"/>
              <a:gd name="connsiteY49" fmla="*/ 2857500 h 3943350"/>
              <a:gd name="connsiteX50" fmla="*/ 4419600 w 7515225"/>
              <a:gd name="connsiteY50" fmla="*/ 2924175 h 3943350"/>
              <a:gd name="connsiteX51" fmla="*/ 4448175 w 7515225"/>
              <a:gd name="connsiteY51" fmla="*/ 2990850 h 3943350"/>
              <a:gd name="connsiteX52" fmla="*/ 4467225 w 7515225"/>
              <a:gd name="connsiteY52" fmla="*/ 3048000 h 3943350"/>
              <a:gd name="connsiteX53" fmla="*/ 4486275 w 7515225"/>
              <a:gd name="connsiteY53" fmla="*/ 3105150 h 3943350"/>
              <a:gd name="connsiteX54" fmla="*/ 4495800 w 7515225"/>
              <a:gd name="connsiteY54" fmla="*/ 3133725 h 3943350"/>
              <a:gd name="connsiteX55" fmla="*/ 4505325 w 7515225"/>
              <a:gd name="connsiteY55" fmla="*/ 3171825 h 3943350"/>
              <a:gd name="connsiteX56" fmla="*/ 4524375 w 7515225"/>
              <a:gd name="connsiteY56" fmla="*/ 3200400 h 3943350"/>
              <a:gd name="connsiteX57" fmla="*/ 4533900 w 7515225"/>
              <a:gd name="connsiteY57" fmla="*/ 3228975 h 3943350"/>
              <a:gd name="connsiteX58" fmla="*/ 4552950 w 7515225"/>
              <a:gd name="connsiteY58" fmla="*/ 3257550 h 3943350"/>
              <a:gd name="connsiteX59" fmla="*/ 4572000 w 7515225"/>
              <a:gd name="connsiteY59" fmla="*/ 3314700 h 3943350"/>
              <a:gd name="connsiteX60" fmla="*/ 4600575 w 7515225"/>
              <a:gd name="connsiteY60" fmla="*/ 3343275 h 3943350"/>
              <a:gd name="connsiteX61" fmla="*/ 4629150 w 7515225"/>
              <a:gd name="connsiteY61" fmla="*/ 3409950 h 3943350"/>
              <a:gd name="connsiteX62" fmla="*/ 4648200 w 7515225"/>
              <a:gd name="connsiteY62" fmla="*/ 3438525 h 3943350"/>
              <a:gd name="connsiteX63" fmla="*/ 4667250 w 7515225"/>
              <a:gd name="connsiteY63" fmla="*/ 3495675 h 3943350"/>
              <a:gd name="connsiteX64" fmla="*/ 4686300 w 7515225"/>
              <a:gd name="connsiteY64" fmla="*/ 3552825 h 3943350"/>
              <a:gd name="connsiteX65" fmla="*/ 4695825 w 7515225"/>
              <a:gd name="connsiteY65" fmla="*/ 3581400 h 3943350"/>
              <a:gd name="connsiteX66" fmla="*/ 4714875 w 7515225"/>
              <a:gd name="connsiteY66" fmla="*/ 3619500 h 3943350"/>
              <a:gd name="connsiteX67" fmla="*/ 4724400 w 7515225"/>
              <a:gd name="connsiteY67" fmla="*/ 3648075 h 3943350"/>
              <a:gd name="connsiteX68" fmla="*/ 4772025 w 7515225"/>
              <a:gd name="connsiteY68" fmla="*/ 3705225 h 3943350"/>
              <a:gd name="connsiteX69" fmla="*/ 4791075 w 7515225"/>
              <a:gd name="connsiteY69" fmla="*/ 3733800 h 3943350"/>
              <a:gd name="connsiteX70" fmla="*/ 4867275 w 7515225"/>
              <a:gd name="connsiteY70" fmla="*/ 3790950 h 3943350"/>
              <a:gd name="connsiteX71" fmla="*/ 4924425 w 7515225"/>
              <a:gd name="connsiteY71" fmla="*/ 3848100 h 3943350"/>
              <a:gd name="connsiteX72" fmla="*/ 4943475 w 7515225"/>
              <a:gd name="connsiteY72" fmla="*/ 3876675 h 3943350"/>
              <a:gd name="connsiteX73" fmla="*/ 4972050 w 7515225"/>
              <a:gd name="connsiteY73" fmla="*/ 3886200 h 3943350"/>
              <a:gd name="connsiteX74" fmla="*/ 5057775 w 7515225"/>
              <a:gd name="connsiteY74" fmla="*/ 3924300 h 3943350"/>
              <a:gd name="connsiteX75" fmla="*/ 5286375 w 7515225"/>
              <a:gd name="connsiteY75" fmla="*/ 3943350 h 3943350"/>
              <a:gd name="connsiteX76" fmla="*/ 5314950 w 7515225"/>
              <a:gd name="connsiteY76" fmla="*/ 3924300 h 3943350"/>
              <a:gd name="connsiteX77" fmla="*/ 5353050 w 7515225"/>
              <a:gd name="connsiteY77" fmla="*/ 3876675 h 3943350"/>
              <a:gd name="connsiteX78" fmla="*/ 5372100 w 7515225"/>
              <a:gd name="connsiteY78" fmla="*/ 3848100 h 3943350"/>
              <a:gd name="connsiteX79" fmla="*/ 5400675 w 7515225"/>
              <a:gd name="connsiteY79" fmla="*/ 3829050 h 3943350"/>
              <a:gd name="connsiteX80" fmla="*/ 5438775 w 7515225"/>
              <a:gd name="connsiteY80" fmla="*/ 3800475 h 3943350"/>
              <a:gd name="connsiteX81" fmla="*/ 5467350 w 7515225"/>
              <a:gd name="connsiteY81" fmla="*/ 3790950 h 3943350"/>
              <a:gd name="connsiteX82" fmla="*/ 5495925 w 7515225"/>
              <a:gd name="connsiteY82" fmla="*/ 3771900 h 3943350"/>
              <a:gd name="connsiteX83" fmla="*/ 5562600 w 7515225"/>
              <a:gd name="connsiteY83" fmla="*/ 3752850 h 3943350"/>
              <a:gd name="connsiteX84" fmla="*/ 5600700 w 7515225"/>
              <a:gd name="connsiteY84" fmla="*/ 3733800 h 3943350"/>
              <a:gd name="connsiteX85" fmla="*/ 5667375 w 7515225"/>
              <a:gd name="connsiteY85" fmla="*/ 3686175 h 3943350"/>
              <a:gd name="connsiteX86" fmla="*/ 5695950 w 7515225"/>
              <a:gd name="connsiteY86" fmla="*/ 3667125 h 3943350"/>
              <a:gd name="connsiteX87" fmla="*/ 5724525 w 7515225"/>
              <a:gd name="connsiteY87" fmla="*/ 3657600 h 3943350"/>
              <a:gd name="connsiteX88" fmla="*/ 5810250 w 7515225"/>
              <a:gd name="connsiteY88" fmla="*/ 3638550 h 3943350"/>
              <a:gd name="connsiteX89" fmla="*/ 5867400 w 7515225"/>
              <a:gd name="connsiteY89" fmla="*/ 3619500 h 3943350"/>
              <a:gd name="connsiteX90" fmla="*/ 5953125 w 7515225"/>
              <a:gd name="connsiteY90" fmla="*/ 3581400 h 3943350"/>
              <a:gd name="connsiteX91" fmla="*/ 5981700 w 7515225"/>
              <a:gd name="connsiteY91" fmla="*/ 3571875 h 3943350"/>
              <a:gd name="connsiteX92" fmla="*/ 6086475 w 7515225"/>
              <a:gd name="connsiteY92" fmla="*/ 3552825 h 3943350"/>
              <a:gd name="connsiteX93" fmla="*/ 6143625 w 7515225"/>
              <a:gd name="connsiteY93" fmla="*/ 3533775 h 3943350"/>
              <a:gd name="connsiteX94" fmla="*/ 6172200 w 7515225"/>
              <a:gd name="connsiteY94" fmla="*/ 3514725 h 3943350"/>
              <a:gd name="connsiteX95" fmla="*/ 6200775 w 7515225"/>
              <a:gd name="connsiteY95" fmla="*/ 3505200 h 3943350"/>
              <a:gd name="connsiteX96" fmla="*/ 6296025 w 7515225"/>
              <a:gd name="connsiteY96" fmla="*/ 3476625 h 3943350"/>
              <a:gd name="connsiteX97" fmla="*/ 6372225 w 7515225"/>
              <a:gd name="connsiteY97" fmla="*/ 3438525 h 3943350"/>
              <a:gd name="connsiteX98" fmla="*/ 6410325 w 7515225"/>
              <a:gd name="connsiteY98" fmla="*/ 3429000 h 3943350"/>
              <a:gd name="connsiteX99" fmla="*/ 6467475 w 7515225"/>
              <a:gd name="connsiteY99" fmla="*/ 3409950 h 3943350"/>
              <a:gd name="connsiteX100" fmla="*/ 6543675 w 7515225"/>
              <a:gd name="connsiteY100" fmla="*/ 3390900 h 3943350"/>
              <a:gd name="connsiteX101" fmla="*/ 6581775 w 7515225"/>
              <a:gd name="connsiteY101" fmla="*/ 3381375 h 3943350"/>
              <a:gd name="connsiteX102" fmla="*/ 6629400 w 7515225"/>
              <a:gd name="connsiteY102" fmla="*/ 3371850 h 3943350"/>
              <a:gd name="connsiteX103" fmla="*/ 6686550 w 7515225"/>
              <a:gd name="connsiteY103" fmla="*/ 3352800 h 3943350"/>
              <a:gd name="connsiteX104" fmla="*/ 6715125 w 7515225"/>
              <a:gd name="connsiteY104" fmla="*/ 3343275 h 3943350"/>
              <a:gd name="connsiteX105" fmla="*/ 6762750 w 7515225"/>
              <a:gd name="connsiteY105" fmla="*/ 3333750 h 3943350"/>
              <a:gd name="connsiteX106" fmla="*/ 6791325 w 7515225"/>
              <a:gd name="connsiteY106" fmla="*/ 3324225 h 3943350"/>
              <a:gd name="connsiteX107" fmla="*/ 7515225 w 7515225"/>
              <a:gd name="connsiteY10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847850 w 7515225"/>
              <a:gd name="connsiteY30" fmla="*/ 1095375 h 3943350"/>
              <a:gd name="connsiteX31" fmla="*/ 1943100 w 7515225"/>
              <a:gd name="connsiteY31" fmla="*/ 1133475 h 3943350"/>
              <a:gd name="connsiteX32" fmla="*/ 2759869 w 7515225"/>
              <a:gd name="connsiteY32" fmla="*/ 1464469 h 3943350"/>
              <a:gd name="connsiteX33" fmla="*/ 2931319 w 7515225"/>
              <a:gd name="connsiteY33" fmla="*/ 1543050 h 3943350"/>
              <a:gd name="connsiteX34" fmla="*/ 3105150 w 7515225"/>
              <a:gd name="connsiteY34" fmla="*/ 1657350 h 3943350"/>
              <a:gd name="connsiteX35" fmla="*/ 3224212 w 7515225"/>
              <a:gd name="connsiteY35" fmla="*/ 1752600 h 3943350"/>
              <a:gd name="connsiteX36" fmla="*/ 3352800 w 7515225"/>
              <a:gd name="connsiteY36" fmla="*/ 1914525 h 3943350"/>
              <a:gd name="connsiteX37" fmla="*/ 3419475 w 7515225"/>
              <a:gd name="connsiteY37" fmla="*/ 2000250 h 3943350"/>
              <a:gd name="connsiteX38" fmla="*/ 3457575 w 7515225"/>
              <a:gd name="connsiteY38" fmla="*/ 2057400 h 3943350"/>
              <a:gd name="connsiteX39" fmla="*/ 3505200 w 7515225"/>
              <a:gd name="connsiteY39" fmla="*/ 2124075 h 3943350"/>
              <a:gd name="connsiteX40" fmla="*/ 3543300 w 7515225"/>
              <a:gd name="connsiteY40" fmla="*/ 2181225 h 3943350"/>
              <a:gd name="connsiteX41" fmla="*/ 3581400 w 7515225"/>
              <a:gd name="connsiteY41" fmla="*/ 2247900 h 3943350"/>
              <a:gd name="connsiteX42" fmla="*/ 3667125 w 7515225"/>
              <a:gd name="connsiteY42" fmla="*/ 2345531 h 3943350"/>
              <a:gd name="connsiteX43" fmla="*/ 3838575 w 7515225"/>
              <a:gd name="connsiteY43" fmla="*/ 2428875 h 3943350"/>
              <a:gd name="connsiteX44" fmla="*/ 4050506 w 7515225"/>
              <a:gd name="connsiteY44" fmla="*/ 2505075 h 3943350"/>
              <a:gd name="connsiteX45" fmla="*/ 4250532 w 7515225"/>
              <a:gd name="connsiteY45" fmla="*/ 2638425 h 3943350"/>
              <a:gd name="connsiteX46" fmla="*/ 4362450 w 7515225"/>
              <a:gd name="connsiteY46" fmla="*/ 2762250 h 3943350"/>
              <a:gd name="connsiteX47" fmla="*/ 4381500 w 7515225"/>
              <a:gd name="connsiteY47" fmla="*/ 2819400 h 3943350"/>
              <a:gd name="connsiteX48" fmla="*/ 4400550 w 7515225"/>
              <a:gd name="connsiteY48" fmla="*/ 2857500 h 3943350"/>
              <a:gd name="connsiteX49" fmla="*/ 4419600 w 7515225"/>
              <a:gd name="connsiteY49" fmla="*/ 2924175 h 3943350"/>
              <a:gd name="connsiteX50" fmla="*/ 4448175 w 7515225"/>
              <a:gd name="connsiteY50" fmla="*/ 2990850 h 3943350"/>
              <a:gd name="connsiteX51" fmla="*/ 4467225 w 7515225"/>
              <a:gd name="connsiteY51" fmla="*/ 3048000 h 3943350"/>
              <a:gd name="connsiteX52" fmla="*/ 4486275 w 7515225"/>
              <a:gd name="connsiteY52" fmla="*/ 3105150 h 3943350"/>
              <a:gd name="connsiteX53" fmla="*/ 4495800 w 7515225"/>
              <a:gd name="connsiteY53" fmla="*/ 3133725 h 3943350"/>
              <a:gd name="connsiteX54" fmla="*/ 4505325 w 7515225"/>
              <a:gd name="connsiteY54" fmla="*/ 3171825 h 3943350"/>
              <a:gd name="connsiteX55" fmla="*/ 4524375 w 7515225"/>
              <a:gd name="connsiteY55" fmla="*/ 3200400 h 3943350"/>
              <a:gd name="connsiteX56" fmla="*/ 4533900 w 7515225"/>
              <a:gd name="connsiteY56" fmla="*/ 3228975 h 3943350"/>
              <a:gd name="connsiteX57" fmla="*/ 4552950 w 7515225"/>
              <a:gd name="connsiteY57" fmla="*/ 3257550 h 3943350"/>
              <a:gd name="connsiteX58" fmla="*/ 4572000 w 7515225"/>
              <a:gd name="connsiteY58" fmla="*/ 3314700 h 3943350"/>
              <a:gd name="connsiteX59" fmla="*/ 4600575 w 7515225"/>
              <a:gd name="connsiteY59" fmla="*/ 3343275 h 3943350"/>
              <a:gd name="connsiteX60" fmla="*/ 4629150 w 7515225"/>
              <a:gd name="connsiteY60" fmla="*/ 3409950 h 3943350"/>
              <a:gd name="connsiteX61" fmla="*/ 4648200 w 7515225"/>
              <a:gd name="connsiteY61" fmla="*/ 3438525 h 3943350"/>
              <a:gd name="connsiteX62" fmla="*/ 4667250 w 7515225"/>
              <a:gd name="connsiteY62" fmla="*/ 3495675 h 3943350"/>
              <a:gd name="connsiteX63" fmla="*/ 4686300 w 7515225"/>
              <a:gd name="connsiteY63" fmla="*/ 3552825 h 3943350"/>
              <a:gd name="connsiteX64" fmla="*/ 4695825 w 7515225"/>
              <a:gd name="connsiteY64" fmla="*/ 3581400 h 3943350"/>
              <a:gd name="connsiteX65" fmla="*/ 4714875 w 7515225"/>
              <a:gd name="connsiteY65" fmla="*/ 3619500 h 3943350"/>
              <a:gd name="connsiteX66" fmla="*/ 4724400 w 7515225"/>
              <a:gd name="connsiteY66" fmla="*/ 3648075 h 3943350"/>
              <a:gd name="connsiteX67" fmla="*/ 4772025 w 7515225"/>
              <a:gd name="connsiteY67" fmla="*/ 3705225 h 3943350"/>
              <a:gd name="connsiteX68" fmla="*/ 4791075 w 7515225"/>
              <a:gd name="connsiteY68" fmla="*/ 3733800 h 3943350"/>
              <a:gd name="connsiteX69" fmla="*/ 4867275 w 7515225"/>
              <a:gd name="connsiteY69" fmla="*/ 3790950 h 3943350"/>
              <a:gd name="connsiteX70" fmla="*/ 4924425 w 7515225"/>
              <a:gd name="connsiteY70" fmla="*/ 3848100 h 3943350"/>
              <a:gd name="connsiteX71" fmla="*/ 4943475 w 7515225"/>
              <a:gd name="connsiteY71" fmla="*/ 3876675 h 3943350"/>
              <a:gd name="connsiteX72" fmla="*/ 4972050 w 7515225"/>
              <a:gd name="connsiteY72" fmla="*/ 3886200 h 3943350"/>
              <a:gd name="connsiteX73" fmla="*/ 5057775 w 7515225"/>
              <a:gd name="connsiteY73" fmla="*/ 3924300 h 3943350"/>
              <a:gd name="connsiteX74" fmla="*/ 5286375 w 7515225"/>
              <a:gd name="connsiteY74" fmla="*/ 3943350 h 3943350"/>
              <a:gd name="connsiteX75" fmla="*/ 5314950 w 7515225"/>
              <a:gd name="connsiteY75" fmla="*/ 3924300 h 3943350"/>
              <a:gd name="connsiteX76" fmla="*/ 5353050 w 7515225"/>
              <a:gd name="connsiteY76" fmla="*/ 3876675 h 3943350"/>
              <a:gd name="connsiteX77" fmla="*/ 5372100 w 7515225"/>
              <a:gd name="connsiteY77" fmla="*/ 3848100 h 3943350"/>
              <a:gd name="connsiteX78" fmla="*/ 5400675 w 7515225"/>
              <a:gd name="connsiteY78" fmla="*/ 3829050 h 3943350"/>
              <a:gd name="connsiteX79" fmla="*/ 5438775 w 7515225"/>
              <a:gd name="connsiteY79" fmla="*/ 3800475 h 3943350"/>
              <a:gd name="connsiteX80" fmla="*/ 5467350 w 7515225"/>
              <a:gd name="connsiteY80" fmla="*/ 3790950 h 3943350"/>
              <a:gd name="connsiteX81" fmla="*/ 5495925 w 7515225"/>
              <a:gd name="connsiteY81" fmla="*/ 3771900 h 3943350"/>
              <a:gd name="connsiteX82" fmla="*/ 5562600 w 7515225"/>
              <a:gd name="connsiteY82" fmla="*/ 3752850 h 3943350"/>
              <a:gd name="connsiteX83" fmla="*/ 5600700 w 7515225"/>
              <a:gd name="connsiteY83" fmla="*/ 3733800 h 3943350"/>
              <a:gd name="connsiteX84" fmla="*/ 5667375 w 7515225"/>
              <a:gd name="connsiteY84" fmla="*/ 3686175 h 3943350"/>
              <a:gd name="connsiteX85" fmla="*/ 5695950 w 7515225"/>
              <a:gd name="connsiteY85" fmla="*/ 3667125 h 3943350"/>
              <a:gd name="connsiteX86" fmla="*/ 5724525 w 7515225"/>
              <a:gd name="connsiteY86" fmla="*/ 3657600 h 3943350"/>
              <a:gd name="connsiteX87" fmla="*/ 5810250 w 7515225"/>
              <a:gd name="connsiteY87" fmla="*/ 3638550 h 3943350"/>
              <a:gd name="connsiteX88" fmla="*/ 5867400 w 7515225"/>
              <a:gd name="connsiteY88" fmla="*/ 3619500 h 3943350"/>
              <a:gd name="connsiteX89" fmla="*/ 5953125 w 7515225"/>
              <a:gd name="connsiteY89" fmla="*/ 3581400 h 3943350"/>
              <a:gd name="connsiteX90" fmla="*/ 5981700 w 7515225"/>
              <a:gd name="connsiteY90" fmla="*/ 3571875 h 3943350"/>
              <a:gd name="connsiteX91" fmla="*/ 6086475 w 7515225"/>
              <a:gd name="connsiteY91" fmla="*/ 3552825 h 3943350"/>
              <a:gd name="connsiteX92" fmla="*/ 6143625 w 7515225"/>
              <a:gd name="connsiteY92" fmla="*/ 3533775 h 3943350"/>
              <a:gd name="connsiteX93" fmla="*/ 6172200 w 7515225"/>
              <a:gd name="connsiteY93" fmla="*/ 3514725 h 3943350"/>
              <a:gd name="connsiteX94" fmla="*/ 6200775 w 7515225"/>
              <a:gd name="connsiteY94" fmla="*/ 3505200 h 3943350"/>
              <a:gd name="connsiteX95" fmla="*/ 6296025 w 7515225"/>
              <a:gd name="connsiteY95" fmla="*/ 3476625 h 3943350"/>
              <a:gd name="connsiteX96" fmla="*/ 6372225 w 7515225"/>
              <a:gd name="connsiteY96" fmla="*/ 3438525 h 3943350"/>
              <a:gd name="connsiteX97" fmla="*/ 6410325 w 7515225"/>
              <a:gd name="connsiteY97" fmla="*/ 3429000 h 3943350"/>
              <a:gd name="connsiteX98" fmla="*/ 6467475 w 7515225"/>
              <a:gd name="connsiteY98" fmla="*/ 3409950 h 3943350"/>
              <a:gd name="connsiteX99" fmla="*/ 6543675 w 7515225"/>
              <a:gd name="connsiteY99" fmla="*/ 3390900 h 3943350"/>
              <a:gd name="connsiteX100" fmla="*/ 6581775 w 7515225"/>
              <a:gd name="connsiteY100" fmla="*/ 3381375 h 3943350"/>
              <a:gd name="connsiteX101" fmla="*/ 6629400 w 7515225"/>
              <a:gd name="connsiteY101" fmla="*/ 3371850 h 3943350"/>
              <a:gd name="connsiteX102" fmla="*/ 6686550 w 7515225"/>
              <a:gd name="connsiteY102" fmla="*/ 3352800 h 3943350"/>
              <a:gd name="connsiteX103" fmla="*/ 6715125 w 7515225"/>
              <a:gd name="connsiteY103" fmla="*/ 3343275 h 3943350"/>
              <a:gd name="connsiteX104" fmla="*/ 6762750 w 7515225"/>
              <a:gd name="connsiteY104" fmla="*/ 3333750 h 3943350"/>
              <a:gd name="connsiteX105" fmla="*/ 6791325 w 7515225"/>
              <a:gd name="connsiteY105" fmla="*/ 3324225 h 3943350"/>
              <a:gd name="connsiteX106" fmla="*/ 7515225 w 7515225"/>
              <a:gd name="connsiteY10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819275 w 7515225"/>
              <a:gd name="connsiteY29" fmla="*/ 1085850 h 3943350"/>
              <a:gd name="connsiteX30" fmla="*/ 1943100 w 7515225"/>
              <a:gd name="connsiteY30" fmla="*/ 1133475 h 3943350"/>
              <a:gd name="connsiteX31" fmla="*/ 2759869 w 7515225"/>
              <a:gd name="connsiteY31" fmla="*/ 1464469 h 3943350"/>
              <a:gd name="connsiteX32" fmla="*/ 2931319 w 7515225"/>
              <a:gd name="connsiteY32" fmla="*/ 1543050 h 3943350"/>
              <a:gd name="connsiteX33" fmla="*/ 3105150 w 7515225"/>
              <a:gd name="connsiteY33" fmla="*/ 1657350 h 3943350"/>
              <a:gd name="connsiteX34" fmla="*/ 3224212 w 7515225"/>
              <a:gd name="connsiteY34" fmla="*/ 1752600 h 3943350"/>
              <a:gd name="connsiteX35" fmla="*/ 3352800 w 7515225"/>
              <a:gd name="connsiteY35" fmla="*/ 1914525 h 3943350"/>
              <a:gd name="connsiteX36" fmla="*/ 3419475 w 7515225"/>
              <a:gd name="connsiteY36" fmla="*/ 2000250 h 3943350"/>
              <a:gd name="connsiteX37" fmla="*/ 3457575 w 7515225"/>
              <a:gd name="connsiteY37" fmla="*/ 2057400 h 3943350"/>
              <a:gd name="connsiteX38" fmla="*/ 3505200 w 7515225"/>
              <a:gd name="connsiteY38" fmla="*/ 2124075 h 3943350"/>
              <a:gd name="connsiteX39" fmla="*/ 3543300 w 7515225"/>
              <a:gd name="connsiteY39" fmla="*/ 2181225 h 3943350"/>
              <a:gd name="connsiteX40" fmla="*/ 3581400 w 7515225"/>
              <a:gd name="connsiteY40" fmla="*/ 2247900 h 3943350"/>
              <a:gd name="connsiteX41" fmla="*/ 3667125 w 7515225"/>
              <a:gd name="connsiteY41" fmla="*/ 2345531 h 3943350"/>
              <a:gd name="connsiteX42" fmla="*/ 3838575 w 7515225"/>
              <a:gd name="connsiteY42" fmla="*/ 2428875 h 3943350"/>
              <a:gd name="connsiteX43" fmla="*/ 4050506 w 7515225"/>
              <a:gd name="connsiteY43" fmla="*/ 2505075 h 3943350"/>
              <a:gd name="connsiteX44" fmla="*/ 4250532 w 7515225"/>
              <a:gd name="connsiteY44" fmla="*/ 2638425 h 3943350"/>
              <a:gd name="connsiteX45" fmla="*/ 4362450 w 7515225"/>
              <a:gd name="connsiteY45" fmla="*/ 2762250 h 3943350"/>
              <a:gd name="connsiteX46" fmla="*/ 4381500 w 7515225"/>
              <a:gd name="connsiteY46" fmla="*/ 2819400 h 3943350"/>
              <a:gd name="connsiteX47" fmla="*/ 4400550 w 7515225"/>
              <a:gd name="connsiteY47" fmla="*/ 2857500 h 3943350"/>
              <a:gd name="connsiteX48" fmla="*/ 4419600 w 7515225"/>
              <a:gd name="connsiteY48" fmla="*/ 2924175 h 3943350"/>
              <a:gd name="connsiteX49" fmla="*/ 4448175 w 7515225"/>
              <a:gd name="connsiteY49" fmla="*/ 2990850 h 3943350"/>
              <a:gd name="connsiteX50" fmla="*/ 4467225 w 7515225"/>
              <a:gd name="connsiteY50" fmla="*/ 3048000 h 3943350"/>
              <a:gd name="connsiteX51" fmla="*/ 4486275 w 7515225"/>
              <a:gd name="connsiteY51" fmla="*/ 3105150 h 3943350"/>
              <a:gd name="connsiteX52" fmla="*/ 4495800 w 7515225"/>
              <a:gd name="connsiteY52" fmla="*/ 3133725 h 3943350"/>
              <a:gd name="connsiteX53" fmla="*/ 4505325 w 7515225"/>
              <a:gd name="connsiteY53" fmla="*/ 3171825 h 3943350"/>
              <a:gd name="connsiteX54" fmla="*/ 4524375 w 7515225"/>
              <a:gd name="connsiteY54" fmla="*/ 3200400 h 3943350"/>
              <a:gd name="connsiteX55" fmla="*/ 4533900 w 7515225"/>
              <a:gd name="connsiteY55" fmla="*/ 3228975 h 3943350"/>
              <a:gd name="connsiteX56" fmla="*/ 4552950 w 7515225"/>
              <a:gd name="connsiteY56" fmla="*/ 3257550 h 3943350"/>
              <a:gd name="connsiteX57" fmla="*/ 4572000 w 7515225"/>
              <a:gd name="connsiteY57" fmla="*/ 3314700 h 3943350"/>
              <a:gd name="connsiteX58" fmla="*/ 4600575 w 7515225"/>
              <a:gd name="connsiteY58" fmla="*/ 3343275 h 3943350"/>
              <a:gd name="connsiteX59" fmla="*/ 4629150 w 7515225"/>
              <a:gd name="connsiteY59" fmla="*/ 3409950 h 3943350"/>
              <a:gd name="connsiteX60" fmla="*/ 4648200 w 7515225"/>
              <a:gd name="connsiteY60" fmla="*/ 3438525 h 3943350"/>
              <a:gd name="connsiteX61" fmla="*/ 4667250 w 7515225"/>
              <a:gd name="connsiteY61" fmla="*/ 3495675 h 3943350"/>
              <a:gd name="connsiteX62" fmla="*/ 4686300 w 7515225"/>
              <a:gd name="connsiteY62" fmla="*/ 3552825 h 3943350"/>
              <a:gd name="connsiteX63" fmla="*/ 4695825 w 7515225"/>
              <a:gd name="connsiteY63" fmla="*/ 3581400 h 3943350"/>
              <a:gd name="connsiteX64" fmla="*/ 4714875 w 7515225"/>
              <a:gd name="connsiteY64" fmla="*/ 3619500 h 3943350"/>
              <a:gd name="connsiteX65" fmla="*/ 4724400 w 7515225"/>
              <a:gd name="connsiteY65" fmla="*/ 3648075 h 3943350"/>
              <a:gd name="connsiteX66" fmla="*/ 4772025 w 7515225"/>
              <a:gd name="connsiteY66" fmla="*/ 3705225 h 3943350"/>
              <a:gd name="connsiteX67" fmla="*/ 4791075 w 7515225"/>
              <a:gd name="connsiteY67" fmla="*/ 3733800 h 3943350"/>
              <a:gd name="connsiteX68" fmla="*/ 4867275 w 7515225"/>
              <a:gd name="connsiteY68" fmla="*/ 3790950 h 3943350"/>
              <a:gd name="connsiteX69" fmla="*/ 4924425 w 7515225"/>
              <a:gd name="connsiteY69" fmla="*/ 3848100 h 3943350"/>
              <a:gd name="connsiteX70" fmla="*/ 4943475 w 7515225"/>
              <a:gd name="connsiteY70" fmla="*/ 3876675 h 3943350"/>
              <a:gd name="connsiteX71" fmla="*/ 4972050 w 7515225"/>
              <a:gd name="connsiteY71" fmla="*/ 3886200 h 3943350"/>
              <a:gd name="connsiteX72" fmla="*/ 5057775 w 7515225"/>
              <a:gd name="connsiteY72" fmla="*/ 3924300 h 3943350"/>
              <a:gd name="connsiteX73" fmla="*/ 5286375 w 7515225"/>
              <a:gd name="connsiteY73" fmla="*/ 3943350 h 3943350"/>
              <a:gd name="connsiteX74" fmla="*/ 5314950 w 7515225"/>
              <a:gd name="connsiteY74" fmla="*/ 3924300 h 3943350"/>
              <a:gd name="connsiteX75" fmla="*/ 5353050 w 7515225"/>
              <a:gd name="connsiteY75" fmla="*/ 3876675 h 3943350"/>
              <a:gd name="connsiteX76" fmla="*/ 5372100 w 7515225"/>
              <a:gd name="connsiteY76" fmla="*/ 3848100 h 3943350"/>
              <a:gd name="connsiteX77" fmla="*/ 5400675 w 7515225"/>
              <a:gd name="connsiteY77" fmla="*/ 3829050 h 3943350"/>
              <a:gd name="connsiteX78" fmla="*/ 5438775 w 7515225"/>
              <a:gd name="connsiteY78" fmla="*/ 3800475 h 3943350"/>
              <a:gd name="connsiteX79" fmla="*/ 5467350 w 7515225"/>
              <a:gd name="connsiteY79" fmla="*/ 3790950 h 3943350"/>
              <a:gd name="connsiteX80" fmla="*/ 5495925 w 7515225"/>
              <a:gd name="connsiteY80" fmla="*/ 3771900 h 3943350"/>
              <a:gd name="connsiteX81" fmla="*/ 5562600 w 7515225"/>
              <a:gd name="connsiteY81" fmla="*/ 3752850 h 3943350"/>
              <a:gd name="connsiteX82" fmla="*/ 5600700 w 7515225"/>
              <a:gd name="connsiteY82" fmla="*/ 3733800 h 3943350"/>
              <a:gd name="connsiteX83" fmla="*/ 5667375 w 7515225"/>
              <a:gd name="connsiteY83" fmla="*/ 3686175 h 3943350"/>
              <a:gd name="connsiteX84" fmla="*/ 5695950 w 7515225"/>
              <a:gd name="connsiteY84" fmla="*/ 3667125 h 3943350"/>
              <a:gd name="connsiteX85" fmla="*/ 5724525 w 7515225"/>
              <a:gd name="connsiteY85" fmla="*/ 3657600 h 3943350"/>
              <a:gd name="connsiteX86" fmla="*/ 5810250 w 7515225"/>
              <a:gd name="connsiteY86" fmla="*/ 3638550 h 3943350"/>
              <a:gd name="connsiteX87" fmla="*/ 5867400 w 7515225"/>
              <a:gd name="connsiteY87" fmla="*/ 3619500 h 3943350"/>
              <a:gd name="connsiteX88" fmla="*/ 5953125 w 7515225"/>
              <a:gd name="connsiteY88" fmla="*/ 3581400 h 3943350"/>
              <a:gd name="connsiteX89" fmla="*/ 5981700 w 7515225"/>
              <a:gd name="connsiteY89" fmla="*/ 3571875 h 3943350"/>
              <a:gd name="connsiteX90" fmla="*/ 6086475 w 7515225"/>
              <a:gd name="connsiteY90" fmla="*/ 3552825 h 3943350"/>
              <a:gd name="connsiteX91" fmla="*/ 6143625 w 7515225"/>
              <a:gd name="connsiteY91" fmla="*/ 3533775 h 3943350"/>
              <a:gd name="connsiteX92" fmla="*/ 6172200 w 7515225"/>
              <a:gd name="connsiteY92" fmla="*/ 3514725 h 3943350"/>
              <a:gd name="connsiteX93" fmla="*/ 6200775 w 7515225"/>
              <a:gd name="connsiteY93" fmla="*/ 3505200 h 3943350"/>
              <a:gd name="connsiteX94" fmla="*/ 6296025 w 7515225"/>
              <a:gd name="connsiteY94" fmla="*/ 3476625 h 3943350"/>
              <a:gd name="connsiteX95" fmla="*/ 6372225 w 7515225"/>
              <a:gd name="connsiteY95" fmla="*/ 3438525 h 3943350"/>
              <a:gd name="connsiteX96" fmla="*/ 6410325 w 7515225"/>
              <a:gd name="connsiteY96" fmla="*/ 3429000 h 3943350"/>
              <a:gd name="connsiteX97" fmla="*/ 6467475 w 7515225"/>
              <a:gd name="connsiteY97" fmla="*/ 3409950 h 3943350"/>
              <a:gd name="connsiteX98" fmla="*/ 6543675 w 7515225"/>
              <a:gd name="connsiteY98" fmla="*/ 3390900 h 3943350"/>
              <a:gd name="connsiteX99" fmla="*/ 6581775 w 7515225"/>
              <a:gd name="connsiteY99" fmla="*/ 3381375 h 3943350"/>
              <a:gd name="connsiteX100" fmla="*/ 6629400 w 7515225"/>
              <a:gd name="connsiteY100" fmla="*/ 3371850 h 3943350"/>
              <a:gd name="connsiteX101" fmla="*/ 6686550 w 7515225"/>
              <a:gd name="connsiteY101" fmla="*/ 3352800 h 3943350"/>
              <a:gd name="connsiteX102" fmla="*/ 6715125 w 7515225"/>
              <a:gd name="connsiteY102" fmla="*/ 3343275 h 3943350"/>
              <a:gd name="connsiteX103" fmla="*/ 6762750 w 7515225"/>
              <a:gd name="connsiteY103" fmla="*/ 3333750 h 3943350"/>
              <a:gd name="connsiteX104" fmla="*/ 6791325 w 7515225"/>
              <a:gd name="connsiteY104" fmla="*/ 3324225 h 3943350"/>
              <a:gd name="connsiteX105" fmla="*/ 7515225 w 7515225"/>
              <a:gd name="connsiteY10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762125 w 7515225"/>
              <a:gd name="connsiteY28" fmla="*/ 1066800 h 3943350"/>
              <a:gd name="connsiteX29" fmla="*/ 1943100 w 7515225"/>
              <a:gd name="connsiteY29" fmla="*/ 1133475 h 3943350"/>
              <a:gd name="connsiteX30" fmla="*/ 2759869 w 7515225"/>
              <a:gd name="connsiteY30" fmla="*/ 1464469 h 3943350"/>
              <a:gd name="connsiteX31" fmla="*/ 2931319 w 7515225"/>
              <a:gd name="connsiteY31" fmla="*/ 1543050 h 3943350"/>
              <a:gd name="connsiteX32" fmla="*/ 3105150 w 7515225"/>
              <a:gd name="connsiteY32" fmla="*/ 1657350 h 3943350"/>
              <a:gd name="connsiteX33" fmla="*/ 3224212 w 7515225"/>
              <a:gd name="connsiteY33" fmla="*/ 1752600 h 3943350"/>
              <a:gd name="connsiteX34" fmla="*/ 3352800 w 7515225"/>
              <a:gd name="connsiteY34" fmla="*/ 1914525 h 3943350"/>
              <a:gd name="connsiteX35" fmla="*/ 3419475 w 7515225"/>
              <a:gd name="connsiteY35" fmla="*/ 2000250 h 3943350"/>
              <a:gd name="connsiteX36" fmla="*/ 3457575 w 7515225"/>
              <a:gd name="connsiteY36" fmla="*/ 2057400 h 3943350"/>
              <a:gd name="connsiteX37" fmla="*/ 3505200 w 7515225"/>
              <a:gd name="connsiteY37" fmla="*/ 2124075 h 3943350"/>
              <a:gd name="connsiteX38" fmla="*/ 3543300 w 7515225"/>
              <a:gd name="connsiteY38" fmla="*/ 2181225 h 3943350"/>
              <a:gd name="connsiteX39" fmla="*/ 3581400 w 7515225"/>
              <a:gd name="connsiteY39" fmla="*/ 2247900 h 3943350"/>
              <a:gd name="connsiteX40" fmla="*/ 3667125 w 7515225"/>
              <a:gd name="connsiteY40" fmla="*/ 2345531 h 3943350"/>
              <a:gd name="connsiteX41" fmla="*/ 3838575 w 7515225"/>
              <a:gd name="connsiteY41" fmla="*/ 2428875 h 3943350"/>
              <a:gd name="connsiteX42" fmla="*/ 4050506 w 7515225"/>
              <a:gd name="connsiteY42" fmla="*/ 2505075 h 3943350"/>
              <a:gd name="connsiteX43" fmla="*/ 4250532 w 7515225"/>
              <a:gd name="connsiteY43" fmla="*/ 2638425 h 3943350"/>
              <a:gd name="connsiteX44" fmla="*/ 4362450 w 7515225"/>
              <a:gd name="connsiteY44" fmla="*/ 2762250 h 3943350"/>
              <a:gd name="connsiteX45" fmla="*/ 4381500 w 7515225"/>
              <a:gd name="connsiteY45" fmla="*/ 2819400 h 3943350"/>
              <a:gd name="connsiteX46" fmla="*/ 4400550 w 7515225"/>
              <a:gd name="connsiteY46" fmla="*/ 2857500 h 3943350"/>
              <a:gd name="connsiteX47" fmla="*/ 4419600 w 7515225"/>
              <a:gd name="connsiteY47" fmla="*/ 2924175 h 3943350"/>
              <a:gd name="connsiteX48" fmla="*/ 4448175 w 7515225"/>
              <a:gd name="connsiteY48" fmla="*/ 2990850 h 3943350"/>
              <a:gd name="connsiteX49" fmla="*/ 4467225 w 7515225"/>
              <a:gd name="connsiteY49" fmla="*/ 3048000 h 3943350"/>
              <a:gd name="connsiteX50" fmla="*/ 4486275 w 7515225"/>
              <a:gd name="connsiteY50" fmla="*/ 3105150 h 3943350"/>
              <a:gd name="connsiteX51" fmla="*/ 4495800 w 7515225"/>
              <a:gd name="connsiteY51" fmla="*/ 3133725 h 3943350"/>
              <a:gd name="connsiteX52" fmla="*/ 4505325 w 7515225"/>
              <a:gd name="connsiteY52" fmla="*/ 3171825 h 3943350"/>
              <a:gd name="connsiteX53" fmla="*/ 4524375 w 7515225"/>
              <a:gd name="connsiteY53" fmla="*/ 3200400 h 3943350"/>
              <a:gd name="connsiteX54" fmla="*/ 4533900 w 7515225"/>
              <a:gd name="connsiteY54" fmla="*/ 3228975 h 3943350"/>
              <a:gd name="connsiteX55" fmla="*/ 4552950 w 7515225"/>
              <a:gd name="connsiteY55" fmla="*/ 3257550 h 3943350"/>
              <a:gd name="connsiteX56" fmla="*/ 4572000 w 7515225"/>
              <a:gd name="connsiteY56" fmla="*/ 3314700 h 3943350"/>
              <a:gd name="connsiteX57" fmla="*/ 4600575 w 7515225"/>
              <a:gd name="connsiteY57" fmla="*/ 3343275 h 3943350"/>
              <a:gd name="connsiteX58" fmla="*/ 4629150 w 7515225"/>
              <a:gd name="connsiteY58" fmla="*/ 3409950 h 3943350"/>
              <a:gd name="connsiteX59" fmla="*/ 4648200 w 7515225"/>
              <a:gd name="connsiteY59" fmla="*/ 3438525 h 3943350"/>
              <a:gd name="connsiteX60" fmla="*/ 4667250 w 7515225"/>
              <a:gd name="connsiteY60" fmla="*/ 3495675 h 3943350"/>
              <a:gd name="connsiteX61" fmla="*/ 4686300 w 7515225"/>
              <a:gd name="connsiteY61" fmla="*/ 3552825 h 3943350"/>
              <a:gd name="connsiteX62" fmla="*/ 4695825 w 7515225"/>
              <a:gd name="connsiteY62" fmla="*/ 3581400 h 3943350"/>
              <a:gd name="connsiteX63" fmla="*/ 4714875 w 7515225"/>
              <a:gd name="connsiteY63" fmla="*/ 3619500 h 3943350"/>
              <a:gd name="connsiteX64" fmla="*/ 4724400 w 7515225"/>
              <a:gd name="connsiteY64" fmla="*/ 3648075 h 3943350"/>
              <a:gd name="connsiteX65" fmla="*/ 4772025 w 7515225"/>
              <a:gd name="connsiteY65" fmla="*/ 3705225 h 3943350"/>
              <a:gd name="connsiteX66" fmla="*/ 4791075 w 7515225"/>
              <a:gd name="connsiteY66" fmla="*/ 3733800 h 3943350"/>
              <a:gd name="connsiteX67" fmla="*/ 4867275 w 7515225"/>
              <a:gd name="connsiteY67" fmla="*/ 3790950 h 3943350"/>
              <a:gd name="connsiteX68" fmla="*/ 4924425 w 7515225"/>
              <a:gd name="connsiteY68" fmla="*/ 3848100 h 3943350"/>
              <a:gd name="connsiteX69" fmla="*/ 4943475 w 7515225"/>
              <a:gd name="connsiteY69" fmla="*/ 3876675 h 3943350"/>
              <a:gd name="connsiteX70" fmla="*/ 4972050 w 7515225"/>
              <a:gd name="connsiteY70" fmla="*/ 3886200 h 3943350"/>
              <a:gd name="connsiteX71" fmla="*/ 5057775 w 7515225"/>
              <a:gd name="connsiteY71" fmla="*/ 3924300 h 3943350"/>
              <a:gd name="connsiteX72" fmla="*/ 5286375 w 7515225"/>
              <a:gd name="connsiteY72" fmla="*/ 3943350 h 3943350"/>
              <a:gd name="connsiteX73" fmla="*/ 5314950 w 7515225"/>
              <a:gd name="connsiteY73" fmla="*/ 3924300 h 3943350"/>
              <a:gd name="connsiteX74" fmla="*/ 5353050 w 7515225"/>
              <a:gd name="connsiteY74" fmla="*/ 3876675 h 3943350"/>
              <a:gd name="connsiteX75" fmla="*/ 5372100 w 7515225"/>
              <a:gd name="connsiteY75" fmla="*/ 3848100 h 3943350"/>
              <a:gd name="connsiteX76" fmla="*/ 5400675 w 7515225"/>
              <a:gd name="connsiteY76" fmla="*/ 3829050 h 3943350"/>
              <a:gd name="connsiteX77" fmla="*/ 5438775 w 7515225"/>
              <a:gd name="connsiteY77" fmla="*/ 3800475 h 3943350"/>
              <a:gd name="connsiteX78" fmla="*/ 5467350 w 7515225"/>
              <a:gd name="connsiteY78" fmla="*/ 3790950 h 3943350"/>
              <a:gd name="connsiteX79" fmla="*/ 5495925 w 7515225"/>
              <a:gd name="connsiteY79" fmla="*/ 3771900 h 3943350"/>
              <a:gd name="connsiteX80" fmla="*/ 5562600 w 7515225"/>
              <a:gd name="connsiteY80" fmla="*/ 3752850 h 3943350"/>
              <a:gd name="connsiteX81" fmla="*/ 5600700 w 7515225"/>
              <a:gd name="connsiteY81" fmla="*/ 3733800 h 3943350"/>
              <a:gd name="connsiteX82" fmla="*/ 5667375 w 7515225"/>
              <a:gd name="connsiteY82" fmla="*/ 3686175 h 3943350"/>
              <a:gd name="connsiteX83" fmla="*/ 5695950 w 7515225"/>
              <a:gd name="connsiteY83" fmla="*/ 3667125 h 3943350"/>
              <a:gd name="connsiteX84" fmla="*/ 5724525 w 7515225"/>
              <a:gd name="connsiteY84" fmla="*/ 3657600 h 3943350"/>
              <a:gd name="connsiteX85" fmla="*/ 5810250 w 7515225"/>
              <a:gd name="connsiteY85" fmla="*/ 3638550 h 3943350"/>
              <a:gd name="connsiteX86" fmla="*/ 5867400 w 7515225"/>
              <a:gd name="connsiteY86" fmla="*/ 3619500 h 3943350"/>
              <a:gd name="connsiteX87" fmla="*/ 5953125 w 7515225"/>
              <a:gd name="connsiteY87" fmla="*/ 3581400 h 3943350"/>
              <a:gd name="connsiteX88" fmla="*/ 5981700 w 7515225"/>
              <a:gd name="connsiteY88" fmla="*/ 3571875 h 3943350"/>
              <a:gd name="connsiteX89" fmla="*/ 6086475 w 7515225"/>
              <a:gd name="connsiteY89" fmla="*/ 3552825 h 3943350"/>
              <a:gd name="connsiteX90" fmla="*/ 6143625 w 7515225"/>
              <a:gd name="connsiteY90" fmla="*/ 3533775 h 3943350"/>
              <a:gd name="connsiteX91" fmla="*/ 6172200 w 7515225"/>
              <a:gd name="connsiteY91" fmla="*/ 3514725 h 3943350"/>
              <a:gd name="connsiteX92" fmla="*/ 6200775 w 7515225"/>
              <a:gd name="connsiteY92" fmla="*/ 3505200 h 3943350"/>
              <a:gd name="connsiteX93" fmla="*/ 6296025 w 7515225"/>
              <a:gd name="connsiteY93" fmla="*/ 3476625 h 3943350"/>
              <a:gd name="connsiteX94" fmla="*/ 6372225 w 7515225"/>
              <a:gd name="connsiteY94" fmla="*/ 3438525 h 3943350"/>
              <a:gd name="connsiteX95" fmla="*/ 6410325 w 7515225"/>
              <a:gd name="connsiteY95" fmla="*/ 3429000 h 3943350"/>
              <a:gd name="connsiteX96" fmla="*/ 6467475 w 7515225"/>
              <a:gd name="connsiteY96" fmla="*/ 3409950 h 3943350"/>
              <a:gd name="connsiteX97" fmla="*/ 6543675 w 7515225"/>
              <a:gd name="connsiteY97" fmla="*/ 3390900 h 3943350"/>
              <a:gd name="connsiteX98" fmla="*/ 6581775 w 7515225"/>
              <a:gd name="connsiteY98" fmla="*/ 3381375 h 3943350"/>
              <a:gd name="connsiteX99" fmla="*/ 6629400 w 7515225"/>
              <a:gd name="connsiteY99" fmla="*/ 3371850 h 3943350"/>
              <a:gd name="connsiteX100" fmla="*/ 6686550 w 7515225"/>
              <a:gd name="connsiteY100" fmla="*/ 3352800 h 3943350"/>
              <a:gd name="connsiteX101" fmla="*/ 6715125 w 7515225"/>
              <a:gd name="connsiteY101" fmla="*/ 3343275 h 3943350"/>
              <a:gd name="connsiteX102" fmla="*/ 6762750 w 7515225"/>
              <a:gd name="connsiteY102" fmla="*/ 3333750 h 3943350"/>
              <a:gd name="connsiteX103" fmla="*/ 6791325 w 7515225"/>
              <a:gd name="connsiteY103" fmla="*/ 3324225 h 3943350"/>
              <a:gd name="connsiteX104" fmla="*/ 7515225 w 7515225"/>
              <a:gd name="connsiteY10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6400 w 7515225"/>
              <a:gd name="connsiteY27" fmla="*/ 104775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1637 w 7515225"/>
              <a:gd name="connsiteY27" fmla="*/ 106680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1637 w 7515225"/>
              <a:gd name="connsiteY27" fmla="*/ 106680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543050 w 7515225"/>
              <a:gd name="connsiteY26" fmla="*/ 1038225 h 3943350"/>
              <a:gd name="connsiteX27" fmla="*/ 1671637 w 7515225"/>
              <a:gd name="connsiteY27" fmla="*/ 1066800 h 3943350"/>
              <a:gd name="connsiteX28" fmla="*/ 1943100 w 7515225"/>
              <a:gd name="connsiteY28" fmla="*/ 1133475 h 3943350"/>
              <a:gd name="connsiteX29" fmla="*/ 2759869 w 7515225"/>
              <a:gd name="connsiteY29" fmla="*/ 1464469 h 3943350"/>
              <a:gd name="connsiteX30" fmla="*/ 2931319 w 7515225"/>
              <a:gd name="connsiteY30" fmla="*/ 1543050 h 3943350"/>
              <a:gd name="connsiteX31" fmla="*/ 3105150 w 7515225"/>
              <a:gd name="connsiteY31" fmla="*/ 1657350 h 3943350"/>
              <a:gd name="connsiteX32" fmla="*/ 3224212 w 7515225"/>
              <a:gd name="connsiteY32" fmla="*/ 1752600 h 3943350"/>
              <a:gd name="connsiteX33" fmla="*/ 3352800 w 7515225"/>
              <a:gd name="connsiteY33" fmla="*/ 1914525 h 3943350"/>
              <a:gd name="connsiteX34" fmla="*/ 3419475 w 7515225"/>
              <a:gd name="connsiteY34" fmla="*/ 2000250 h 3943350"/>
              <a:gd name="connsiteX35" fmla="*/ 3457575 w 7515225"/>
              <a:gd name="connsiteY35" fmla="*/ 2057400 h 3943350"/>
              <a:gd name="connsiteX36" fmla="*/ 3505200 w 7515225"/>
              <a:gd name="connsiteY36" fmla="*/ 2124075 h 3943350"/>
              <a:gd name="connsiteX37" fmla="*/ 3543300 w 7515225"/>
              <a:gd name="connsiteY37" fmla="*/ 2181225 h 3943350"/>
              <a:gd name="connsiteX38" fmla="*/ 3581400 w 7515225"/>
              <a:gd name="connsiteY38" fmla="*/ 2247900 h 3943350"/>
              <a:gd name="connsiteX39" fmla="*/ 3667125 w 7515225"/>
              <a:gd name="connsiteY39" fmla="*/ 2345531 h 3943350"/>
              <a:gd name="connsiteX40" fmla="*/ 3838575 w 7515225"/>
              <a:gd name="connsiteY40" fmla="*/ 2428875 h 3943350"/>
              <a:gd name="connsiteX41" fmla="*/ 4050506 w 7515225"/>
              <a:gd name="connsiteY41" fmla="*/ 2505075 h 3943350"/>
              <a:gd name="connsiteX42" fmla="*/ 4250532 w 7515225"/>
              <a:gd name="connsiteY42" fmla="*/ 2638425 h 3943350"/>
              <a:gd name="connsiteX43" fmla="*/ 4362450 w 7515225"/>
              <a:gd name="connsiteY43" fmla="*/ 2762250 h 3943350"/>
              <a:gd name="connsiteX44" fmla="*/ 4381500 w 7515225"/>
              <a:gd name="connsiteY44" fmla="*/ 2819400 h 3943350"/>
              <a:gd name="connsiteX45" fmla="*/ 4400550 w 7515225"/>
              <a:gd name="connsiteY45" fmla="*/ 2857500 h 3943350"/>
              <a:gd name="connsiteX46" fmla="*/ 4419600 w 7515225"/>
              <a:gd name="connsiteY46" fmla="*/ 2924175 h 3943350"/>
              <a:gd name="connsiteX47" fmla="*/ 4448175 w 7515225"/>
              <a:gd name="connsiteY47" fmla="*/ 2990850 h 3943350"/>
              <a:gd name="connsiteX48" fmla="*/ 4467225 w 7515225"/>
              <a:gd name="connsiteY48" fmla="*/ 3048000 h 3943350"/>
              <a:gd name="connsiteX49" fmla="*/ 4486275 w 7515225"/>
              <a:gd name="connsiteY49" fmla="*/ 3105150 h 3943350"/>
              <a:gd name="connsiteX50" fmla="*/ 4495800 w 7515225"/>
              <a:gd name="connsiteY50" fmla="*/ 3133725 h 3943350"/>
              <a:gd name="connsiteX51" fmla="*/ 4505325 w 7515225"/>
              <a:gd name="connsiteY51" fmla="*/ 3171825 h 3943350"/>
              <a:gd name="connsiteX52" fmla="*/ 4524375 w 7515225"/>
              <a:gd name="connsiteY52" fmla="*/ 3200400 h 3943350"/>
              <a:gd name="connsiteX53" fmla="*/ 4533900 w 7515225"/>
              <a:gd name="connsiteY53" fmla="*/ 3228975 h 3943350"/>
              <a:gd name="connsiteX54" fmla="*/ 4552950 w 7515225"/>
              <a:gd name="connsiteY54" fmla="*/ 3257550 h 3943350"/>
              <a:gd name="connsiteX55" fmla="*/ 4572000 w 7515225"/>
              <a:gd name="connsiteY55" fmla="*/ 3314700 h 3943350"/>
              <a:gd name="connsiteX56" fmla="*/ 4600575 w 7515225"/>
              <a:gd name="connsiteY56" fmla="*/ 3343275 h 3943350"/>
              <a:gd name="connsiteX57" fmla="*/ 4629150 w 7515225"/>
              <a:gd name="connsiteY57" fmla="*/ 3409950 h 3943350"/>
              <a:gd name="connsiteX58" fmla="*/ 4648200 w 7515225"/>
              <a:gd name="connsiteY58" fmla="*/ 3438525 h 3943350"/>
              <a:gd name="connsiteX59" fmla="*/ 4667250 w 7515225"/>
              <a:gd name="connsiteY59" fmla="*/ 3495675 h 3943350"/>
              <a:gd name="connsiteX60" fmla="*/ 4686300 w 7515225"/>
              <a:gd name="connsiteY60" fmla="*/ 3552825 h 3943350"/>
              <a:gd name="connsiteX61" fmla="*/ 4695825 w 7515225"/>
              <a:gd name="connsiteY61" fmla="*/ 3581400 h 3943350"/>
              <a:gd name="connsiteX62" fmla="*/ 4714875 w 7515225"/>
              <a:gd name="connsiteY62" fmla="*/ 3619500 h 3943350"/>
              <a:gd name="connsiteX63" fmla="*/ 4724400 w 7515225"/>
              <a:gd name="connsiteY63" fmla="*/ 3648075 h 3943350"/>
              <a:gd name="connsiteX64" fmla="*/ 4772025 w 7515225"/>
              <a:gd name="connsiteY64" fmla="*/ 3705225 h 3943350"/>
              <a:gd name="connsiteX65" fmla="*/ 4791075 w 7515225"/>
              <a:gd name="connsiteY65" fmla="*/ 3733800 h 3943350"/>
              <a:gd name="connsiteX66" fmla="*/ 4867275 w 7515225"/>
              <a:gd name="connsiteY66" fmla="*/ 3790950 h 3943350"/>
              <a:gd name="connsiteX67" fmla="*/ 4924425 w 7515225"/>
              <a:gd name="connsiteY67" fmla="*/ 3848100 h 3943350"/>
              <a:gd name="connsiteX68" fmla="*/ 4943475 w 7515225"/>
              <a:gd name="connsiteY68" fmla="*/ 3876675 h 3943350"/>
              <a:gd name="connsiteX69" fmla="*/ 4972050 w 7515225"/>
              <a:gd name="connsiteY69" fmla="*/ 3886200 h 3943350"/>
              <a:gd name="connsiteX70" fmla="*/ 5057775 w 7515225"/>
              <a:gd name="connsiteY70" fmla="*/ 3924300 h 3943350"/>
              <a:gd name="connsiteX71" fmla="*/ 5286375 w 7515225"/>
              <a:gd name="connsiteY71" fmla="*/ 3943350 h 3943350"/>
              <a:gd name="connsiteX72" fmla="*/ 5314950 w 7515225"/>
              <a:gd name="connsiteY72" fmla="*/ 3924300 h 3943350"/>
              <a:gd name="connsiteX73" fmla="*/ 5353050 w 7515225"/>
              <a:gd name="connsiteY73" fmla="*/ 3876675 h 3943350"/>
              <a:gd name="connsiteX74" fmla="*/ 5372100 w 7515225"/>
              <a:gd name="connsiteY74" fmla="*/ 3848100 h 3943350"/>
              <a:gd name="connsiteX75" fmla="*/ 5400675 w 7515225"/>
              <a:gd name="connsiteY75" fmla="*/ 3829050 h 3943350"/>
              <a:gd name="connsiteX76" fmla="*/ 5438775 w 7515225"/>
              <a:gd name="connsiteY76" fmla="*/ 3800475 h 3943350"/>
              <a:gd name="connsiteX77" fmla="*/ 5467350 w 7515225"/>
              <a:gd name="connsiteY77" fmla="*/ 3790950 h 3943350"/>
              <a:gd name="connsiteX78" fmla="*/ 5495925 w 7515225"/>
              <a:gd name="connsiteY78" fmla="*/ 3771900 h 3943350"/>
              <a:gd name="connsiteX79" fmla="*/ 5562600 w 7515225"/>
              <a:gd name="connsiteY79" fmla="*/ 3752850 h 3943350"/>
              <a:gd name="connsiteX80" fmla="*/ 5600700 w 7515225"/>
              <a:gd name="connsiteY80" fmla="*/ 3733800 h 3943350"/>
              <a:gd name="connsiteX81" fmla="*/ 5667375 w 7515225"/>
              <a:gd name="connsiteY81" fmla="*/ 3686175 h 3943350"/>
              <a:gd name="connsiteX82" fmla="*/ 5695950 w 7515225"/>
              <a:gd name="connsiteY82" fmla="*/ 3667125 h 3943350"/>
              <a:gd name="connsiteX83" fmla="*/ 5724525 w 7515225"/>
              <a:gd name="connsiteY83" fmla="*/ 3657600 h 3943350"/>
              <a:gd name="connsiteX84" fmla="*/ 5810250 w 7515225"/>
              <a:gd name="connsiteY84" fmla="*/ 3638550 h 3943350"/>
              <a:gd name="connsiteX85" fmla="*/ 5867400 w 7515225"/>
              <a:gd name="connsiteY85" fmla="*/ 3619500 h 3943350"/>
              <a:gd name="connsiteX86" fmla="*/ 5953125 w 7515225"/>
              <a:gd name="connsiteY86" fmla="*/ 3581400 h 3943350"/>
              <a:gd name="connsiteX87" fmla="*/ 5981700 w 7515225"/>
              <a:gd name="connsiteY87" fmla="*/ 3571875 h 3943350"/>
              <a:gd name="connsiteX88" fmla="*/ 6086475 w 7515225"/>
              <a:gd name="connsiteY88" fmla="*/ 3552825 h 3943350"/>
              <a:gd name="connsiteX89" fmla="*/ 6143625 w 7515225"/>
              <a:gd name="connsiteY89" fmla="*/ 3533775 h 3943350"/>
              <a:gd name="connsiteX90" fmla="*/ 6172200 w 7515225"/>
              <a:gd name="connsiteY90" fmla="*/ 3514725 h 3943350"/>
              <a:gd name="connsiteX91" fmla="*/ 6200775 w 7515225"/>
              <a:gd name="connsiteY91" fmla="*/ 3505200 h 3943350"/>
              <a:gd name="connsiteX92" fmla="*/ 6296025 w 7515225"/>
              <a:gd name="connsiteY92" fmla="*/ 3476625 h 3943350"/>
              <a:gd name="connsiteX93" fmla="*/ 6372225 w 7515225"/>
              <a:gd name="connsiteY93" fmla="*/ 3438525 h 3943350"/>
              <a:gd name="connsiteX94" fmla="*/ 6410325 w 7515225"/>
              <a:gd name="connsiteY94" fmla="*/ 3429000 h 3943350"/>
              <a:gd name="connsiteX95" fmla="*/ 6467475 w 7515225"/>
              <a:gd name="connsiteY95" fmla="*/ 3409950 h 3943350"/>
              <a:gd name="connsiteX96" fmla="*/ 6543675 w 7515225"/>
              <a:gd name="connsiteY96" fmla="*/ 3390900 h 3943350"/>
              <a:gd name="connsiteX97" fmla="*/ 6581775 w 7515225"/>
              <a:gd name="connsiteY97" fmla="*/ 3381375 h 3943350"/>
              <a:gd name="connsiteX98" fmla="*/ 6629400 w 7515225"/>
              <a:gd name="connsiteY98" fmla="*/ 3371850 h 3943350"/>
              <a:gd name="connsiteX99" fmla="*/ 6686550 w 7515225"/>
              <a:gd name="connsiteY99" fmla="*/ 3352800 h 3943350"/>
              <a:gd name="connsiteX100" fmla="*/ 6715125 w 7515225"/>
              <a:gd name="connsiteY100" fmla="*/ 3343275 h 3943350"/>
              <a:gd name="connsiteX101" fmla="*/ 6762750 w 7515225"/>
              <a:gd name="connsiteY101" fmla="*/ 3333750 h 3943350"/>
              <a:gd name="connsiteX102" fmla="*/ 6791325 w 7515225"/>
              <a:gd name="connsiteY102" fmla="*/ 3324225 h 3943350"/>
              <a:gd name="connsiteX103" fmla="*/ 7515225 w 7515225"/>
              <a:gd name="connsiteY10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362075 w 7515225"/>
              <a:gd name="connsiteY25" fmla="*/ 1009650 h 3943350"/>
              <a:gd name="connsiteX26" fmla="*/ 1671637 w 7515225"/>
              <a:gd name="connsiteY26" fmla="*/ 1066800 h 3943350"/>
              <a:gd name="connsiteX27" fmla="*/ 1943100 w 7515225"/>
              <a:gd name="connsiteY27" fmla="*/ 1133475 h 3943350"/>
              <a:gd name="connsiteX28" fmla="*/ 2759869 w 7515225"/>
              <a:gd name="connsiteY28" fmla="*/ 1464469 h 3943350"/>
              <a:gd name="connsiteX29" fmla="*/ 2931319 w 7515225"/>
              <a:gd name="connsiteY29" fmla="*/ 1543050 h 3943350"/>
              <a:gd name="connsiteX30" fmla="*/ 3105150 w 7515225"/>
              <a:gd name="connsiteY30" fmla="*/ 1657350 h 3943350"/>
              <a:gd name="connsiteX31" fmla="*/ 3224212 w 7515225"/>
              <a:gd name="connsiteY31" fmla="*/ 1752600 h 3943350"/>
              <a:gd name="connsiteX32" fmla="*/ 3352800 w 7515225"/>
              <a:gd name="connsiteY32" fmla="*/ 1914525 h 3943350"/>
              <a:gd name="connsiteX33" fmla="*/ 3419475 w 7515225"/>
              <a:gd name="connsiteY33" fmla="*/ 2000250 h 3943350"/>
              <a:gd name="connsiteX34" fmla="*/ 3457575 w 7515225"/>
              <a:gd name="connsiteY34" fmla="*/ 2057400 h 3943350"/>
              <a:gd name="connsiteX35" fmla="*/ 3505200 w 7515225"/>
              <a:gd name="connsiteY35" fmla="*/ 2124075 h 3943350"/>
              <a:gd name="connsiteX36" fmla="*/ 3543300 w 7515225"/>
              <a:gd name="connsiteY36" fmla="*/ 2181225 h 3943350"/>
              <a:gd name="connsiteX37" fmla="*/ 3581400 w 7515225"/>
              <a:gd name="connsiteY37" fmla="*/ 2247900 h 3943350"/>
              <a:gd name="connsiteX38" fmla="*/ 3667125 w 7515225"/>
              <a:gd name="connsiteY38" fmla="*/ 2345531 h 3943350"/>
              <a:gd name="connsiteX39" fmla="*/ 3838575 w 7515225"/>
              <a:gd name="connsiteY39" fmla="*/ 2428875 h 3943350"/>
              <a:gd name="connsiteX40" fmla="*/ 4050506 w 7515225"/>
              <a:gd name="connsiteY40" fmla="*/ 2505075 h 3943350"/>
              <a:gd name="connsiteX41" fmla="*/ 4250532 w 7515225"/>
              <a:gd name="connsiteY41" fmla="*/ 2638425 h 3943350"/>
              <a:gd name="connsiteX42" fmla="*/ 4362450 w 7515225"/>
              <a:gd name="connsiteY42" fmla="*/ 2762250 h 3943350"/>
              <a:gd name="connsiteX43" fmla="*/ 4381500 w 7515225"/>
              <a:gd name="connsiteY43" fmla="*/ 2819400 h 3943350"/>
              <a:gd name="connsiteX44" fmla="*/ 4400550 w 7515225"/>
              <a:gd name="connsiteY44" fmla="*/ 2857500 h 3943350"/>
              <a:gd name="connsiteX45" fmla="*/ 4419600 w 7515225"/>
              <a:gd name="connsiteY45" fmla="*/ 2924175 h 3943350"/>
              <a:gd name="connsiteX46" fmla="*/ 4448175 w 7515225"/>
              <a:gd name="connsiteY46" fmla="*/ 2990850 h 3943350"/>
              <a:gd name="connsiteX47" fmla="*/ 4467225 w 7515225"/>
              <a:gd name="connsiteY47" fmla="*/ 3048000 h 3943350"/>
              <a:gd name="connsiteX48" fmla="*/ 4486275 w 7515225"/>
              <a:gd name="connsiteY48" fmla="*/ 3105150 h 3943350"/>
              <a:gd name="connsiteX49" fmla="*/ 4495800 w 7515225"/>
              <a:gd name="connsiteY49" fmla="*/ 3133725 h 3943350"/>
              <a:gd name="connsiteX50" fmla="*/ 4505325 w 7515225"/>
              <a:gd name="connsiteY50" fmla="*/ 3171825 h 3943350"/>
              <a:gd name="connsiteX51" fmla="*/ 4524375 w 7515225"/>
              <a:gd name="connsiteY51" fmla="*/ 3200400 h 3943350"/>
              <a:gd name="connsiteX52" fmla="*/ 4533900 w 7515225"/>
              <a:gd name="connsiteY52" fmla="*/ 3228975 h 3943350"/>
              <a:gd name="connsiteX53" fmla="*/ 4552950 w 7515225"/>
              <a:gd name="connsiteY53" fmla="*/ 3257550 h 3943350"/>
              <a:gd name="connsiteX54" fmla="*/ 4572000 w 7515225"/>
              <a:gd name="connsiteY54" fmla="*/ 3314700 h 3943350"/>
              <a:gd name="connsiteX55" fmla="*/ 4600575 w 7515225"/>
              <a:gd name="connsiteY55" fmla="*/ 3343275 h 3943350"/>
              <a:gd name="connsiteX56" fmla="*/ 4629150 w 7515225"/>
              <a:gd name="connsiteY56" fmla="*/ 3409950 h 3943350"/>
              <a:gd name="connsiteX57" fmla="*/ 4648200 w 7515225"/>
              <a:gd name="connsiteY57" fmla="*/ 3438525 h 3943350"/>
              <a:gd name="connsiteX58" fmla="*/ 4667250 w 7515225"/>
              <a:gd name="connsiteY58" fmla="*/ 3495675 h 3943350"/>
              <a:gd name="connsiteX59" fmla="*/ 4686300 w 7515225"/>
              <a:gd name="connsiteY59" fmla="*/ 3552825 h 3943350"/>
              <a:gd name="connsiteX60" fmla="*/ 4695825 w 7515225"/>
              <a:gd name="connsiteY60" fmla="*/ 3581400 h 3943350"/>
              <a:gd name="connsiteX61" fmla="*/ 4714875 w 7515225"/>
              <a:gd name="connsiteY61" fmla="*/ 3619500 h 3943350"/>
              <a:gd name="connsiteX62" fmla="*/ 4724400 w 7515225"/>
              <a:gd name="connsiteY62" fmla="*/ 3648075 h 3943350"/>
              <a:gd name="connsiteX63" fmla="*/ 4772025 w 7515225"/>
              <a:gd name="connsiteY63" fmla="*/ 3705225 h 3943350"/>
              <a:gd name="connsiteX64" fmla="*/ 4791075 w 7515225"/>
              <a:gd name="connsiteY64" fmla="*/ 3733800 h 3943350"/>
              <a:gd name="connsiteX65" fmla="*/ 4867275 w 7515225"/>
              <a:gd name="connsiteY65" fmla="*/ 3790950 h 3943350"/>
              <a:gd name="connsiteX66" fmla="*/ 4924425 w 7515225"/>
              <a:gd name="connsiteY66" fmla="*/ 3848100 h 3943350"/>
              <a:gd name="connsiteX67" fmla="*/ 4943475 w 7515225"/>
              <a:gd name="connsiteY67" fmla="*/ 3876675 h 3943350"/>
              <a:gd name="connsiteX68" fmla="*/ 4972050 w 7515225"/>
              <a:gd name="connsiteY68" fmla="*/ 3886200 h 3943350"/>
              <a:gd name="connsiteX69" fmla="*/ 5057775 w 7515225"/>
              <a:gd name="connsiteY69" fmla="*/ 3924300 h 3943350"/>
              <a:gd name="connsiteX70" fmla="*/ 5286375 w 7515225"/>
              <a:gd name="connsiteY70" fmla="*/ 3943350 h 3943350"/>
              <a:gd name="connsiteX71" fmla="*/ 5314950 w 7515225"/>
              <a:gd name="connsiteY71" fmla="*/ 3924300 h 3943350"/>
              <a:gd name="connsiteX72" fmla="*/ 5353050 w 7515225"/>
              <a:gd name="connsiteY72" fmla="*/ 3876675 h 3943350"/>
              <a:gd name="connsiteX73" fmla="*/ 5372100 w 7515225"/>
              <a:gd name="connsiteY73" fmla="*/ 3848100 h 3943350"/>
              <a:gd name="connsiteX74" fmla="*/ 5400675 w 7515225"/>
              <a:gd name="connsiteY74" fmla="*/ 3829050 h 3943350"/>
              <a:gd name="connsiteX75" fmla="*/ 5438775 w 7515225"/>
              <a:gd name="connsiteY75" fmla="*/ 3800475 h 3943350"/>
              <a:gd name="connsiteX76" fmla="*/ 5467350 w 7515225"/>
              <a:gd name="connsiteY76" fmla="*/ 3790950 h 3943350"/>
              <a:gd name="connsiteX77" fmla="*/ 5495925 w 7515225"/>
              <a:gd name="connsiteY77" fmla="*/ 3771900 h 3943350"/>
              <a:gd name="connsiteX78" fmla="*/ 5562600 w 7515225"/>
              <a:gd name="connsiteY78" fmla="*/ 3752850 h 3943350"/>
              <a:gd name="connsiteX79" fmla="*/ 5600700 w 7515225"/>
              <a:gd name="connsiteY79" fmla="*/ 3733800 h 3943350"/>
              <a:gd name="connsiteX80" fmla="*/ 5667375 w 7515225"/>
              <a:gd name="connsiteY80" fmla="*/ 3686175 h 3943350"/>
              <a:gd name="connsiteX81" fmla="*/ 5695950 w 7515225"/>
              <a:gd name="connsiteY81" fmla="*/ 3667125 h 3943350"/>
              <a:gd name="connsiteX82" fmla="*/ 5724525 w 7515225"/>
              <a:gd name="connsiteY82" fmla="*/ 3657600 h 3943350"/>
              <a:gd name="connsiteX83" fmla="*/ 5810250 w 7515225"/>
              <a:gd name="connsiteY83" fmla="*/ 3638550 h 3943350"/>
              <a:gd name="connsiteX84" fmla="*/ 5867400 w 7515225"/>
              <a:gd name="connsiteY84" fmla="*/ 3619500 h 3943350"/>
              <a:gd name="connsiteX85" fmla="*/ 5953125 w 7515225"/>
              <a:gd name="connsiteY85" fmla="*/ 3581400 h 3943350"/>
              <a:gd name="connsiteX86" fmla="*/ 5981700 w 7515225"/>
              <a:gd name="connsiteY86" fmla="*/ 3571875 h 3943350"/>
              <a:gd name="connsiteX87" fmla="*/ 6086475 w 7515225"/>
              <a:gd name="connsiteY87" fmla="*/ 3552825 h 3943350"/>
              <a:gd name="connsiteX88" fmla="*/ 6143625 w 7515225"/>
              <a:gd name="connsiteY88" fmla="*/ 3533775 h 3943350"/>
              <a:gd name="connsiteX89" fmla="*/ 6172200 w 7515225"/>
              <a:gd name="connsiteY89" fmla="*/ 3514725 h 3943350"/>
              <a:gd name="connsiteX90" fmla="*/ 6200775 w 7515225"/>
              <a:gd name="connsiteY90" fmla="*/ 3505200 h 3943350"/>
              <a:gd name="connsiteX91" fmla="*/ 6296025 w 7515225"/>
              <a:gd name="connsiteY91" fmla="*/ 3476625 h 3943350"/>
              <a:gd name="connsiteX92" fmla="*/ 6372225 w 7515225"/>
              <a:gd name="connsiteY92" fmla="*/ 3438525 h 3943350"/>
              <a:gd name="connsiteX93" fmla="*/ 6410325 w 7515225"/>
              <a:gd name="connsiteY93" fmla="*/ 3429000 h 3943350"/>
              <a:gd name="connsiteX94" fmla="*/ 6467475 w 7515225"/>
              <a:gd name="connsiteY94" fmla="*/ 3409950 h 3943350"/>
              <a:gd name="connsiteX95" fmla="*/ 6543675 w 7515225"/>
              <a:gd name="connsiteY95" fmla="*/ 3390900 h 3943350"/>
              <a:gd name="connsiteX96" fmla="*/ 6581775 w 7515225"/>
              <a:gd name="connsiteY96" fmla="*/ 3381375 h 3943350"/>
              <a:gd name="connsiteX97" fmla="*/ 6629400 w 7515225"/>
              <a:gd name="connsiteY97" fmla="*/ 3371850 h 3943350"/>
              <a:gd name="connsiteX98" fmla="*/ 6686550 w 7515225"/>
              <a:gd name="connsiteY98" fmla="*/ 3352800 h 3943350"/>
              <a:gd name="connsiteX99" fmla="*/ 6715125 w 7515225"/>
              <a:gd name="connsiteY99" fmla="*/ 3343275 h 3943350"/>
              <a:gd name="connsiteX100" fmla="*/ 6762750 w 7515225"/>
              <a:gd name="connsiteY100" fmla="*/ 3333750 h 3943350"/>
              <a:gd name="connsiteX101" fmla="*/ 6791325 w 7515225"/>
              <a:gd name="connsiteY101" fmla="*/ 3324225 h 3943350"/>
              <a:gd name="connsiteX102" fmla="*/ 7515225 w 7515225"/>
              <a:gd name="connsiteY10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990600 h 3943350"/>
              <a:gd name="connsiteX25" fmla="*/ 1671637 w 7515225"/>
              <a:gd name="connsiteY25" fmla="*/ 1066800 h 3943350"/>
              <a:gd name="connsiteX26" fmla="*/ 1943100 w 7515225"/>
              <a:gd name="connsiteY26" fmla="*/ 1133475 h 3943350"/>
              <a:gd name="connsiteX27" fmla="*/ 2759869 w 7515225"/>
              <a:gd name="connsiteY27" fmla="*/ 1464469 h 3943350"/>
              <a:gd name="connsiteX28" fmla="*/ 2931319 w 7515225"/>
              <a:gd name="connsiteY28" fmla="*/ 1543050 h 3943350"/>
              <a:gd name="connsiteX29" fmla="*/ 3105150 w 7515225"/>
              <a:gd name="connsiteY29" fmla="*/ 1657350 h 3943350"/>
              <a:gd name="connsiteX30" fmla="*/ 3224212 w 7515225"/>
              <a:gd name="connsiteY30" fmla="*/ 1752600 h 3943350"/>
              <a:gd name="connsiteX31" fmla="*/ 3352800 w 7515225"/>
              <a:gd name="connsiteY31" fmla="*/ 1914525 h 3943350"/>
              <a:gd name="connsiteX32" fmla="*/ 3419475 w 7515225"/>
              <a:gd name="connsiteY32" fmla="*/ 2000250 h 3943350"/>
              <a:gd name="connsiteX33" fmla="*/ 3457575 w 7515225"/>
              <a:gd name="connsiteY33" fmla="*/ 2057400 h 3943350"/>
              <a:gd name="connsiteX34" fmla="*/ 3505200 w 7515225"/>
              <a:gd name="connsiteY34" fmla="*/ 2124075 h 3943350"/>
              <a:gd name="connsiteX35" fmla="*/ 3543300 w 7515225"/>
              <a:gd name="connsiteY35" fmla="*/ 2181225 h 3943350"/>
              <a:gd name="connsiteX36" fmla="*/ 3581400 w 7515225"/>
              <a:gd name="connsiteY36" fmla="*/ 2247900 h 3943350"/>
              <a:gd name="connsiteX37" fmla="*/ 3667125 w 7515225"/>
              <a:gd name="connsiteY37" fmla="*/ 2345531 h 3943350"/>
              <a:gd name="connsiteX38" fmla="*/ 3838575 w 7515225"/>
              <a:gd name="connsiteY38" fmla="*/ 2428875 h 3943350"/>
              <a:gd name="connsiteX39" fmla="*/ 4050506 w 7515225"/>
              <a:gd name="connsiteY39" fmla="*/ 2505075 h 3943350"/>
              <a:gd name="connsiteX40" fmla="*/ 4250532 w 7515225"/>
              <a:gd name="connsiteY40" fmla="*/ 2638425 h 3943350"/>
              <a:gd name="connsiteX41" fmla="*/ 4362450 w 7515225"/>
              <a:gd name="connsiteY41" fmla="*/ 2762250 h 3943350"/>
              <a:gd name="connsiteX42" fmla="*/ 4381500 w 7515225"/>
              <a:gd name="connsiteY42" fmla="*/ 2819400 h 3943350"/>
              <a:gd name="connsiteX43" fmla="*/ 4400550 w 7515225"/>
              <a:gd name="connsiteY43" fmla="*/ 2857500 h 3943350"/>
              <a:gd name="connsiteX44" fmla="*/ 4419600 w 7515225"/>
              <a:gd name="connsiteY44" fmla="*/ 2924175 h 3943350"/>
              <a:gd name="connsiteX45" fmla="*/ 4448175 w 7515225"/>
              <a:gd name="connsiteY45" fmla="*/ 2990850 h 3943350"/>
              <a:gd name="connsiteX46" fmla="*/ 4467225 w 7515225"/>
              <a:gd name="connsiteY46" fmla="*/ 3048000 h 3943350"/>
              <a:gd name="connsiteX47" fmla="*/ 4486275 w 7515225"/>
              <a:gd name="connsiteY47" fmla="*/ 3105150 h 3943350"/>
              <a:gd name="connsiteX48" fmla="*/ 4495800 w 7515225"/>
              <a:gd name="connsiteY48" fmla="*/ 3133725 h 3943350"/>
              <a:gd name="connsiteX49" fmla="*/ 4505325 w 7515225"/>
              <a:gd name="connsiteY49" fmla="*/ 3171825 h 3943350"/>
              <a:gd name="connsiteX50" fmla="*/ 4524375 w 7515225"/>
              <a:gd name="connsiteY50" fmla="*/ 3200400 h 3943350"/>
              <a:gd name="connsiteX51" fmla="*/ 4533900 w 7515225"/>
              <a:gd name="connsiteY51" fmla="*/ 3228975 h 3943350"/>
              <a:gd name="connsiteX52" fmla="*/ 4552950 w 7515225"/>
              <a:gd name="connsiteY52" fmla="*/ 3257550 h 3943350"/>
              <a:gd name="connsiteX53" fmla="*/ 4572000 w 7515225"/>
              <a:gd name="connsiteY53" fmla="*/ 3314700 h 3943350"/>
              <a:gd name="connsiteX54" fmla="*/ 4600575 w 7515225"/>
              <a:gd name="connsiteY54" fmla="*/ 3343275 h 3943350"/>
              <a:gd name="connsiteX55" fmla="*/ 4629150 w 7515225"/>
              <a:gd name="connsiteY55" fmla="*/ 3409950 h 3943350"/>
              <a:gd name="connsiteX56" fmla="*/ 4648200 w 7515225"/>
              <a:gd name="connsiteY56" fmla="*/ 3438525 h 3943350"/>
              <a:gd name="connsiteX57" fmla="*/ 4667250 w 7515225"/>
              <a:gd name="connsiteY57" fmla="*/ 3495675 h 3943350"/>
              <a:gd name="connsiteX58" fmla="*/ 4686300 w 7515225"/>
              <a:gd name="connsiteY58" fmla="*/ 3552825 h 3943350"/>
              <a:gd name="connsiteX59" fmla="*/ 4695825 w 7515225"/>
              <a:gd name="connsiteY59" fmla="*/ 3581400 h 3943350"/>
              <a:gd name="connsiteX60" fmla="*/ 4714875 w 7515225"/>
              <a:gd name="connsiteY60" fmla="*/ 3619500 h 3943350"/>
              <a:gd name="connsiteX61" fmla="*/ 4724400 w 7515225"/>
              <a:gd name="connsiteY61" fmla="*/ 3648075 h 3943350"/>
              <a:gd name="connsiteX62" fmla="*/ 4772025 w 7515225"/>
              <a:gd name="connsiteY62" fmla="*/ 3705225 h 3943350"/>
              <a:gd name="connsiteX63" fmla="*/ 4791075 w 7515225"/>
              <a:gd name="connsiteY63" fmla="*/ 3733800 h 3943350"/>
              <a:gd name="connsiteX64" fmla="*/ 4867275 w 7515225"/>
              <a:gd name="connsiteY64" fmla="*/ 3790950 h 3943350"/>
              <a:gd name="connsiteX65" fmla="*/ 4924425 w 7515225"/>
              <a:gd name="connsiteY65" fmla="*/ 3848100 h 3943350"/>
              <a:gd name="connsiteX66" fmla="*/ 4943475 w 7515225"/>
              <a:gd name="connsiteY66" fmla="*/ 3876675 h 3943350"/>
              <a:gd name="connsiteX67" fmla="*/ 4972050 w 7515225"/>
              <a:gd name="connsiteY67" fmla="*/ 3886200 h 3943350"/>
              <a:gd name="connsiteX68" fmla="*/ 5057775 w 7515225"/>
              <a:gd name="connsiteY68" fmla="*/ 3924300 h 3943350"/>
              <a:gd name="connsiteX69" fmla="*/ 5286375 w 7515225"/>
              <a:gd name="connsiteY69" fmla="*/ 3943350 h 3943350"/>
              <a:gd name="connsiteX70" fmla="*/ 5314950 w 7515225"/>
              <a:gd name="connsiteY70" fmla="*/ 3924300 h 3943350"/>
              <a:gd name="connsiteX71" fmla="*/ 5353050 w 7515225"/>
              <a:gd name="connsiteY71" fmla="*/ 3876675 h 3943350"/>
              <a:gd name="connsiteX72" fmla="*/ 5372100 w 7515225"/>
              <a:gd name="connsiteY72" fmla="*/ 3848100 h 3943350"/>
              <a:gd name="connsiteX73" fmla="*/ 5400675 w 7515225"/>
              <a:gd name="connsiteY73" fmla="*/ 3829050 h 3943350"/>
              <a:gd name="connsiteX74" fmla="*/ 5438775 w 7515225"/>
              <a:gd name="connsiteY74" fmla="*/ 3800475 h 3943350"/>
              <a:gd name="connsiteX75" fmla="*/ 5467350 w 7515225"/>
              <a:gd name="connsiteY75" fmla="*/ 3790950 h 3943350"/>
              <a:gd name="connsiteX76" fmla="*/ 5495925 w 7515225"/>
              <a:gd name="connsiteY76" fmla="*/ 3771900 h 3943350"/>
              <a:gd name="connsiteX77" fmla="*/ 5562600 w 7515225"/>
              <a:gd name="connsiteY77" fmla="*/ 3752850 h 3943350"/>
              <a:gd name="connsiteX78" fmla="*/ 5600700 w 7515225"/>
              <a:gd name="connsiteY78" fmla="*/ 3733800 h 3943350"/>
              <a:gd name="connsiteX79" fmla="*/ 5667375 w 7515225"/>
              <a:gd name="connsiteY79" fmla="*/ 3686175 h 3943350"/>
              <a:gd name="connsiteX80" fmla="*/ 5695950 w 7515225"/>
              <a:gd name="connsiteY80" fmla="*/ 3667125 h 3943350"/>
              <a:gd name="connsiteX81" fmla="*/ 5724525 w 7515225"/>
              <a:gd name="connsiteY81" fmla="*/ 3657600 h 3943350"/>
              <a:gd name="connsiteX82" fmla="*/ 5810250 w 7515225"/>
              <a:gd name="connsiteY82" fmla="*/ 3638550 h 3943350"/>
              <a:gd name="connsiteX83" fmla="*/ 5867400 w 7515225"/>
              <a:gd name="connsiteY83" fmla="*/ 3619500 h 3943350"/>
              <a:gd name="connsiteX84" fmla="*/ 5953125 w 7515225"/>
              <a:gd name="connsiteY84" fmla="*/ 3581400 h 3943350"/>
              <a:gd name="connsiteX85" fmla="*/ 5981700 w 7515225"/>
              <a:gd name="connsiteY85" fmla="*/ 3571875 h 3943350"/>
              <a:gd name="connsiteX86" fmla="*/ 6086475 w 7515225"/>
              <a:gd name="connsiteY86" fmla="*/ 3552825 h 3943350"/>
              <a:gd name="connsiteX87" fmla="*/ 6143625 w 7515225"/>
              <a:gd name="connsiteY87" fmla="*/ 3533775 h 3943350"/>
              <a:gd name="connsiteX88" fmla="*/ 6172200 w 7515225"/>
              <a:gd name="connsiteY88" fmla="*/ 3514725 h 3943350"/>
              <a:gd name="connsiteX89" fmla="*/ 6200775 w 7515225"/>
              <a:gd name="connsiteY89" fmla="*/ 3505200 h 3943350"/>
              <a:gd name="connsiteX90" fmla="*/ 6296025 w 7515225"/>
              <a:gd name="connsiteY90" fmla="*/ 3476625 h 3943350"/>
              <a:gd name="connsiteX91" fmla="*/ 6372225 w 7515225"/>
              <a:gd name="connsiteY91" fmla="*/ 3438525 h 3943350"/>
              <a:gd name="connsiteX92" fmla="*/ 6410325 w 7515225"/>
              <a:gd name="connsiteY92" fmla="*/ 3429000 h 3943350"/>
              <a:gd name="connsiteX93" fmla="*/ 6467475 w 7515225"/>
              <a:gd name="connsiteY93" fmla="*/ 3409950 h 3943350"/>
              <a:gd name="connsiteX94" fmla="*/ 6543675 w 7515225"/>
              <a:gd name="connsiteY94" fmla="*/ 3390900 h 3943350"/>
              <a:gd name="connsiteX95" fmla="*/ 6581775 w 7515225"/>
              <a:gd name="connsiteY95" fmla="*/ 3381375 h 3943350"/>
              <a:gd name="connsiteX96" fmla="*/ 6629400 w 7515225"/>
              <a:gd name="connsiteY96" fmla="*/ 3371850 h 3943350"/>
              <a:gd name="connsiteX97" fmla="*/ 6686550 w 7515225"/>
              <a:gd name="connsiteY97" fmla="*/ 3352800 h 3943350"/>
              <a:gd name="connsiteX98" fmla="*/ 6715125 w 7515225"/>
              <a:gd name="connsiteY98" fmla="*/ 3343275 h 3943350"/>
              <a:gd name="connsiteX99" fmla="*/ 6762750 w 7515225"/>
              <a:gd name="connsiteY99" fmla="*/ 3333750 h 3943350"/>
              <a:gd name="connsiteX100" fmla="*/ 6791325 w 7515225"/>
              <a:gd name="connsiteY100" fmla="*/ 3324225 h 3943350"/>
              <a:gd name="connsiteX101" fmla="*/ 7515225 w 7515225"/>
              <a:gd name="connsiteY10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990600 w 7515225"/>
              <a:gd name="connsiteY22" fmla="*/ 962025 h 3943350"/>
              <a:gd name="connsiteX23" fmla="*/ 1085850 w 7515225"/>
              <a:gd name="connsiteY23" fmla="*/ 981075 h 3943350"/>
              <a:gd name="connsiteX24" fmla="*/ 1171575 w 7515225"/>
              <a:gd name="connsiteY24" fmla="*/ 1023937 h 3943350"/>
              <a:gd name="connsiteX25" fmla="*/ 1671637 w 7515225"/>
              <a:gd name="connsiteY25" fmla="*/ 1066800 h 3943350"/>
              <a:gd name="connsiteX26" fmla="*/ 1943100 w 7515225"/>
              <a:gd name="connsiteY26" fmla="*/ 1133475 h 3943350"/>
              <a:gd name="connsiteX27" fmla="*/ 2759869 w 7515225"/>
              <a:gd name="connsiteY27" fmla="*/ 1464469 h 3943350"/>
              <a:gd name="connsiteX28" fmla="*/ 2931319 w 7515225"/>
              <a:gd name="connsiteY28" fmla="*/ 1543050 h 3943350"/>
              <a:gd name="connsiteX29" fmla="*/ 3105150 w 7515225"/>
              <a:gd name="connsiteY29" fmla="*/ 1657350 h 3943350"/>
              <a:gd name="connsiteX30" fmla="*/ 3224212 w 7515225"/>
              <a:gd name="connsiteY30" fmla="*/ 1752600 h 3943350"/>
              <a:gd name="connsiteX31" fmla="*/ 3352800 w 7515225"/>
              <a:gd name="connsiteY31" fmla="*/ 1914525 h 3943350"/>
              <a:gd name="connsiteX32" fmla="*/ 3419475 w 7515225"/>
              <a:gd name="connsiteY32" fmla="*/ 2000250 h 3943350"/>
              <a:gd name="connsiteX33" fmla="*/ 3457575 w 7515225"/>
              <a:gd name="connsiteY33" fmla="*/ 2057400 h 3943350"/>
              <a:gd name="connsiteX34" fmla="*/ 3505200 w 7515225"/>
              <a:gd name="connsiteY34" fmla="*/ 2124075 h 3943350"/>
              <a:gd name="connsiteX35" fmla="*/ 3543300 w 7515225"/>
              <a:gd name="connsiteY35" fmla="*/ 2181225 h 3943350"/>
              <a:gd name="connsiteX36" fmla="*/ 3581400 w 7515225"/>
              <a:gd name="connsiteY36" fmla="*/ 2247900 h 3943350"/>
              <a:gd name="connsiteX37" fmla="*/ 3667125 w 7515225"/>
              <a:gd name="connsiteY37" fmla="*/ 2345531 h 3943350"/>
              <a:gd name="connsiteX38" fmla="*/ 3838575 w 7515225"/>
              <a:gd name="connsiteY38" fmla="*/ 2428875 h 3943350"/>
              <a:gd name="connsiteX39" fmla="*/ 4050506 w 7515225"/>
              <a:gd name="connsiteY39" fmla="*/ 2505075 h 3943350"/>
              <a:gd name="connsiteX40" fmla="*/ 4250532 w 7515225"/>
              <a:gd name="connsiteY40" fmla="*/ 2638425 h 3943350"/>
              <a:gd name="connsiteX41" fmla="*/ 4362450 w 7515225"/>
              <a:gd name="connsiteY41" fmla="*/ 2762250 h 3943350"/>
              <a:gd name="connsiteX42" fmla="*/ 4381500 w 7515225"/>
              <a:gd name="connsiteY42" fmla="*/ 2819400 h 3943350"/>
              <a:gd name="connsiteX43" fmla="*/ 4400550 w 7515225"/>
              <a:gd name="connsiteY43" fmla="*/ 2857500 h 3943350"/>
              <a:gd name="connsiteX44" fmla="*/ 4419600 w 7515225"/>
              <a:gd name="connsiteY44" fmla="*/ 2924175 h 3943350"/>
              <a:gd name="connsiteX45" fmla="*/ 4448175 w 7515225"/>
              <a:gd name="connsiteY45" fmla="*/ 2990850 h 3943350"/>
              <a:gd name="connsiteX46" fmla="*/ 4467225 w 7515225"/>
              <a:gd name="connsiteY46" fmla="*/ 3048000 h 3943350"/>
              <a:gd name="connsiteX47" fmla="*/ 4486275 w 7515225"/>
              <a:gd name="connsiteY47" fmla="*/ 3105150 h 3943350"/>
              <a:gd name="connsiteX48" fmla="*/ 4495800 w 7515225"/>
              <a:gd name="connsiteY48" fmla="*/ 3133725 h 3943350"/>
              <a:gd name="connsiteX49" fmla="*/ 4505325 w 7515225"/>
              <a:gd name="connsiteY49" fmla="*/ 3171825 h 3943350"/>
              <a:gd name="connsiteX50" fmla="*/ 4524375 w 7515225"/>
              <a:gd name="connsiteY50" fmla="*/ 3200400 h 3943350"/>
              <a:gd name="connsiteX51" fmla="*/ 4533900 w 7515225"/>
              <a:gd name="connsiteY51" fmla="*/ 3228975 h 3943350"/>
              <a:gd name="connsiteX52" fmla="*/ 4552950 w 7515225"/>
              <a:gd name="connsiteY52" fmla="*/ 3257550 h 3943350"/>
              <a:gd name="connsiteX53" fmla="*/ 4572000 w 7515225"/>
              <a:gd name="connsiteY53" fmla="*/ 3314700 h 3943350"/>
              <a:gd name="connsiteX54" fmla="*/ 4600575 w 7515225"/>
              <a:gd name="connsiteY54" fmla="*/ 3343275 h 3943350"/>
              <a:gd name="connsiteX55" fmla="*/ 4629150 w 7515225"/>
              <a:gd name="connsiteY55" fmla="*/ 3409950 h 3943350"/>
              <a:gd name="connsiteX56" fmla="*/ 4648200 w 7515225"/>
              <a:gd name="connsiteY56" fmla="*/ 3438525 h 3943350"/>
              <a:gd name="connsiteX57" fmla="*/ 4667250 w 7515225"/>
              <a:gd name="connsiteY57" fmla="*/ 3495675 h 3943350"/>
              <a:gd name="connsiteX58" fmla="*/ 4686300 w 7515225"/>
              <a:gd name="connsiteY58" fmla="*/ 3552825 h 3943350"/>
              <a:gd name="connsiteX59" fmla="*/ 4695825 w 7515225"/>
              <a:gd name="connsiteY59" fmla="*/ 3581400 h 3943350"/>
              <a:gd name="connsiteX60" fmla="*/ 4714875 w 7515225"/>
              <a:gd name="connsiteY60" fmla="*/ 3619500 h 3943350"/>
              <a:gd name="connsiteX61" fmla="*/ 4724400 w 7515225"/>
              <a:gd name="connsiteY61" fmla="*/ 3648075 h 3943350"/>
              <a:gd name="connsiteX62" fmla="*/ 4772025 w 7515225"/>
              <a:gd name="connsiteY62" fmla="*/ 3705225 h 3943350"/>
              <a:gd name="connsiteX63" fmla="*/ 4791075 w 7515225"/>
              <a:gd name="connsiteY63" fmla="*/ 3733800 h 3943350"/>
              <a:gd name="connsiteX64" fmla="*/ 4867275 w 7515225"/>
              <a:gd name="connsiteY64" fmla="*/ 3790950 h 3943350"/>
              <a:gd name="connsiteX65" fmla="*/ 4924425 w 7515225"/>
              <a:gd name="connsiteY65" fmla="*/ 3848100 h 3943350"/>
              <a:gd name="connsiteX66" fmla="*/ 4943475 w 7515225"/>
              <a:gd name="connsiteY66" fmla="*/ 3876675 h 3943350"/>
              <a:gd name="connsiteX67" fmla="*/ 4972050 w 7515225"/>
              <a:gd name="connsiteY67" fmla="*/ 3886200 h 3943350"/>
              <a:gd name="connsiteX68" fmla="*/ 5057775 w 7515225"/>
              <a:gd name="connsiteY68" fmla="*/ 3924300 h 3943350"/>
              <a:gd name="connsiteX69" fmla="*/ 5286375 w 7515225"/>
              <a:gd name="connsiteY69" fmla="*/ 3943350 h 3943350"/>
              <a:gd name="connsiteX70" fmla="*/ 5314950 w 7515225"/>
              <a:gd name="connsiteY70" fmla="*/ 3924300 h 3943350"/>
              <a:gd name="connsiteX71" fmla="*/ 5353050 w 7515225"/>
              <a:gd name="connsiteY71" fmla="*/ 3876675 h 3943350"/>
              <a:gd name="connsiteX72" fmla="*/ 5372100 w 7515225"/>
              <a:gd name="connsiteY72" fmla="*/ 3848100 h 3943350"/>
              <a:gd name="connsiteX73" fmla="*/ 5400675 w 7515225"/>
              <a:gd name="connsiteY73" fmla="*/ 3829050 h 3943350"/>
              <a:gd name="connsiteX74" fmla="*/ 5438775 w 7515225"/>
              <a:gd name="connsiteY74" fmla="*/ 3800475 h 3943350"/>
              <a:gd name="connsiteX75" fmla="*/ 5467350 w 7515225"/>
              <a:gd name="connsiteY75" fmla="*/ 3790950 h 3943350"/>
              <a:gd name="connsiteX76" fmla="*/ 5495925 w 7515225"/>
              <a:gd name="connsiteY76" fmla="*/ 3771900 h 3943350"/>
              <a:gd name="connsiteX77" fmla="*/ 5562600 w 7515225"/>
              <a:gd name="connsiteY77" fmla="*/ 3752850 h 3943350"/>
              <a:gd name="connsiteX78" fmla="*/ 5600700 w 7515225"/>
              <a:gd name="connsiteY78" fmla="*/ 3733800 h 3943350"/>
              <a:gd name="connsiteX79" fmla="*/ 5667375 w 7515225"/>
              <a:gd name="connsiteY79" fmla="*/ 3686175 h 3943350"/>
              <a:gd name="connsiteX80" fmla="*/ 5695950 w 7515225"/>
              <a:gd name="connsiteY80" fmla="*/ 3667125 h 3943350"/>
              <a:gd name="connsiteX81" fmla="*/ 5724525 w 7515225"/>
              <a:gd name="connsiteY81" fmla="*/ 3657600 h 3943350"/>
              <a:gd name="connsiteX82" fmla="*/ 5810250 w 7515225"/>
              <a:gd name="connsiteY82" fmla="*/ 3638550 h 3943350"/>
              <a:gd name="connsiteX83" fmla="*/ 5867400 w 7515225"/>
              <a:gd name="connsiteY83" fmla="*/ 3619500 h 3943350"/>
              <a:gd name="connsiteX84" fmla="*/ 5953125 w 7515225"/>
              <a:gd name="connsiteY84" fmla="*/ 3581400 h 3943350"/>
              <a:gd name="connsiteX85" fmla="*/ 5981700 w 7515225"/>
              <a:gd name="connsiteY85" fmla="*/ 3571875 h 3943350"/>
              <a:gd name="connsiteX86" fmla="*/ 6086475 w 7515225"/>
              <a:gd name="connsiteY86" fmla="*/ 3552825 h 3943350"/>
              <a:gd name="connsiteX87" fmla="*/ 6143625 w 7515225"/>
              <a:gd name="connsiteY87" fmla="*/ 3533775 h 3943350"/>
              <a:gd name="connsiteX88" fmla="*/ 6172200 w 7515225"/>
              <a:gd name="connsiteY88" fmla="*/ 3514725 h 3943350"/>
              <a:gd name="connsiteX89" fmla="*/ 6200775 w 7515225"/>
              <a:gd name="connsiteY89" fmla="*/ 3505200 h 3943350"/>
              <a:gd name="connsiteX90" fmla="*/ 6296025 w 7515225"/>
              <a:gd name="connsiteY90" fmla="*/ 3476625 h 3943350"/>
              <a:gd name="connsiteX91" fmla="*/ 6372225 w 7515225"/>
              <a:gd name="connsiteY91" fmla="*/ 3438525 h 3943350"/>
              <a:gd name="connsiteX92" fmla="*/ 6410325 w 7515225"/>
              <a:gd name="connsiteY92" fmla="*/ 3429000 h 3943350"/>
              <a:gd name="connsiteX93" fmla="*/ 6467475 w 7515225"/>
              <a:gd name="connsiteY93" fmla="*/ 3409950 h 3943350"/>
              <a:gd name="connsiteX94" fmla="*/ 6543675 w 7515225"/>
              <a:gd name="connsiteY94" fmla="*/ 3390900 h 3943350"/>
              <a:gd name="connsiteX95" fmla="*/ 6581775 w 7515225"/>
              <a:gd name="connsiteY95" fmla="*/ 3381375 h 3943350"/>
              <a:gd name="connsiteX96" fmla="*/ 6629400 w 7515225"/>
              <a:gd name="connsiteY96" fmla="*/ 3371850 h 3943350"/>
              <a:gd name="connsiteX97" fmla="*/ 6686550 w 7515225"/>
              <a:gd name="connsiteY97" fmla="*/ 3352800 h 3943350"/>
              <a:gd name="connsiteX98" fmla="*/ 6715125 w 7515225"/>
              <a:gd name="connsiteY98" fmla="*/ 3343275 h 3943350"/>
              <a:gd name="connsiteX99" fmla="*/ 6762750 w 7515225"/>
              <a:gd name="connsiteY99" fmla="*/ 3333750 h 3943350"/>
              <a:gd name="connsiteX100" fmla="*/ 6791325 w 7515225"/>
              <a:gd name="connsiteY100" fmla="*/ 3324225 h 3943350"/>
              <a:gd name="connsiteX101" fmla="*/ 7515225 w 7515225"/>
              <a:gd name="connsiteY10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1085850 w 7515225"/>
              <a:gd name="connsiteY22" fmla="*/ 981075 h 3943350"/>
              <a:gd name="connsiteX23" fmla="*/ 1171575 w 7515225"/>
              <a:gd name="connsiteY23" fmla="*/ 1023937 h 3943350"/>
              <a:gd name="connsiteX24" fmla="*/ 1671637 w 7515225"/>
              <a:gd name="connsiteY24" fmla="*/ 1066800 h 3943350"/>
              <a:gd name="connsiteX25" fmla="*/ 1943100 w 7515225"/>
              <a:gd name="connsiteY25" fmla="*/ 1133475 h 3943350"/>
              <a:gd name="connsiteX26" fmla="*/ 2759869 w 7515225"/>
              <a:gd name="connsiteY26" fmla="*/ 1464469 h 3943350"/>
              <a:gd name="connsiteX27" fmla="*/ 2931319 w 7515225"/>
              <a:gd name="connsiteY27" fmla="*/ 1543050 h 3943350"/>
              <a:gd name="connsiteX28" fmla="*/ 3105150 w 7515225"/>
              <a:gd name="connsiteY28" fmla="*/ 1657350 h 3943350"/>
              <a:gd name="connsiteX29" fmla="*/ 3224212 w 7515225"/>
              <a:gd name="connsiteY29" fmla="*/ 1752600 h 3943350"/>
              <a:gd name="connsiteX30" fmla="*/ 3352800 w 7515225"/>
              <a:gd name="connsiteY30" fmla="*/ 1914525 h 3943350"/>
              <a:gd name="connsiteX31" fmla="*/ 3419475 w 7515225"/>
              <a:gd name="connsiteY31" fmla="*/ 2000250 h 3943350"/>
              <a:gd name="connsiteX32" fmla="*/ 3457575 w 7515225"/>
              <a:gd name="connsiteY32" fmla="*/ 2057400 h 3943350"/>
              <a:gd name="connsiteX33" fmla="*/ 3505200 w 7515225"/>
              <a:gd name="connsiteY33" fmla="*/ 2124075 h 3943350"/>
              <a:gd name="connsiteX34" fmla="*/ 3543300 w 7515225"/>
              <a:gd name="connsiteY34" fmla="*/ 2181225 h 3943350"/>
              <a:gd name="connsiteX35" fmla="*/ 3581400 w 7515225"/>
              <a:gd name="connsiteY35" fmla="*/ 2247900 h 3943350"/>
              <a:gd name="connsiteX36" fmla="*/ 3667125 w 7515225"/>
              <a:gd name="connsiteY36" fmla="*/ 2345531 h 3943350"/>
              <a:gd name="connsiteX37" fmla="*/ 3838575 w 7515225"/>
              <a:gd name="connsiteY37" fmla="*/ 2428875 h 3943350"/>
              <a:gd name="connsiteX38" fmla="*/ 4050506 w 7515225"/>
              <a:gd name="connsiteY38" fmla="*/ 2505075 h 3943350"/>
              <a:gd name="connsiteX39" fmla="*/ 4250532 w 7515225"/>
              <a:gd name="connsiteY39" fmla="*/ 2638425 h 3943350"/>
              <a:gd name="connsiteX40" fmla="*/ 4362450 w 7515225"/>
              <a:gd name="connsiteY40" fmla="*/ 2762250 h 3943350"/>
              <a:gd name="connsiteX41" fmla="*/ 4381500 w 7515225"/>
              <a:gd name="connsiteY41" fmla="*/ 2819400 h 3943350"/>
              <a:gd name="connsiteX42" fmla="*/ 4400550 w 7515225"/>
              <a:gd name="connsiteY42" fmla="*/ 2857500 h 3943350"/>
              <a:gd name="connsiteX43" fmla="*/ 4419600 w 7515225"/>
              <a:gd name="connsiteY43" fmla="*/ 2924175 h 3943350"/>
              <a:gd name="connsiteX44" fmla="*/ 4448175 w 7515225"/>
              <a:gd name="connsiteY44" fmla="*/ 2990850 h 3943350"/>
              <a:gd name="connsiteX45" fmla="*/ 4467225 w 7515225"/>
              <a:gd name="connsiteY45" fmla="*/ 3048000 h 3943350"/>
              <a:gd name="connsiteX46" fmla="*/ 4486275 w 7515225"/>
              <a:gd name="connsiteY46" fmla="*/ 3105150 h 3943350"/>
              <a:gd name="connsiteX47" fmla="*/ 4495800 w 7515225"/>
              <a:gd name="connsiteY47" fmla="*/ 3133725 h 3943350"/>
              <a:gd name="connsiteX48" fmla="*/ 4505325 w 7515225"/>
              <a:gd name="connsiteY48" fmla="*/ 3171825 h 3943350"/>
              <a:gd name="connsiteX49" fmla="*/ 4524375 w 7515225"/>
              <a:gd name="connsiteY49" fmla="*/ 3200400 h 3943350"/>
              <a:gd name="connsiteX50" fmla="*/ 4533900 w 7515225"/>
              <a:gd name="connsiteY50" fmla="*/ 3228975 h 3943350"/>
              <a:gd name="connsiteX51" fmla="*/ 4552950 w 7515225"/>
              <a:gd name="connsiteY51" fmla="*/ 3257550 h 3943350"/>
              <a:gd name="connsiteX52" fmla="*/ 4572000 w 7515225"/>
              <a:gd name="connsiteY52" fmla="*/ 3314700 h 3943350"/>
              <a:gd name="connsiteX53" fmla="*/ 4600575 w 7515225"/>
              <a:gd name="connsiteY53" fmla="*/ 3343275 h 3943350"/>
              <a:gd name="connsiteX54" fmla="*/ 4629150 w 7515225"/>
              <a:gd name="connsiteY54" fmla="*/ 3409950 h 3943350"/>
              <a:gd name="connsiteX55" fmla="*/ 4648200 w 7515225"/>
              <a:gd name="connsiteY55" fmla="*/ 3438525 h 3943350"/>
              <a:gd name="connsiteX56" fmla="*/ 4667250 w 7515225"/>
              <a:gd name="connsiteY56" fmla="*/ 3495675 h 3943350"/>
              <a:gd name="connsiteX57" fmla="*/ 4686300 w 7515225"/>
              <a:gd name="connsiteY57" fmla="*/ 3552825 h 3943350"/>
              <a:gd name="connsiteX58" fmla="*/ 4695825 w 7515225"/>
              <a:gd name="connsiteY58" fmla="*/ 3581400 h 3943350"/>
              <a:gd name="connsiteX59" fmla="*/ 4714875 w 7515225"/>
              <a:gd name="connsiteY59" fmla="*/ 3619500 h 3943350"/>
              <a:gd name="connsiteX60" fmla="*/ 4724400 w 7515225"/>
              <a:gd name="connsiteY60" fmla="*/ 3648075 h 3943350"/>
              <a:gd name="connsiteX61" fmla="*/ 4772025 w 7515225"/>
              <a:gd name="connsiteY61" fmla="*/ 3705225 h 3943350"/>
              <a:gd name="connsiteX62" fmla="*/ 4791075 w 7515225"/>
              <a:gd name="connsiteY62" fmla="*/ 3733800 h 3943350"/>
              <a:gd name="connsiteX63" fmla="*/ 4867275 w 7515225"/>
              <a:gd name="connsiteY63" fmla="*/ 3790950 h 3943350"/>
              <a:gd name="connsiteX64" fmla="*/ 4924425 w 7515225"/>
              <a:gd name="connsiteY64" fmla="*/ 3848100 h 3943350"/>
              <a:gd name="connsiteX65" fmla="*/ 4943475 w 7515225"/>
              <a:gd name="connsiteY65" fmla="*/ 3876675 h 3943350"/>
              <a:gd name="connsiteX66" fmla="*/ 4972050 w 7515225"/>
              <a:gd name="connsiteY66" fmla="*/ 3886200 h 3943350"/>
              <a:gd name="connsiteX67" fmla="*/ 5057775 w 7515225"/>
              <a:gd name="connsiteY67" fmla="*/ 3924300 h 3943350"/>
              <a:gd name="connsiteX68" fmla="*/ 5286375 w 7515225"/>
              <a:gd name="connsiteY68" fmla="*/ 3943350 h 3943350"/>
              <a:gd name="connsiteX69" fmla="*/ 5314950 w 7515225"/>
              <a:gd name="connsiteY69" fmla="*/ 3924300 h 3943350"/>
              <a:gd name="connsiteX70" fmla="*/ 5353050 w 7515225"/>
              <a:gd name="connsiteY70" fmla="*/ 3876675 h 3943350"/>
              <a:gd name="connsiteX71" fmla="*/ 5372100 w 7515225"/>
              <a:gd name="connsiteY71" fmla="*/ 3848100 h 3943350"/>
              <a:gd name="connsiteX72" fmla="*/ 5400675 w 7515225"/>
              <a:gd name="connsiteY72" fmla="*/ 3829050 h 3943350"/>
              <a:gd name="connsiteX73" fmla="*/ 5438775 w 7515225"/>
              <a:gd name="connsiteY73" fmla="*/ 3800475 h 3943350"/>
              <a:gd name="connsiteX74" fmla="*/ 5467350 w 7515225"/>
              <a:gd name="connsiteY74" fmla="*/ 3790950 h 3943350"/>
              <a:gd name="connsiteX75" fmla="*/ 5495925 w 7515225"/>
              <a:gd name="connsiteY75" fmla="*/ 3771900 h 3943350"/>
              <a:gd name="connsiteX76" fmla="*/ 5562600 w 7515225"/>
              <a:gd name="connsiteY76" fmla="*/ 3752850 h 3943350"/>
              <a:gd name="connsiteX77" fmla="*/ 5600700 w 7515225"/>
              <a:gd name="connsiteY77" fmla="*/ 3733800 h 3943350"/>
              <a:gd name="connsiteX78" fmla="*/ 5667375 w 7515225"/>
              <a:gd name="connsiteY78" fmla="*/ 3686175 h 3943350"/>
              <a:gd name="connsiteX79" fmla="*/ 5695950 w 7515225"/>
              <a:gd name="connsiteY79" fmla="*/ 3667125 h 3943350"/>
              <a:gd name="connsiteX80" fmla="*/ 5724525 w 7515225"/>
              <a:gd name="connsiteY80" fmla="*/ 3657600 h 3943350"/>
              <a:gd name="connsiteX81" fmla="*/ 5810250 w 7515225"/>
              <a:gd name="connsiteY81" fmla="*/ 3638550 h 3943350"/>
              <a:gd name="connsiteX82" fmla="*/ 5867400 w 7515225"/>
              <a:gd name="connsiteY82" fmla="*/ 3619500 h 3943350"/>
              <a:gd name="connsiteX83" fmla="*/ 5953125 w 7515225"/>
              <a:gd name="connsiteY83" fmla="*/ 3581400 h 3943350"/>
              <a:gd name="connsiteX84" fmla="*/ 5981700 w 7515225"/>
              <a:gd name="connsiteY84" fmla="*/ 3571875 h 3943350"/>
              <a:gd name="connsiteX85" fmla="*/ 6086475 w 7515225"/>
              <a:gd name="connsiteY85" fmla="*/ 3552825 h 3943350"/>
              <a:gd name="connsiteX86" fmla="*/ 6143625 w 7515225"/>
              <a:gd name="connsiteY86" fmla="*/ 3533775 h 3943350"/>
              <a:gd name="connsiteX87" fmla="*/ 6172200 w 7515225"/>
              <a:gd name="connsiteY87" fmla="*/ 3514725 h 3943350"/>
              <a:gd name="connsiteX88" fmla="*/ 6200775 w 7515225"/>
              <a:gd name="connsiteY88" fmla="*/ 3505200 h 3943350"/>
              <a:gd name="connsiteX89" fmla="*/ 6296025 w 7515225"/>
              <a:gd name="connsiteY89" fmla="*/ 3476625 h 3943350"/>
              <a:gd name="connsiteX90" fmla="*/ 6372225 w 7515225"/>
              <a:gd name="connsiteY90" fmla="*/ 3438525 h 3943350"/>
              <a:gd name="connsiteX91" fmla="*/ 6410325 w 7515225"/>
              <a:gd name="connsiteY91" fmla="*/ 3429000 h 3943350"/>
              <a:gd name="connsiteX92" fmla="*/ 6467475 w 7515225"/>
              <a:gd name="connsiteY92" fmla="*/ 3409950 h 3943350"/>
              <a:gd name="connsiteX93" fmla="*/ 6543675 w 7515225"/>
              <a:gd name="connsiteY93" fmla="*/ 3390900 h 3943350"/>
              <a:gd name="connsiteX94" fmla="*/ 6581775 w 7515225"/>
              <a:gd name="connsiteY94" fmla="*/ 3381375 h 3943350"/>
              <a:gd name="connsiteX95" fmla="*/ 6629400 w 7515225"/>
              <a:gd name="connsiteY95" fmla="*/ 3371850 h 3943350"/>
              <a:gd name="connsiteX96" fmla="*/ 6686550 w 7515225"/>
              <a:gd name="connsiteY96" fmla="*/ 3352800 h 3943350"/>
              <a:gd name="connsiteX97" fmla="*/ 6715125 w 7515225"/>
              <a:gd name="connsiteY97" fmla="*/ 3343275 h 3943350"/>
              <a:gd name="connsiteX98" fmla="*/ 6762750 w 7515225"/>
              <a:gd name="connsiteY98" fmla="*/ 3333750 h 3943350"/>
              <a:gd name="connsiteX99" fmla="*/ 6791325 w 7515225"/>
              <a:gd name="connsiteY99" fmla="*/ 3324225 h 3943350"/>
              <a:gd name="connsiteX100" fmla="*/ 7515225 w 7515225"/>
              <a:gd name="connsiteY10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76275 w 7515225"/>
              <a:gd name="connsiteY10" fmla="*/ 390525 h 3943350"/>
              <a:gd name="connsiteX11" fmla="*/ 695325 w 7515225"/>
              <a:gd name="connsiteY11" fmla="*/ 447675 h 3943350"/>
              <a:gd name="connsiteX12" fmla="*/ 704850 w 7515225"/>
              <a:gd name="connsiteY12" fmla="*/ 476250 h 3943350"/>
              <a:gd name="connsiteX13" fmla="*/ 714375 w 7515225"/>
              <a:gd name="connsiteY13" fmla="*/ 504825 h 3943350"/>
              <a:gd name="connsiteX14" fmla="*/ 733425 w 7515225"/>
              <a:gd name="connsiteY14" fmla="*/ 600075 h 3943350"/>
              <a:gd name="connsiteX15" fmla="*/ 752475 w 7515225"/>
              <a:gd name="connsiteY15" fmla="*/ 695325 h 3943350"/>
              <a:gd name="connsiteX16" fmla="*/ 771525 w 7515225"/>
              <a:gd name="connsiteY16" fmla="*/ 752475 h 3943350"/>
              <a:gd name="connsiteX17" fmla="*/ 781050 w 7515225"/>
              <a:gd name="connsiteY17" fmla="*/ 781050 h 3943350"/>
              <a:gd name="connsiteX18" fmla="*/ 828675 w 7515225"/>
              <a:gd name="connsiteY18" fmla="*/ 838200 h 3943350"/>
              <a:gd name="connsiteX19" fmla="*/ 876300 w 7515225"/>
              <a:gd name="connsiteY19" fmla="*/ 895350 h 3943350"/>
              <a:gd name="connsiteX20" fmla="*/ 904875 w 7515225"/>
              <a:gd name="connsiteY20" fmla="*/ 914400 h 3943350"/>
              <a:gd name="connsiteX21" fmla="*/ 933450 w 7515225"/>
              <a:gd name="connsiteY21" fmla="*/ 942975 h 3943350"/>
              <a:gd name="connsiteX22" fmla="*/ 1171575 w 7515225"/>
              <a:gd name="connsiteY22" fmla="*/ 1023937 h 3943350"/>
              <a:gd name="connsiteX23" fmla="*/ 1671637 w 7515225"/>
              <a:gd name="connsiteY23" fmla="*/ 1066800 h 3943350"/>
              <a:gd name="connsiteX24" fmla="*/ 1943100 w 7515225"/>
              <a:gd name="connsiteY24" fmla="*/ 1133475 h 3943350"/>
              <a:gd name="connsiteX25" fmla="*/ 2759869 w 7515225"/>
              <a:gd name="connsiteY25" fmla="*/ 1464469 h 3943350"/>
              <a:gd name="connsiteX26" fmla="*/ 2931319 w 7515225"/>
              <a:gd name="connsiteY26" fmla="*/ 1543050 h 3943350"/>
              <a:gd name="connsiteX27" fmla="*/ 3105150 w 7515225"/>
              <a:gd name="connsiteY27" fmla="*/ 1657350 h 3943350"/>
              <a:gd name="connsiteX28" fmla="*/ 3224212 w 7515225"/>
              <a:gd name="connsiteY28" fmla="*/ 1752600 h 3943350"/>
              <a:gd name="connsiteX29" fmla="*/ 3352800 w 7515225"/>
              <a:gd name="connsiteY29" fmla="*/ 1914525 h 3943350"/>
              <a:gd name="connsiteX30" fmla="*/ 3419475 w 7515225"/>
              <a:gd name="connsiteY30" fmla="*/ 2000250 h 3943350"/>
              <a:gd name="connsiteX31" fmla="*/ 3457575 w 7515225"/>
              <a:gd name="connsiteY31" fmla="*/ 2057400 h 3943350"/>
              <a:gd name="connsiteX32" fmla="*/ 3505200 w 7515225"/>
              <a:gd name="connsiteY32" fmla="*/ 2124075 h 3943350"/>
              <a:gd name="connsiteX33" fmla="*/ 3543300 w 7515225"/>
              <a:gd name="connsiteY33" fmla="*/ 2181225 h 3943350"/>
              <a:gd name="connsiteX34" fmla="*/ 3581400 w 7515225"/>
              <a:gd name="connsiteY34" fmla="*/ 2247900 h 3943350"/>
              <a:gd name="connsiteX35" fmla="*/ 3667125 w 7515225"/>
              <a:gd name="connsiteY35" fmla="*/ 2345531 h 3943350"/>
              <a:gd name="connsiteX36" fmla="*/ 3838575 w 7515225"/>
              <a:gd name="connsiteY36" fmla="*/ 2428875 h 3943350"/>
              <a:gd name="connsiteX37" fmla="*/ 4050506 w 7515225"/>
              <a:gd name="connsiteY37" fmla="*/ 2505075 h 3943350"/>
              <a:gd name="connsiteX38" fmla="*/ 4250532 w 7515225"/>
              <a:gd name="connsiteY38" fmla="*/ 2638425 h 3943350"/>
              <a:gd name="connsiteX39" fmla="*/ 4362450 w 7515225"/>
              <a:gd name="connsiteY39" fmla="*/ 2762250 h 3943350"/>
              <a:gd name="connsiteX40" fmla="*/ 4381500 w 7515225"/>
              <a:gd name="connsiteY40" fmla="*/ 2819400 h 3943350"/>
              <a:gd name="connsiteX41" fmla="*/ 4400550 w 7515225"/>
              <a:gd name="connsiteY41" fmla="*/ 2857500 h 3943350"/>
              <a:gd name="connsiteX42" fmla="*/ 4419600 w 7515225"/>
              <a:gd name="connsiteY42" fmla="*/ 2924175 h 3943350"/>
              <a:gd name="connsiteX43" fmla="*/ 4448175 w 7515225"/>
              <a:gd name="connsiteY43" fmla="*/ 2990850 h 3943350"/>
              <a:gd name="connsiteX44" fmla="*/ 4467225 w 7515225"/>
              <a:gd name="connsiteY44" fmla="*/ 3048000 h 3943350"/>
              <a:gd name="connsiteX45" fmla="*/ 4486275 w 7515225"/>
              <a:gd name="connsiteY45" fmla="*/ 3105150 h 3943350"/>
              <a:gd name="connsiteX46" fmla="*/ 4495800 w 7515225"/>
              <a:gd name="connsiteY46" fmla="*/ 3133725 h 3943350"/>
              <a:gd name="connsiteX47" fmla="*/ 4505325 w 7515225"/>
              <a:gd name="connsiteY47" fmla="*/ 3171825 h 3943350"/>
              <a:gd name="connsiteX48" fmla="*/ 4524375 w 7515225"/>
              <a:gd name="connsiteY48" fmla="*/ 3200400 h 3943350"/>
              <a:gd name="connsiteX49" fmla="*/ 4533900 w 7515225"/>
              <a:gd name="connsiteY49" fmla="*/ 3228975 h 3943350"/>
              <a:gd name="connsiteX50" fmla="*/ 4552950 w 7515225"/>
              <a:gd name="connsiteY50" fmla="*/ 3257550 h 3943350"/>
              <a:gd name="connsiteX51" fmla="*/ 4572000 w 7515225"/>
              <a:gd name="connsiteY51" fmla="*/ 3314700 h 3943350"/>
              <a:gd name="connsiteX52" fmla="*/ 4600575 w 7515225"/>
              <a:gd name="connsiteY52" fmla="*/ 3343275 h 3943350"/>
              <a:gd name="connsiteX53" fmla="*/ 4629150 w 7515225"/>
              <a:gd name="connsiteY53" fmla="*/ 3409950 h 3943350"/>
              <a:gd name="connsiteX54" fmla="*/ 4648200 w 7515225"/>
              <a:gd name="connsiteY54" fmla="*/ 3438525 h 3943350"/>
              <a:gd name="connsiteX55" fmla="*/ 4667250 w 7515225"/>
              <a:gd name="connsiteY55" fmla="*/ 3495675 h 3943350"/>
              <a:gd name="connsiteX56" fmla="*/ 4686300 w 7515225"/>
              <a:gd name="connsiteY56" fmla="*/ 3552825 h 3943350"/>
              <a:gd name="connsiteX57" fmla="*/ 4695825 w 7515225"/>
              <a:gd name="connsiteY57" fmla="*/ 3581400 h 3943350"/>
              <a:gd name="connsiteX58" fmla="*/ 4714875 w 7515225"/>
              <a:gd name="connsiteY58" fmla="*/ 3619500 h 3943350"/>
              <a:gd name="connsiteX59" fmla="*/ 4724400 w 7515225"/>
              <a:gd name="connsiteY59" fmla="*/ 3648075 h 3943350"/>
              <a:gd name="connsiteX60" fmla="*/ 4772025 w 7515225"/>
              <a:gd name="connsiteY60" fmla="*/ 3705225 h 3943350"/>
              <a:gd name="connsiteX61" fmla="*/ 4791075 w 7515225"/>
              <a:gd name="connsiteY61" fmla="*/ 3733800 h 3943350"/>
              <a:gd name="connsiteX62" fmla="*/ 4867275 w 7515225"/>
              <a:gd name="connsiteY62" fmla="*/ 3790950 h 3943350"/>
              <a:gd name="connsiteX63" fmla="*/ 4924425 w 7515225"/>
              <a:gd name="connsiteY63" fmla="*/ 3848100 h 3943350"/>
              <a:gd name="connsiteX64" fmla="*/ 4943475 w 7515225"/>
              <a:gd name="connsiteY64" fmla="*/ 3876675 h 3943350"/>
              <a:gd name="connsiteX65" fmla="*/ 4972050 w 7515225"/>
              <a:gd name="connsiteY65" fmla="*/ 3886200 h 3943350"/>
              <a:gd name="connsiteX66" fmla="*/ 5057775 w 7515225"/>
              <a:gd name="connsiteY66" fmla="*/ 3924300 h 3943350"/>
              <a:gd name="connsiteX67" fmla="*/ 5286375 w 7515225"/>
              <a:gd name="connsiteY67" fmla="*/ 3943350 h 3943350"/>
              <a:gd name="connsiteX68" fmla="*/ 5314950 w 7515225"/>
              <a:gd name="connsiteY68" fmla="*/ 3924300 h 3943350"/>
              <a:gd name="connsiteX69" fmla="*/ 5353050 w 7515225"/>
              <a:gd name="connsiteY69" fmla="*/ 3876675 h 3943350"/>
              <a:gd name="connsiteX70" fmla="*/ 5372100 w 7515225"/>
              <a:gd name="connsiteY70" fmla="*/ 3848100 h 3943350"/>
              <a:gd name="connsiteX71" fmla="*/ 5400675 w 7515225"/>
              <a:gd name="connsiteY71" fmla="*/ 3829050 h 3943350"/>
              <a:gd name="connsiteX72" fmla="*/ 5438775 w 7515225"/>
              <a:gd name="connsiteY72" fmla="*/ 3800475 h 3943350"/>
              <a:gd name="connsiteX73" fmla="*/ 5467350 w 7515225"/>
              <a:gd name="connsiteY73" fmla="*/ 3790950 h 3943350"/>
              <a:gd name="connsiteX74" fmla="*/ 5495925 w 7515225"/>
              <a:gd name="connsiteY74" fmla="*/ 3771900 h 3943350"/>
              <a:gd name="connsiteX75" fmla="*/ 5562600 w 7515225"/>
              <a:gd name="connsiteY75" fmla="*/ 3752850 h 3943350"/>
              <a:gd name="connsiteX76" fmla="*/ 5600700 w 7515225"/>
              <a:gd name="connsiteY76" fmla="*/ 3733800 h 3943350"/>
              <a:gd name="connsiteX77" fmla="*/ 5667375 w 7515225"/>
              <a:gd name="connsiteY77" fmla="*/ 3686175 h 3943350"/>
              <a:gd name="connsiteX78" fmla="*/ 5695950 w 7515225"/>
              <a:gd name="connsiteY78" fmla="*/ 3667125 h 3943350"/>
              <a:gd name="connsiteX79" fmla="*/ 5724525 w 7515225"/>
              <a:gd name="connsiteY79" fmla="*/ 3657600 h 3943350"/>
              <a:gd name="connsiteX80" fmla="*/ 5810250 w 7515225"/>
              <a:gd name="connsiteY80" fmla="*/ 3638550 h 3943350"/>
              <a:gd name="connsiteX81" fmla="*/ 5867400 w 7515225"/>
              <a:gd name="connsiteY81" fmla="*/ 3619500 h 3943350"/>
              <a:gd name="connsiteX82" fmla="*/ 5953125 w 7515225"/>
              <a:gd name="connsiteY82" fmla="*/ 3581400 h 3943350"/>
              <a:gd name="connsiteX83" fmla="*/ 5981700 w 7515225"/>
              <a:gd name="connsiteY83" fmla="*/ 3571875 h 3943350"/>
              <a:gd name="connsiteX84" fmla="*/ 6086475 w 7515225"/>
              <a:gd name="connsiteY84" fmla="*/ 3552825 h 3943350"/>
              <a:gd name="connsiteX85" fmla="*/ 6143625 w 7515225"/>
              <a:gd name="connsiteY85" fmla="*/ 3533775 h 3943350"/>
              <a:gd name="connsiteX86" fmla="*/ 6172200 w 7515225"/>
              <a:gd name="connsiteY86" fmla="*/ 3514725 h 3943350"/>
              <a:gd name="connsiteX87" fmla="*/ 6200775 w 7515225"/>
              <a:gd name="connsiteY87" fmla="*/ 3505200 h 3943350"/>
              <a:gd name="connsiteX88" fmla="*/ 6296025 w 7515225"/>
              <a:gd name="connsiteY88" fmla="*/ 3476625 h 3943350"/>
              <a:gd name="connsiteX89" fmla="*/ 6372225 w 7515225"/>
              <a:gd name="connsiteY89" fmla="*/ 3438525 h 3943350"/>
              <a:gd name="connsiteX90" fmla="*/ 6410325 w 7515225"/>
              <a:gd name="connsiteY90" fmla="*/ 3429000 h 3943350"/>
              <a:gd name="connsiteX91" fmla="*/ 6467475 w 7515225"/>
              <a:gd name="connsiteY91" fmla="*/ 3409950 h 3943350"/>
              <a:gd name="connsiteX92" fmla="*/ 6543675 w 7515225"/>
              <a:gd name="connsiteY92" fmla="*/ 3390900 h 3943350"/>
              <a:gd name="connsiteX93" fmla="*/ 6581775 w 7515225"/>
              <a:gd name="connsiteY93" fmla="*/ 3381375 h 3943350"/>
              <a:gd name="connsiteX94" fmla="*/ 6629400 w 7515225"/>
              <a:gd name="connsiteY94" fmla="*/ 3371850 h 3943350"/>
              <a:gd name="connsiteX95" fmla="*/ 6686550 w 7515225"/>
              <a:gd name="connsiteY95" fmla="*/ 3352800 h 3943350"/>
              <a:gd name="connsiteX96" fmla="*/ 6715125 w 7515225"/>
              <a:gd name="connsiteY96" fmla="*/ 3343275 h 3943350"/>
              <a:gd name="connsiteX97" fmla="*/ 6762750 w 7515225"/>
              <a:gd name="connsiteY97" fmla="*/ 3333750 h 3943350"/>
              <a:gd name="connsiteX98" fmla="*/ 6791325 w 7515225"/>
              <a:gd name="connsiteY98" fmla="*/ 3324225 h 3943350"/>
              <a:gd name="connsiteX99" fmla="*/ 7515225 w 7515225"/>
              <a:gd name="connsiteY9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04850 w 7515225"/>
              <a:gd name="connsiteY11" fmla="*/ 476250 h 3943350"/>
              <a:gd name="connsiteX12" fmla="*/ 714375 w 7515225"/>
              <a:gd name="connsiteY12" fmla="*/ 504825 h 3943350"/>
              <a:gd name="connsiteX13" fmla="*/ 733425 w 7515225"/>
              <a:gd name="connsiteY13" fmla="*/ 600075 h 3943350"/>
              <a:gd name="connsiteX14" fmla="*/ 752475 w 7515225"/>
              <a:gd name="connsiteY14" fmla="*/ 695325 h 3943350"/>
              <a:gd name="connsiteX15" fmla="*/ 771525 w 7515225"/>
              <a:gd name="connsiteY15" fmla="*/ 752475 h 3943350"/>
              <a:gd name="connsiteX16" fmla="*/ 781050 w 7515225"/>
              <a:gd name="connsiteY16" fmla="*/ 781050 h 3943350"/>
              <a:gd name="connsiteX17" fmla="*/ 828675 w 7515225"/>
              <a:gd name="connsiteY17" fmla="*/ 838200 h 3943350"/>
              <a:gd name="connsiteX18" fmla="*/ 876300 w 7515225"/>
              <a:gd name="connsiteY18" fmla="*/ 895350 h 3943350"/>
              <a:gd name="connsiteX19" fmla="*/ 904875 w 7515225"/>
              <a:gd name="connsiteY19" fmla="*/ 914400 h 3943350"/>
              <a:gd name="connsiteX20" fmla="*/ 933450 w 7515225"/>
              <a:gd name="connsiteY20" fmla="*/ 942975 h 3943350"/>
              <a:gd name="connsiteX21" fmla="*/ 1171575 w 7515225"/>
              <a:gd name="connsiteY21" fmla="*/ 1023937 h 3943350"/>
              <a:gd name="connsiteX22" fmla="*/ 1671637 w 7515225"/>
              <a:gd name="connsiteY22" fmla="*/ 1066800 h 3943350"/>
              <a:gd name="connsiteX23" fmla="*/ 1943100 w 7515225"/>
              <a:gd name="connsiteY23" fmla="*/ 1133475 h 3943350"/>
              <a:gd name="connsiteX24" fmla="*/ 2759869 w 7515225"/>
              <a:gd name="connsiteY24" fmla="*/ 1464469 h 3943350"/>
              <a:gd name="connsiteX25" fmla="*/ 2931319 w 7515225"/>
              <a:gd name="connsiteY25" fmla="*/ 1543050 h 3943350"/>
              <a:gd name="connsiteX26" fmla="*/ 3105150 w 7515225"/>
              <a:gd name="connsiteY26" fmla="*/ 1657350 h 3943350"/>
              <a:gd name="connsiteX27" fmla="*/ 3224212 w 7515225"/>
              <a:gd name="connsiteY27" fmla="*/ 1752600 h 3943350"/>
              <a:gd name="connsiteX28" fmla="*/ 3352800 w 7515225"/>
              <a:gd name="connsiteY28" fmla="*/ 1914525 h 3943350"/>
              <a:gd name="connsiteX29" fmla="*/ 3419475 w 7515225"/>
              <a:gd name="connsiteY29" fmla="*/ 2000250 h 3943350"/>
              <a:gd name="connsiteX30" fmla="*/ 3457575 w 7515225"/>
              <a:gd name="connsiteY30" fmla="*/ 2057400 h 3943350"/>
              <a:gd name="connsiteX31" fmla="*/ 3505200 w 7515225"/>
              <a:gd name="connsiteY31" fmla="*/ 2124075 h 3943350"/>
              <a:gd name="connsiteX32" fmla="*/ 3543300 w 7515225"/>
              <a:gd name="connsiteY32" fmla="*/ 2181225 h 3943350"/>
              <a:gd name="connsiteX33" fmla="*/ 3581400 w 7515225"/>
              <a:gd name="connsiteY33" fmla="*/ 2247900 h 3943350"/>
              <a:gd name="connsiteX34" fmla="*/ 3667125 w 7515225"/>
              <a:gd name="connsiteY34" fmla="*/ 2345531 h 3943350"/>
              <a:gd name="connsiteX35" fmla="*/ 3838575 w 7515225"/>
              <a:gd name="connsiteY35" fmla="*/ 2428875 h 3943350"/>
              <a:gd name="connsiteX36" fmla="*/ 4050506 w 7515225"/>
              <a:gd name="connsiteY36" fmla="*/ 2505075 h 3943350"/>
              <a:gd name="connsiteX37" fmla="*/ 4250532 w 7515225"/>
              <a:gd name="connsiteY37" fmla="*/ 2638425 h 3943350"/>
              <a:gd name="connsiteX38" fmla="*/ 4362450 w 7515225"/>
              <a:gd name="connsiteY38" fmla="*/ 2762250 h 3943350"/>
              <a:gd name="connsiteX39" fmla="*/ 4381500 w 7515225"/>
              <a:gd name="connsiteY39" fmla="*/ 2819400 h 3943350"/>
              <a:gd name="connsiteX40" fmla="*/ 4400550 w 7515225"/>
              <a:gd name="connsiteY40" fmla="*/ 2857500 h 3943350"/>
              <a:gd name="connsiteX41" fmla="*/ 4419600 w 7515225"/>
              <a:gd name="connsiteY41" fmla="*/ 2924175 h 3943350"/>
              <a:gd name="connsiteX42" fmla="*/ 4448175 w 7515225"/>
              <a:gd name="connsiteY42" fmla="*/ 2990850 h 3943350"/>
              <a:gd name="connsiteX43" fmla="*/ 4467225 w 7515225"/>
              <a:gd name="connsiteY43" fmla="*/ 3048000 h 3943350"/>
              <a:gd name="connsiteX44" fmla="*/ 4486275 w 7515225"/>
              <a:gd name="connsiteY44" fmla="*/ 3105150 h 3943350"/>
              <a:gd name="connsiteX45" fmla="*/ 4495800 w 7515225"/>
              <a:gd name="connsiteY45" fmla="*/ 3133725 h 3943350"/>
              <a:gd name="connsiteX46" fmla="*/ 4505325 w 7515225"/>
              <a:gd name="connsiteY46" fmla="*/ 3171825 h 3943350"/>
              <a:gd name="connsiteX47" fmla="*/ 4524375 w 7515225"/>
              <a:gd name="connsiteY47" fmla="*/ 3200400 h 3943350"/>
              <a:gd name="connsiteX48" fmla="*/ 4533900 w 7515225"/>
              <a:gd name="connsiteY48" fmla="*/ 3228975 h 3943350"/>
              <a:gd name="connsiteX49" fmla="*/ 4552950 w 7515225"/>
              <a:gd name="connsiteY49" fmla="*/ 3257550 h 3943350"/>
              <a:gd name="connsiteX50" fmla="*/ 4572000 w 7515225"/>
              <a:gd name="connsiteY50" fmla="*/ 3314700 h 3943350"/>
              <a:gd name="connsiteX51" fmla="*/ 4600575 w 7515225"/>
              <a:gd name="connsiteY51" fmla="*/ 3343275 h 3943350"/>
              <a:gd name="connsiteX52" fmla="*/ 4629150 w 7515225"/>
              <a:gd name="connsiteY52" fmla="*/ 3409950 h 3943350"/>
              <a:gd name="connsiteX53" fmla="*/ 4648200 w 7515225"/>
              <a:gd name="connsiteY53" fmla="*/ 3438525 h 3943350"/>
              <a:gd name="connsiteX54" fmla="*/ 4667250 w 7515225"/>
              <a:gd name="connsiteY54" fmla="*/ 3495675 h 3943350"/>
              <a:gd name="connsiteX55" fmla="*/ 4686300 w 7515225"/>
              <a:gd name="connsiteY55" fmla="*/ 3552825 h 3943350"/>
              <a:gd name="connsiteX56" fmla="*/ 4695825 w 7515225"/>
              <a:gd name="connsiteY56" fmla="*/ 3581400 h 3943350"/>
              <a:gd name="connsiteX57" fmla="*/ 4714875 w 7515225"/>
              <a:gd name="connsiteY57" fmla="*/ 3619500 h 3943350"/>
              <a:gd name="connsiteX58" fmla="*/ 4724400 w 7515225"/>
              <a:gd name="connsiteY58" fmla="*/ 3648075 h 3943350"/>
              <a:gd name="connsiteX59" fmla="*/ 4772025 w 7515225"/>
              <a:gd name="connsiteY59" fmla="*/ 3705225 h 3943350"/>
              <a:gd name="connsiteX60" fmla="*/ 4791075 w 7515225"/>
              <a:gd name="connsiteY60" fmla="*/ 3733800 h 3943350"/>
              <a:gd name="connsiteX61" fmla="*/ 4867275 w 7515225"/>
              <a:gd name="connsiteY61" fmla="*/ 3790950 h 3943350"/>
              <a:gd name="connsiteX62" fmla="*/ 4924425 w 7515225"/>
              <a:gd name="connsiteY62" fmla="*/ 3848100 h 3943350"/>
              <a:gd name="connsiteX63" fmla="*/ 4943475 w 7515225"/>
              <a:gd name="connsiteY63" fmla="*/ 3876675 h 3943350"/>
              <a:gd name="connsiteX64" fmla="*/ 4972050 w 7515225"/>
              <a:gd name="connsiteY64" fmla="*/ 3886200 h 3943350"/>
              <a:gd name="connsiteX65" fmla="*/ 5057775 w 7515225"/>
              <a:gd name="connsiteY65" fmla="*/ 3924300 h 3943350"/>
              <a:gd name="connsiteX66" fmla="*/ 5286375 w 7515225"/>
              <a:gd name="connsiteY66" fmla="*/ 3943350 h 3943350"/>
              <a:gd name="connsiteX67" fmla="*/ 5314950 w 7515225"/>
              <a:gd name="connsiteY67" fmla="*/ 3924300 h 3943350"/>
              <a:gd name="connsiteX68" fmla="*/ 5353050 w 7515225"/>
              <a:gd name="connsiteY68" fmla="*/ 3876675 h 3943350"/>
              <a:gd name="connsiteX69" fmla="*/ 5372100 w 7515225"/>
              <a:gd name="connsiteY69" fmla="*/ 3848100 h 3943350"/>
              <a:gd name="connsiteX70" fmla="*/ 5400675 w 7515225"/>
              <a:gd name="connsiteY70" fmla="*/ 3829050 h 3943350"/>
              <a:gd name="connsiteX71" fmla="*/ 5438775 w 7515225"/>
              <a:gd name="connsiteY71" fmla="*/ 3800475 h 3943350"/>
              <a:gd name="connsiteX72" fmla="*/ 5467350 w 7515225"/>
              <a:gd name="connsiteY72" fmla="*/ 3790950 h 3943350"/>
              <a:gd name="connsiteX73" fmla="*/ 5495925 w 7515225"/>
              <a:gd name="connsiteY73" fmla="*/ 3771900 h 3943350"/>
              <a:gd name="connsiteX74" fmla="*/ 5562600 w 7515225"/>
              <a:gd name="connsiteY74" fmla="*/ 3752850 h 3943350"/>
              <a:gd name="connsiteX75" fmla="*/ 5600700 w 7515225"/>
              <a:gd name="connsiteY75" fmla="*/ 3733800 h 3943350"/>
              <a:gd name="connsiteX76" fmla="*/ 5667375 w 7515225"/>
              <a:gd name="connsiteY76" fmla="*/ 3686175 h 3943350"/>
              <a:gd name="connsiteX77" fmla="*/ 5695950 w 7515225"/>
              <a:gd name="connsiteY77" fmla="*/ 3667125 h 3943350"/>
              <a:gd name="connsiteX78" fmla="*/ 5724525 w 7515225"/>
              <a:gd name="connsiteY78" fmla="*/ 3657600 h 3943350"/>
              <a:gd name="connsiteX79" fmla="*/ 5810250 w 7515225"/>
              <a:gd name="connsiteY79" fmla="*/ 3638550 h 3943350"/>
              <a:gd name="connsiteX80" fmla="*/ 5867400 w 7515225"/>
              <a:gd name="connsiteY80" fmla="*/ 3619500 h 3943350"/>
              <a:gd name="connsiteX81" fmla="*/ 5953125 w 7515225"/>
              <a:gd name="connsiteY81" fmla="*/ 3581400 h 3943350"/>
              <a:gd name="connsiteX82" fmla="*/ 5981700 w 7515225"/>
              <a:gd name="connsiteY82" fmla="*/ 3571875 h 3943350"/>
              <a:gd name="connsiteX83" fmla="*/ 6086475 w 7515225"/>
              <a:gd name="connsiteY83" fmla="*/ 3552825 h 3943350"/>
              <a:gd name="connsiteX84" fmla="*/ 6143625 w 7515225"/>
              <a:gd name="connsiteY84" fmla="*/ 3533775 h 3943350"/>
              <a:gd name="connsiteX85" fmla="*/ 6172200 w 7515225"/>
              <a:gd name="connsiteY85" fmla="*/ 3514725 h 3943350"/>
              <a:gd name="connsiteX86" fmla="*/ 6200775 w 7515225"/>
              <a:gd name="connsiteY86" fmla="*/ 3505200 h 3943350"/>
              <a:gd name="connsiteX87" fmla="*/ 6296025 w 7515225"/>
              <a:gd name="connsiteY87" fmla="*/ 3476625 h 3943350"/>
              <a:gd name="connsiteX88" fmla="*/ 6372225 w 7515225"/>
              <a:gd name="connsiteY88" fmla="*/ 3438525 h 3943350"/>
              <a:gd name="connsiteX89" fmla="*/ 6410325 w 7515225"/>
              <a:gd name="connsiteY89" fmla="*/ 3429000 h 3943350"/>
              <a:gd name="connsiteX90" fmla="*/ 6467475 w 7515225"/>
              <a:gd name="connsiteY90" fmla="*/ 3409950 h 3943350"/>
              <a:gd name="connsiteX91" fmla="*/ 6543675 w 7515225"/>
              <a:gd name="connsiteY91" fmla="*/ 3390900 h 3943350"/>
              <a:gd name="connsiteX92" fmla="*/ 6581775 w 7515225"/>
              <a:gd name="connsiteY92" fmla="*/ 3381375 h 3943350"/>
              <a:gd name="connsiteX93" fmla="*/ 6629400 w 7515225"/>
              <a:gd name="connsiteY93" fmla="*/ 3371850 h 3943350"/>
              <a:gd name="connsiteX94" fmla="*/ 6686550 w 7515225"/>
              <a:gd name="connsiteY94" fmla="*/ 3352800 h 3943350"/>
              <a:gd name="connsiteX95" fmla="*/ 6715125 w 7515225"/>
              <a:gd name="connsiteY95" fmla="*/ 3343275 h 3943350"/>
              <a:gd name="connsiteX96" fmla="*/ 6762750 w 7515225"/>
              <a:gd name="connsiteY96" fmla="*/ 3333750 h 3943350"/>
              <a:gd name="connsiteX97" fmla="*/ 6791325 w 7515225"/>
              <a:gd name="connsiteY97" fmla="*/ 3324225 h 3943350"/>
              <a:gd name="connsiteX98" fmla="*/ 7515225 w 7515225"/>
              <a:gd name="connsiteY9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71525 w 7515225"/>
              <a:gd name="connsiteY14" fmla="*/ 752475 h 3943350"/>
              <a:gd name="connsiteX15" fmla="*/ 781050 w 7515225"/>
              <a:gd name="connsiteY15" fmla="*/ 781050 h 3943350"/>
              <a:gd name="connsiteX16" fmla="*/ 828675 w 7515225"/>
              <a:gd name="connsiteY16" fmla="*/ 838200 h 3943350"/>
              <a:gd name="connsiteX17" fmla="*/ 876300 w 7515225"/>
              <a:gd name="connsiteY17" fmla="*/ 895350 h 3943350"/>
              <a:gd name="connsiteX18" fmla="*/ 904875 w 7515225"/>
              <a:gd name="connsiteY18" fmla="*/ 914400 h 3943350"/>
              <a:gd name="connsiteX19" fmla="*/ 933450 w 7515225"/>
              <a:gd name="connsiteY19" fmla="*/ 942975 h 3943350"/>
              <a:gd name="connsiteX20" fmla="*/ 1171575 w 7515225"/>
              <a:gd name="connsiteY20" fmla="*/ 1023937 h 3943350"/>
              <a:gd name="connsiteX21" fmla="*/ 1671637 w 7515225"/>
              <a:gd name="connsiteY21" fmla="*/ 1066800 h 3943350"/>
              <a:gd name="connsiteX22" fmla="*/ 1943100 w 7515225"/>
              <a:gd name="connsiteY22" fmla="*/ 1133475 h 3943350"/>
              <a:gd name="connsiteX23" fmla="*/ 2759869 w 7515225"/>
              <a:gd name="connsiteY23" fmla="*/ 1464469 h 3943350"/>
              <a:gd name="connsiteX24" fmla="*/ 2931319 w 7515225"/>
              <a:gd name="connsiteY24" fmla="*/ 1543050 h 3943350"/>
              <a:gd name="connsiteX25" fmla="*/ 3105150 w 7515225"/>
              <a:gd name="connsiteY25" fmla="*/ 1657350 h 3943350"/>
              <a:gd name="connsiteX26" fmla="*/ 3224212 w 7515225"/>
              <a:gd name="connsiteY26" fmla="*/ 1752600 h 3943350"/>
              <a:gd name="connsiteX27" fmla="*/ 3352800 w 7515225"/>
              <a:gd name="connsiteY27" fmla="*/ 1914525 h 3943350"/>
              <a:gd name="connsiteX28" fmla="*/ 3419475 w 7515225"/>
              <a:gd name="connsiteY28" fmla="*/ 2000250 h 3943350"/>
              <a:gd name="connsiteX29" fmla="*/ 3457575 w 7515225"/>
              <a:gd name="connsiteY29" fmla="*/ 2057400 h 3943350"/>
              <a:gd name="connsiteX30" fmla="*/ 3505200 w 7515225"/>
              <a:gd name="connsiteY30" fmla="*/ 2124075 h 3943350"/>
              <a:gd name="connsiteX31" fmla="*/ 3543300 w 7515225"/>
              <a:gd name="connsiteY31" fmla="*/ 2181225 h 3943350"/>
              <a:gd name="connsiteX32" fmla="*/ 3581400 w 7515225"/>
              <a:gd name="connsiteY32" fmla="*/ 2247900 h 3943350"/>
              <a:gd name="connsiteX33" fmla="*/ 3667125 w 7515225"/>
              <a:gd name="connsiteY33" fmla="*/ 2345531 h 3943350"/>
              <a:gd name="connsiteX34" fmla="*/ 3838575 w 7515225"/>
              <a:gd name="connsiteY34" fmla="*/ 2428875 h 3943350"/>
              <a:gd name="connsiteX35" fmla="*/ 4050506 w 7515225"/>
              <a:gd name="connsiteY35" fmla="*/ 2505075 h 3943350"/>
              <a:gd name="connsiteX36" fmla="*/ 4250532 w 7515225"/>
              <a:gd name="connsiteY36" fmla="*/ 2638425 h 3943350"/>
              <a:gd name="connsiteX37" fmla="*/ 4362450 w 7515225"/>
              <a:gd name="connsiteY37" fmla="*/ 2762250 h 3943350"/>
              <a:gd name="connsiteX38" fmla="*/ 4381500 w 7515225"/>
              <a:gd name="connsiteY38" fmla="*/ 2819400 h 3943350"/>
              <a:gd name="connsiteX39" fmla="*/ 4400550 w 7515225"/>
              <a:gd name="connsiteY39" fmla="*/ 2857500 h 3943350"/>
              <a:gd name="connsiteX40" fmla="*/ 4419600 w 7515225"/>
              <a:gd name="connsiteY40" fmla="*/ 2924175 h 3943350"/>
              <a:gd name="connsiteX41" fmla="*/ 4448175 w 7515225"/>
              <a:gd name="connsiteY41" fmla="*/ 2990850 h 3943350"/>
              <a:gd name="connsiteX42" fmla="*/ 4467225 w 7515225"/>
              <a:gd name="connsiteY42" fmla="*/ 3048000 h 3943350"/>
              <a:gd name="connsiteX43" fmla="*/ 4486275 w 7515225"/>
              <a:gd name="connsiteY43" fmla="*/ 3105150 h 3943350"/>
              <a:gd name="connsiteX44" fmla="*/ 4495800 w 7515225"/>
              <a:gd name="connsiteY44" fmla="*/ 3133725 h 3943350"/>
              <a:gd name="connsiteX45" fmla="*/ 4505325 w 7515225"/>
              <a:gd name="connsiteY45" fmla="*/ 3171825 h 3943350"/>
              <a:gd name="connsiteX46" fmla="*/ 4524375 w 7515225"/>
              <a:gd name="connsiteY46" fmla="*/ 3200400 h 3943350"/>
              <a:gd name="connsiteX47" fmla="*/ 4533900 w 7515225"/>
              <a:gd name="connsiteY47" fmla="*/ 3228975 h 3943350"/>
              <a:gd name="connsiteX48" fmla="*/ 4552950 w 7515225"/>
              <a:gd name="connsiteY48" fmla="*/ 3257550 h 3943350"/>
              <a:gd name="connsiteX49" fmla="*/ 4572000 w 7515225"/>
              <a:gd name="connsiteY49" fmla="*/ 3314700 h 3943350"/>
              <a:gd name="connsiteX50" fmla="*/ 4600575 w 7515225"/>
              <a:gd name="connsiteY50" fmla="*/ 3343275 h 3943350"/>
              <a:gd name="connsiteX51" fmla="*/ 4629150 w 7515225"/>
              <a:gd name="connsiteY51" fmla="*/ 3409950 h 3943350"/>
              <a:gd name="connsiteX52" fmla="*/ 4648200 w 7515225"/>
              <a:gd name="connsiteY52" fmla="*/ 3438525 h 3943350"/>
              <a:gd name="connsiteX53" fmla="*/ 4667250 w 7515225"/>
              <a:gd name="connsiteY53" fmla="*/ 3495675 h 3943350"/>
              <a:gd name="connsiteX54" fmla="*/ 4686300 w 7515225"/>
              <a:gd name="connsiteY54" fmla="*/ 3552825 h 3943350"/>
              <a:gd name="connsiteX55" fmla="*/ 4695825 w 7515225"/>
              <a:gd name="connsiteY55" fmla="*/ 3581400 h 3943350"/>
              <a:gd name="connsiteX56" fmla="*/ 4714875 w 7515225"/>
              <a:gd name="connsiteY56" fmla="*/ 3619500 h 3943350"/>
              <a:gd name="connsiteX57" fmla="*/ 4724400 w 7515225"/>
              <a:gd name="connsiteY57" fmla="*/ 3648075 h 3943350"/>
              <a:gd name="connsiteX58" fmla="*/ 4772025 w 7515225"/>
              <a:gd name="connsiteY58" fmla="*/ 3705225 h 3943350"/>
              <a:gd name="connsiteX59" fmla="*/ 4791075 w 7515225"/>
              <a:gd name="connsiteY59" fmla="*/ 3733800 h 3943350"/>
              <a:gd name="connsiteX60" fmla="*/ 4867275 w 7515225"/>
              <a:gd name="connsiteY60" fmla="*/ 3790950 h 3943350"/>
              <a:gd name="connsiteX61" fmla="*/ 4924425 w 7515225"/>
              <a:gd name="connsiteY61" fmla="*/ 3848100 h 3943350"/>
              <a:gd name="connsiteX62" fmla="*/ 4943475 w 7515225"/>
              <a:gd name="connsiteY62" fmla="*/ 3876675 h 3943350"/>
              <a:gd name="connsiteX63" fmla="*/ 4972050 w 7515225"/>
              <a:gd name="connsiteY63" fmla="*/ 3886200 h 3943350"/>
              <a:gd name="connsiteX64" fmla="*/ 5057775 w 7515225"/>
              <a:gd name="connsiteY64" fmla="*/ 3924300 h 3943350"/>
              <a:gd name="connsiteX65" fmla="*/ 5286375 w 7515225"/>
              <a:gd name="connsiteY65" fmla="*/ 3943350 h 3943350"/>
              <a:gd name="connsiteX66" fmla="*/ 5314950 w 7515225"/>
              <a:gd name="connsiteY66" fmla="*/ 3924300 h 3943350"/>
              <a:gd name="connsiteX67" fmla="*/ 5353050 w 7515225"/>
              <a:gd name="connsiteY67" fmla="*/ 3876675 h 3943350"/>
              <a:gd name="connsiteX68" fmla="*/ 5372100 w 7515225"/>
              <a:gd name="connsiteY68" fmla="*/ 3848100 h 3943350"/>
              <a:gd name="connsiteX69" fmla="*/ 5400675 w 7515225"/>
              <a:gd name="connsiteY69" fmla="*/ 3829050 h 3943350"/>
              <a:gd name="connsiteX70" fmla="*/ 5438775 w 7515225"/>
              <a:gd name="connsiteY70" fmla="*/ 3800475 h 3943350"/>
              <a:gd name="connsiteX71" fmla="*/ 5467350 w 7515225"/>
              <a:gd name="connsiteY71" fmla="*/ 3790950 h 3943350"/>
              <a:gd name="connsiteX72" fmla="*/ 5495925 w 7515225"/>
              <a:gd name="connsiteY72" fmla="*/ 3771900 h 3943350"/>
              <a:gd name="connsiteX73" fmla="*/ 5562600 w 7515225"/>
              <a:gd name="connsiteY73" fmla="*/ 3752850 h 3943350"/>
              <a:gd name="connsiteX74" fmla="*/ 5600700 w 7515225"/>
              <a:gd name="connsiteY74" fmla="*/ 3733800 h 3943350"/>
              <a:gd name="connsiteX75" fmla="*/ 5667375 w 7515225"/>
              <a:gd name="connsiteY75" fmla="*/ 3686175 h 3943350"/>
              <a:gd name="connsiteX76" fmla="*/ 5695950 w 7515225"/>
              <a:gd name="connsiteY76" fmla="*/ 3667125 h 3943350"/>
              <a:gd name="connsiteX77" fmla="*/ 5724525 w 7515225"/>
              <a:gd name="connsiteY77" fmla="*/ 3657600 h 3943350"/>
              <a:gd name="connsiteX78" fmla="*/ 5810250 w 7515225"/>
              <a:gd name="connsiteY78" fmla="*/ 3638550 h 3943350"/>
              <a:gd name="connsiteX79" fmla="*/ 5867400 w 7515225"/>
              <a:gd name="connsiteY79" fmla="*/ 3619500 h 3943350"/>
              <a:gd name="connsiteX80" fmla="*/ 5953125 w 7515225"/>
              <a:gd name="connsiteY80" fmla="*/ 3581400 h 3943350"/>
              <a:gd name="connsiteX81" fmla="*/ 5981700 w 7515225"/>
              <a:gd name="connsiteY81" fmla="*/ 3571875 h 3943350"/>
              <a:gd name="connsiteX82" fmla="*/ 6086475 w 7515225"/>
              <a:gd name="connsiteY82" fmla="*/ 3552825 h 3943350"/>
              <a:gd name="connsiteX83" fmla="*/ 6143625 w 7515225"/>
              <a:gd name="connsiteY83" fmla="*/ 3533775 h 3943350"/>
              <a:gd name="connsiteX84" fmla="*/ 6172200 w 7515225"/>
              <a:gd name="connsiteY84" fmla="*/ 3514725 h 3943350"/>
              <a:gd name="connsiteX85" fmla="*/ 6200775 w 7515225"/>
              <a:gd name="connsiteY85" fmla="*/ 3505200 h 3943350"/>
              <a:gd name="connsiteX86" fmla="*/ 6296025 w 7515225"/>
              <a:gd name="connsiteY86" fmla="*/ 3476625 h 3943350"/>
              <a:gd name="connsiteX87" fmla="*/ 6372225 w 7515225"/>
              <a:gd name="connsiteY87" fmla="*/ 3438525 h 3943350"/>
              <a:gd name="connsiteX88" fmla="*/ 6410325 w 7515225"/>
              <a:gd name="connsiteY88" fmla="*/ 3429000 h 3943350"/>
              <a:gd name="connsiteX89" fmla="*/ 6467475 w 7515225"/>
              <a:gd name="connsiteY89" fmla="*/ 3409950 h 3943350"/>
              <a:gd name="connsiteX90" fmla="*/ 6543675 w 7515225"/>
              <a:gd name="connsiteY90" fmla="*/ 3390900 h 3943350"/>
              <a:gd name="connsiteX91" fmla="*/ 6581775 w 7515225"/>
              <a:gd name="connsiteY91" fmla="*/ 3381375 h 3943350"/>
              <a:gd name="connsiteX92" fmla="*/ 6629400 w 7515225"/>
              <a:gd name="connsiteY92" fmla="*/ 3371850 h 3943350"/>
              <a:gd name="connsiteX93" fmla="*/ 6686550 w 7515225"/>
              <a:gd name="connsiteY93" fmla="*/ 3352800 h 3943350"/>
              <a:gd name="connsiteX94" fmla="*/ 6715125 w 7515225"/>
              <a:gd name="connsiteY94" fmla="*/ 3343275 h 3943350"/>
              <a:gd name="connsiteX95" fmla="*/ 6762750 w 7515225"/>
              <a:gd name="connsiteY95" fmla="*/ 3333750 h 3943350"/>
              <a:gd name="connsiteX96" fmla="*/ 6791325 w 7515225"/>
              <a:gd name="connsiteY96" fmla="*/ 3324225 h 3943350"/>
              <a:gd name="connsiteX97" fmla="*/ 7515225 w 7515225"/>
              <a:gd name="connsiteY9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828675 w 7515225"/>
              <a:gd name="connsiteY15" fmla="*/ 838200 h 3943350"/>
              <a:gd name="connsiteX16" fmla="*/ 876300 w 7515225"/>
              <a:gd name="connsiteY16" fmla="*/ 895350 h 3943350"/>
              <a:gd name="connsiteX17" fmla="*/ 904875 w 7515225"/>
              <a:gd name="connsiteY17" fmla="*/ 914400 h 3943350"/>
              <a:gd name="connsiteX18" fmla="*/ 933450 w 7515225"/>
              <a:gd name="connsiteY18" fmla="*/ 942975 h 3943350"/>
              <a:gd name="connsiteX19" fmla="*/ 1171575 w 7515225"/>
              <a:gd name="connsiteY19" fmla="*/ 1023937 h 3943350"/>
              <a:gd name="connsiteX20" fmla="*/ 1671637 w 7515225"/>
              <a:gd name="connsiteY20" fmla="*/ 1066800 h 3943350"/>
              <a:gd name="connsiteX21" fmla="*/ 1943100 w 7515225"/>
              <a:gd name="connsiteY21" fmla="*/ 1133475 h 3943350"/>
              <a:gd name="connsiteX22" fmla="*/ 2759869 w 7515225"/>
              <a:gd name="connsiteY22" fmla="*/ 1464469 h 3943350"/>
              <a:gd name="connsiteX23" fmla="*/ 2931319 w 7515225"/>
              <a:gd name="connsiteY23" fmla="*/ 1543050 h 3943350"/>
              <a:gd name="connsiteX24" fmla="*/ 3105150 w 7515225"/>
              <a:gd name="connsiteY24" fmla="*/ 1657350 h 3943350"/>
              <a:gd name="connsiteX25" fmla="*/ 3224212 w 7515225"/>
              <a:gd name="connsiteY25" fmla="*/ 1752600 h 3943350"/>
              <a:gd name="connsiteX26" fmla="*/ 3352800 w 7515225"/>
              <a:gd name="connsiteY26" fmla="*/ 1914525 h 3943350"/>
              <a:gd name="connsiteX27" fmla="*/ 3419475 w 7515225"/>
              <a:gd name="connsiteY27" fmla="*/ 2000250 h 3943350"/>
              <a:gd name="connsiteX28" fmla="*/ 3457575 w 7515225"/>
              <a:gd name="connsiteY28" fmla="*/ 2057400 h 3943350"/>
              <a:gd name="connsiteX29" fmla="*/ 3505200 w 7515225"/>
              <a:gd name="connsiteY29" fmla="*/ 2124075 h 3943350"/>
              <a:gd name="connsiteX30" fmla="*/ 3543300 w 7515225"/>
              <a:gd name="connsiteY30" fmla="*/ 2181225 h 3943350"/>
              <a:gd name="connsiteX31" fmla="*/ 3581400 w 7515225"/>
              <a:gd name="connsiteY31" fmla="*/ 2247900 h 3943350"/>
              <a:gd name="connsiteX32" fmla="*/ 3667125 w 7515225"/>
              <a:gd name="connsiteY32" fmla="*/ 2345531 h 3943350"/>
              <a:gd name="connsiteX33" fmla="*/ 3838575 w 7515225"/>
              <a:gd name="connsiteY33" fmla="*/ 2428875 h 3943350"/>
              <a:gd name="connsiteX34" fmla="*/ 4050506 w 7515225"/>
              <a:gd name="connsiteY34" fmla="*/ 2505075 h 3943350"/>
              <a:gd name="connsiteX35" fmla="*/ 4250532 w 7515225"/>
              <a:gd name="connsiteY35" fmla="*/ 2638425 h 3943350"/>
              <a:gd name="connsiteX36" fmla="*/ 4362450 w 7515225"/>
              <a:gd name="connsiteY36" fmla="*/ 2762250 h 3943350"/>
              <a:gd name="connsiteX37" fmla="*/ 4381500 w 7515225"/>
              <a:gd name="connsiteY37" fmla="*/ 2819400 h 3943350"/>
              <a:gd name="connsiteX38" fmla="*/ 4400550 w 7515225"/>
              <a:gd name="connsiteY38" fmla="*/ 2857500 h 3943350"/>
              <a:gd name="connsiteX39" fmla="*/ 4419600 w 7515225"/>
              <a:gd name="connsiteY39" fmla="*/ 2924175 h 3943350"/>
              <a:gd name="connsiteX40" fmla="*/ 4448175 w 7515225"/>
              <a:gd name="connsiteY40" fmla="*/ 2990850 h 3943350"/>
              <a:gd name="connsiteX41" fmla="*/ 4467225 w 7515225"/>
              <a:gd name="connsiteY41" fmla="*/ 3048000 h 3943350"/>
              <a:gd name="connsiteX42" fmla="*/ 4486275 w 7515225"/>
              <a:gd name="connsiteY42" fmla="*/ 3105150 h 3943350"/>
              <a:gd name="connsiteX43" fmla="*/ 4495800 w 7515225"/>
              <a:gd name="connsiteY43" fmla="*/ 3133725 h 3943350"/>
              <a:gd name="connsiteX44" fmla="*/ 4505325 w 7515225"/>
              <a:gd name="connsiteY44" fmla="*/ 3171825 h 3943350"/>
              <a:gd name="connsiteX45" fmla="*/ 4524375 w 7515225"/>
              <a:gd name="connsiteY45" fmla="*/ 3200400 h 3943350"/>
              <a:gd name="connsiteX46" fmla="*/ 4533900 w 7515225"/>
              <a:gd name="connsiteY46" fmla="*/ 3228975 h 3943350"/>
              <a:gd name="connsiteX47" fmla="*/ 4552950 w 7515225"/>
              <a:gd name="connsiteY47" fmla="*/ 3257550 h 3943350"/>
              <a:gd name="connsiteX48" fmla="*/ 4572000 w 7515225"/>
              <a:gd name="connsiteY48" fmla="*/ 3314700 h 3943350"/>
              <a:gd name="connsiteX49" fmla="*/ 4600575 w 7515225"/>
              <a:gd name="connsiteY49" fmla="*/ 3343275 h 3943350"/>
              <a:gd name="connsiteX50" fmla="*/ 4629150 w 7515225"/>
              <a:gd name="connsiteY50" fmla="*/ 3409950 h 3943350"/>
              <a:gd name="connsiteX51" fmla="*/ 4648200 w 7515225"/>
              <a:gd name="connsiteY51" fmla="*/ 3438525 h 3943350"/>
              <a:gd name="connsiteX52" fmla="*/ 4667250 w 7515225"/>
              <a:gd name="connsiteY52" fmla="*/ 3495675 h 3943350"/>
              <a:gd name="connsiteX53" fmla="*/ 4686300 w 7515225"/>
              <a:gd name="connsiteY53" fmla="*/ 3552825 h 3943350"/>
              <a:gd name="connsiteX54" fmla="*/ 4695825 w 7515225"/>
              <a:gd name="connsiteY54" fmla="*/ 3581400 h 3943350"/>
              <a:gd name="connsiteX55" fmla="*/ 4714875 w 7515225"/>
              <a:gd name="connsiteY55" fmla="*/ 3619500 h 3943350"/>
              <a:gd name="connsiteX56" fmla="*/ 4724400 w 7515225"/>
              <a:gd name="connsiteY56" fmla="*/ 3648075 h 3943350"/>
              <a:gd name="connsiteX57" fmla="*/ 4772025 w 7515225"/>
              <a:gd name="connsiteY57" fmla="*/ 3705225 h 3943350"/>
              <a:gd name="connsiteX58" fmla="*/ 4791075 w 7515225"/>
              <a:gd name="connsiteY58" fmla="*/ 3733800 h 3943350"/>
              <a:gd name="connsiteX59" fmla="*/ 4867275 w 7515225"/>
              <a:gd name="connsiteY59" fmla="*/ 3790950 h 3943350"/>
              <a:gd name="connsiteX60" fmla="*/ 4924425 w 7515225"/>
              <a:gd name="connsiteY60" fmla="*/ 3848100 h 3943350"/>
              <a:gd name="connsiteX61" fmla="*/ 4943475 w 7515225"/>
              <a:gd name="connsiteY61" fmla="*/ 3876675 h 3943350"/>
              <a:gd name="connsiteX62" fmla="*/ 4972050 w 7515225"/>
              <a:gd name="connsiteY62" fmla="*/ 3886200 h 3943350"/>
              <a:gd name="connsiteX63" fmla="*/ 5057775 w 7515225"/>
              <a:gd name="connsiteY63" fmla="*/ 3924300 h 3943350"/>
              <a:gd name="connsiteX64" fmla="*/ 5286375 w 7515225"/>
              <a:gd name="connsiteY64" fmla="*/ 3943350 h 3943350"/>
              <a:gd name="connsiteX65" fmla="*/ 5314950 w 7515225"/>
              <a:gd name="connsiteY65" fmla="*/ 3924300 h 3943350"/>
              <a:gd name="connsiteX66" fmla="*/ 5353050 w 7515225"/>
              <a:gd name="connsiteY66" fmla="*/ 3876675 h 3943350"/>
              <a:gd name="connsiteX67" fmla="*/ 5372100 w 7515225"/>
              <a:gd name="connsiteY67" fmla="*/ 3848100 h 3943350"/>
              <a:gd name="connsiteX68" fmla="*/ 5400675 w 7515225"/>
              <a:gd name="connsiteY68" fmla="*/ 3829050 h 3943350"/>
              <a:gd name="connsiteX69" fmla="*/ 5438775 w 7515225"/>
              <a:gd name="connsiteY69" fmla="*/ 3800475 h 3943350"/>
              <a:gd name="connsiteX70" fmla="*/ 5467350 w 7515225"/>
              <a:gd name="connsiteY70" fmla="*/ 3790950 h 3943350"/>
              <a:gd name="connsiteX71" fmla="*/ 5495925 w 7515225"/>
              <a:gd name="connsiteY71" fmla="*/ 3771900 h 3943350"/>
              <a:gd name="connsiteX72" fmla="*/ 5562600 w 7515225"/>
              <a:gd name="connsiteY72" fmla="*/ 3752850 h 3943350"/>
              <a:gd name="connsiteX73" fmla="*/ 5600700 w 7515225"/>
              <a:gd name="connsiteY73" fmla="*/ 3733800 h 3943350"/>
              <a:gd name="connsiteX74" fmla="*/ 5667375 w 7515225"/>
              <a:gd name="connsiteY74" fmla="*/ 3686175 h 3943350"/>
              <a:gd name="connsiteX75" fmla="*/ 5695950 w 7515225"/>
              <a:gd name="connsiteY75" fmla="*/ 3667125 h 3943350"/>
              <a:gd name="connsiteX76" fmla="*/ 5724525 w 7515225"/>
              <a:gd name="connsiteY76" fmla="*/ 3657600 h 3943350"/>
              <a:gd name="connsiteX77" fmla="*/ 5810250 w 7515225"/>
              <a:gd name="connsiteY77" fmla="*/ 3638550 h 3943350"/>
              <a:gd name="connsiteX78" fmla="*/ 5867400 w 7515225"/>
              <a:gd name="connsiteY78" fmla="*/ 3619500 h 3943350"/>
              <a:gd name="connsiteX79" fmla="*/ 5953125 w 7515225"/>
              <a:gd name="connsiteY79" fmla="*/ 3581400 h 3943350"/>
              <a:gd name="connsiteX80" fmla="*/ 5981700 w 7515225"/>
              <a:gd name="connsiteY80" fmla="*/ 3571875 h 3943350"/>
              <a:gd name="connsiteX81" fmla="*/ 6086475 w 7515225"/>
              <a:gd name="connsiteY81" fmla="*/ 3552825 h 3943350"/>
              <a:gd name="connsiteX82" fmla="*/ 6143625 w 7515225"/>
              <a:gd name="connsiteY82" fmla="*/ 3533775 h 3943350"/>
              <a:gd name="connsiteX83" fmla="*/ 6172200 w 7515225"/>
              <a:gd name="connsiteY83" fmla="*/ 3514725 h 3943350"/>
              <a:gd name="connsiteX84" fmla="*/ 6200775 w 7515225"/>
              <a:gd name="connsiteY84" fmla="*/ 3505200 h 3943350"/>
              <a:gd name="connsiteX85" fmla="*/ 6296025 w 7515225"/>
              <a:gd name="connsiteY85" fmla="*/ 3476625 h 3943350"/>
              <a:gd name="connsiteX86" fmla="*/ 6372225 w 7515225"/>
              <a:gd name="connsiteY86" fmla="*/ 3438525 h 3943350"/>
              <a:gd name="connsiteX87" fmla="*/ 6410325 w 7515225"/>
              <a:gd name="connsiteY87" fmla="*/ 3429000 h 3943350"/>
              <a:gd name="connsiteX88" fmla="*/ 6467475 w 7515225"/>
              <a:gd name="connsiteY88" fmla="*/ 3409950 h 3943350"/>
              <a:gd name="connsiteX89" fmla="*/ 6543675 w 7515225"/>
              <a:gd name="connsiteY89" fmla="*/ 3390900 h 3943350"/>
              <a:gd name="connsiteX90" fmla="*/ 6581775 w 7515225"/>
              <a:gd name="connsiteY90" fmla="*/ 3381375 h 3943350"/>
              <a:gd name="connsiteX91" fmla="*/ 6629400 w 7515225"/>
              <a:gd name="connsiteY91" fmla="*/ 3371850 h 3943350"/>
              <a:gd name="connsiteX92" fmla="*/ 6686550 w 7515225"/>
              <a:gd name="connsiteY92" fmla="*/ 3352800 h 3943350"/>
              <a:gd name="connsiteX93" fmla="*/ 6715125 w 7515225"/>
              <a:gd name="connsiteY93" fmla="*/ 3343275 h 3943350"/>
              <a:gd name="connsiteX94" fmla="*/ 6762750 w 7515225"/>
              <a:gd name="connsiteY94" fmla="*/ 3333750 h 3943350"/>
              <a:gd name="connsiteX95" fmla="*/ 6791325 w 7515225"/>
              <a:gd name="connsiteY95" fmla="*/ 3324225 h 3943350"/>
              <a:gd name="connsiteX96" fmla="*/ 7515225 w 7515225"/>
              <a:gd name="connsiteY96"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876300 w 7515225"/>
              <a:gd name="connsiteY15" fmla="*/ 895350 h 3943350"/>
              <a:gd name="connsiteX16" fmla="*/ 904875 w 7515225"/>
              <a:gd name="connsiteY16" fmla="*/ 914400 h 3943350"/>
              <a:gd name="connsiteX17" fmla="*/ 933450 w 7515225"/>
              <a:gd name="connsiteY17" fmla="*/ 942975 h 3943350"/>
              <a:gd name="connsiteX18" fmla="*/ 1171575 w 7515225"/>
              <a:gd name="connsiteY18" fmla="*/ 1023937 h 3943350"/>
              <a:gd name="connsiteX19" fmla="*/ 1671637 w 7515225"/>
              <a:gd name="connsiteY19" fmla="*/ 1066800 h 3943350"/>
              <a:gd name="connsiteX20" fmla="*/ 1943100 w 7515225"/>
              <a:gd name="connsiteY20" fmla="*/ 1133475 h 3943350"/>
              <a:gd name="connsiteX21" fmla="*/ 2759869 w 7515225"/>
              <a:gd name="connsiteY21" fmla="*/ 1464469 h 3943350"/>
              <a:gd name="connsiteX22" fmla="*/ 2931319 w 7515225"/>
              <a:gd name="connsiteY22" fmla="*/ 1543050 h 3943350"/>
              <a:gd name="connsiteX23" fmla="*/ 3105150 w 7515225"/>
              <a:gd name="connsiteY23" fmla="*/ 1657350 h 3943350"/>
              <a:gd name="connsiteX24" fmla="*/ 3224212 w 7515225"/>
              <a:gd name="connsiteY24" fmla="*/ 1752600 h 3943350"/>
              <a:gd name="connsiteX25" fmla="*/ 3352800 w 7515225"/>
              <a:gd name="connsiteY25" fmla="*/ 1914525 h 3943350"/>
              <a:gd name="connsiteX26" fmla="*/ 3419475 w 7515225"/>
              <a:gd name="connsiteY26" fmla="*/ 2000250 h 3943350"/>
              <a:gd name="connsiteX27" fmla="*/ 3457575 w 7515225"/>
              <a:gd name="connsiteY27" fmla="*/ 2057400 h 3943350"/>
              <a:gd name="connsiteX28" fmla="*/ 3505200 w 7515225"/>
              <a:gd name="connsiteY28" fmla="*/ 2124075 h 3943350"/>
              <a:gd name="connsiteX29" fmla="*/ 3543300 w 7515225"/>
              <a:gd name="connsiteY29" fmla="*/ 2181225 h 3943350"/>
              <a:gd name="connsiteX30" fmla="*/ 3581400 w 7515225"/>
              <a:gd name="connsiteY30" fmla="*/ 2247900 h 3943350"/>
              <a:gd name="connsiteX31" fmla="*/ 3667125 w 7515225"/>
              <a:gd name="connsiteY31" fmla="*/ 2345531 h 3943350"/>
              <a:gd name="connsiteX32" fmla="*/ 3838575 w 7515225"/>
              <a:gd name="connsiteY32" fmla="*/ 2428875 h 3943350"/>
              <a:gd name="connsiteX33" fmla="*/ 4050506 w 7515225"/>
              <a:gd name="connsiteY33" fmla="*/ 2505075 h 3943350"/>
              <a:gd name="connsiteX34" fmla="*/ 4250532 w 7515225"/>
              <a:gd name="connsiteY34" fmla="*/ 2638425 h 3943350"/>
              <a:gd name="connsiteX35" fmla="*/ 4362450 w 7515225"/>
              <a:gd name="connsiteY35" fmla="*/ 2762250 h 3943350"/>
              <a:gd name="connsiteX36" fmla="*/ 4381500 w 7515225"/>
              <a:gd name="connsiteY36" fmla="*/ 2819400 h 3943350"/>
              <a:gd name="connsiteX37" fmla="*/ 4400550 w 7515225"/>
              <a:gd name="connsiteY37" fmla="*/ 2857500 h 3943350"/>
              <a:gd name="connsiteX38" fmla="*/ 4419600 w 7515225"/>
              <a:gd name="connsiteY38" fmla="*/ 2924175 h 3943350"/>
              <a:gd name="connsiteX39" fmla="*/ 4448175 w 7515225"/>
              <a:gd name="connsiteY39" fmla="*/ 2990850 h 3943350"/>
              <a:gd name="connsiteX40" fmla="*/ 4467225 w 7515225"/>
              <a:gd name="connsiteY40" fmla="*/ 3048000 h 3943350"/>
              <a:gd name="connsiteX41" fmla="*/ 4486275 w 7515225"/>
              <a:gd name="connsiteY41" fmla="*/ 3105150 h 3943350"/>
              <a:gd name="connsiteX42" fmla="*/ 4495800 w 7515225"/>
              <a:gd name="connsiteY42" fmla="*/ 3133725 h 3943350"/>
              <a:gd name="connsiteX43" fmla="*/ 4505325 w 7515225"/>
              <a:gd name="connsiteY43" fmla="*/ 3171825 h 3943350"/>
              <a:gd name="connsiteX44" fmla="*/ 4524375 w 7515225"/>
              <a:gd name="connsiteY44" fmla="*/ 3200400 h 3943350"/>
              <a:gd name="connsiteX45" fmla="*/ 4533900 w 7515225"/>
              <a:gd name="connsiteY45" fmla="*/ 3228975 h 3943350"/>
              <a:gd name="connsiteX46" fmla="*/ 4552950 w 7515225"/>
              <a:gd name="connsiteY46" fmla="*/ 3257550 h 3943350"/>
              <a:gd name="connsiteX47" fmla="*/ 4572000 w 7515225"/>
              <a:gd name="connsiteY47" fmla="*/ 3314700 h 3943350"/>
              <a:gd name="connsiteX48" fmla="*/ 4600575 w 7515225"/>
              <a:gd name="connsiteY48" fmla="*/ 3343275 h 3943350"/>
              <a:gd name="connsiteX49" fmla="*/ 4629150 w 7515225"/>
              <a:gd name="connsiteY49" fmla="*/ 3409950 h 3943350"/>
              <a:gd name="connsiteX50" fmla="*/ 4648200 w 7515225"/>
              <a:gd name="connsiteY50" fmla="*/ 3438525 h 3943350"/>
              <a:gd name="connsiteX51" fmla="*/ 4667250 w 7515225"/>
              <a:gd name="connsiteY51" fmla="*/ 3495675 h 3943350"/>
              <a:gd name="connsiteX52" fmla="*/ 4686300 w 7515225"/>
              <a:gd name="connsiteY52" fmla="*/ 3552825 h 3943350"/>
              <a:gd name="connsiteX53" fmla="*/ 4695825 w 7515225"/>
              <a:gd name="connsiteY53" fmla="*/ 3581400 h 3943350"/>
              <a:gd name="connsiteX54" fmla="*/ 4714875 w 7515225"/>
              <a:gd name="connsiteY54" fmla="*/ 3619500 h 3943350"/>
              <a:gd name="connsiteX55" fmla="*/ 4724400 w 7515225"/>
              <a:gd name="connsiteY55" fmla="*/ 3648075 h 3943350"/>
              <a:gd name="connsiteX56" fmla="*/ 4772025 w 7515225"/>
              <a:gd name="connsiteY56" fmla="*/ 3705225 h 3943350"/>
              <a:gd name="connsiteX57" fmla="*/ 4791075 w 7515225"/>
              <a:gd name="connsiteY57" fmla="*/ 3733800 h 3943350"/>
              <a:gd name="connsiteX58" fmla="*/ 4867275 w 7515225"/>
              <a:gd name="connsiteY58" fmla="*/ 3790950 h 3943350"/>
              <a:gd name="connsiteX59" fmla="*/ 4924425 w 7515225"/>
              <a:gd name="connsiteY59" fmla="*/ 3848100 h 3943350"/>
              <a:gd name="connsiteX60" fmla="*/ 4943475 w 7515225"/>
              <a:gd name="connsiteY60" fmla="*/ 3876675 h 3943350"/>
              <a:gd name="connsiteX61" fmla="*/ 4972050 w 7515225"/>
              <a:gd name="connsiteY61" fmla="*/ 3886200 h 3943350"/>
              <a:gd name="connsiteX62" fmla="*/ 5057775 w 7515225"/>
              <a:gd name="connsiteY62" fmla="*/ 3924300 h 3943350"/>
              <a:gd name="connsiteX63" fmla="*/ 5286375 w 7515225"/>
              <a:gd name="connsiteY63" fmla="*/ 3943350 h 3943350"/>
              <a:gd name="connsiteX64" fmla="*/ 5314950 w 7515225"/>
              <a:gd name="connsiteY64" fmla="*/ 3924300 h 3943350"/>
              <a:gd name="connsiteX65" fmla="*/ 5353050 w 7515225"/>
              <a:gd name="connsiteY65" fmla="*/ 3876675 h 3943350"/>
              <a:gd name="connsiteX66" fmla="*/ 5372100 w 7515225"/>
              <a:gd name="connsiteY66" fmla="*/ 3848100 h 3943350"/>
              <a:gd name="connsiteX67" fmla="*/ 5400675 w 7515225"/>
              <a:gd name="connsiteY67" fmla="*/ 3829050 h 3943350"/>
              <a:gd name="connsiteX68" fmla="*/ 5438775 w 7515225"/>
              <a:gd name="connsiteY68" fmla="*/ 3800475 h 3943350"/>
              <a:gd name="connsiteX69" fmla="*/ 5467350 w 7515225"/>
              <a:gd name="connsiteY69" fmla="*/ 3790950 h 3943350"/>
              <a:gd name="connsiteX70" fmla="*/ 5495925 w 7515225"/>
              <a:gd name="connsiteY70" fmla="*/ 3771900 h 3943350"/>
              <a:gd name="connsiteX71" fmla="*/ 5562600 w 7515225"/>
              <a:gd name="connsiteY71" fmla="*/ 3752850 h 3943350"/>
              <a:gd name="connsiteX72" fmla="*/ 5600700 w 7515225"/>
              <a:gd name="connsiteY72" fmla="*/ 3733800 h 3943350"/>
              <a:gd name="connsiteX73" fmla="*/ 5667375 w 7515225"/>
              <a:gd name="connsiteY73" fmla="*/ 3686175 h 3943350"/>
              <a:gd name="connsiteX74" fmla="*/ 5695950 w 7515225"/>
              <a:gd name="connsiteY74" fmla="*/ 3667125 h 3943350"/>
              <a:gd name="connsiteX75" fmla="*/ 5724525 w 7515225"/>
              <a:gd name="connsiteY75" fmla="*/ 3657600 h 3943350"/>
              <a:gd name="connsiteX76" fmla="*/ 5810250 w 7515225"/>
              <a:gd name="connsiteY76" fmla="*/ 3638550 h 3943350"/>
              <a:gd name="connsiteX77" fmla="*/ 5867400 w 7515225"/>
              <a:gd name="connsiteY77" fmla="*/ 3619500 h 3943350"/>
              <a:gd name="connsiteX78" fmla="*/ 5953125 w 7515225"/>
              <a:gd name="connsiteY78" fmla="*/ 3581400 h 3943350"/>
              <a:gd name="connsiteX79" fmla="*/ 5981700 w 7515225"/>
              <a:gd name="connsiteY79" fmla="*/ 3571875 h 3943350"/>
              <a:gd name="connsiteX80" fmla="*/ 6086475 w 7515225"/>
              <a:gd name="connsiteY80" fmla="*/ 3552825 h 3943350"/>
              <a:gd name="connsiteX81" fmla="*/ 6143625 w 7515225"/>
              <a:gd name="connsiteY81" fmla="*/ 3533775 h 3943350"/>
              <a:gd name="connsiteX82" fmla="*/ 6172200 w 7515225"/>
              <a:gd name="connsiteY82" fmla="*/ 3514725 h 3943350"/>
              <a:gd name="connsiteX83" fmla="*/ 6200775 w 7515225"/>
              <a:gd name="connsiteY83" fmla="*/ 3505200 h 3943350"/>
              <a:gd name="connsiteX84" fmla="*/ 6296025 w 7515225"/>
              <a:gd name="connsiteY84" fmla="*/ 3476625 h 3943350"/>
              <a:gd name="connsiteX85" fmla="*/ 6372225 w 7515225"/>
              <a:gd name="connsiteY85" fmla="*/ 3438525 h 3943350"/>
              <a:gd name="connsiteX86" fmla="*/ 6410325 w 7515225"/>
              <a:gd name="connsiteY86" fmla="*/ 3429000 h 3943350"/>
              <a:gd name="connsiteX87" fmla="*/ 6467475 w 7515225"/>
              <a:gd name="connsiteY87" fmla="*/ 3409950 h 3943350"/>
              <a:gd name="connsiteX88" fmla="*/ 6543675 w 7515225"/>
              <a:gd name="connsiteY88" fmla="*/ 3390900 h 3943350"/>
              <a:gd name="connsiteX89" fmla="*/ 6581775 w 7515225"/>
              <a:gd name="connsiteY89" fmla="*/ 3381375 h 3943350"/>
              <a:gd name="connsiteX90" fmla="*/ 6629400 w 7515225"/>
              <a:gd name="connsiteY90" fmla="*/ 3371850 h 3943350"/>
              <a:gd name="connsiteX91" fmla="*/ 6686550 w 7515225"/>
              <a:gd name="connsiteY91" fmla="*/ 3352800 h 3943350"/>
              <a:gd name="connsiteX92" fmla="*/ 6715125 w 7515225"/>
              <a:gd name="connsiteY92" fmla="*/ 3343275 h 3943350"/>
              <a:gd name="connsiteX93" fmla="*/ 6762750 w 7515225"/>
              <a:gd name="connsiteY93" fmla="*/ 3333750 h 3943350"/>
              <a:gd name="connsiteX94" fmla="*/ 6791325 w 7515225"/>
              <a:gd name="connsiteY94" fmla="*/ 3324225 h 3943350"/>
              <a:gd name="connsiteX95" fmla="*/ 7515225 w 7515225"/>
              <a:gd name="connsiteY95"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876300 w 7515225"/>
              <a:gd name="connsiteY15" fmla="*/ 895350 h 3943350"/>
              <a:gd name="connsiteX16" fmla="*/ 933450 w 7515225"/>
              <a:gd name="connsiteY16" fmla="*/ 942975 h 3943350"/>
              <a:gd name="connsiteX17" fmla="*/ 1171575 w 7515225"/>
              <a:gd name="connsiteY17" fmla="*/ 1023937 h 3943350"/>
              <a:gd name="connsiteX18" fmla="*/ 1671637 w 7515225"/>
              <a:gd name="connsiteY18" fmla="*/ 1066800 h 3943350"/>
              <a:gd name="connsiteX19" fmla="*/ 1943100 w 7515225"/>
              <a:gd name="connsiteY19" fmla="*/ 1133475 h 3943350"/>
              <a:gd name="connsiteX20" fmla="*/ 2759869 w 7515225"/>
              <a:gd name="connsiteY20" fmla="*/ 1464469 h 3943350"/>
              <a:gd name="connsiteX21" fmla="*/ 2931319 w 7515225"/>
              <a:gd name="connsiteY21" fmla="*/ 1543050 h 3943350"/>
              <a:gd name="connsiteX22" fmla="*/ 3105150 w 7515225"/>
              <a:gd name="connsiteY22" fmla="*/ 1657350 h 3943350"/>
              <a:gd name="connsiteX23" fmla="*/ 3224212 w 7515225"/>
              <a:gd name="connsiteY23" fmla="*/ 1752600 h 3943350"/>
              <a:gd name="connsiteX24" fmla="*/ 3352800 w 7515225"/>
              <a:gd name="connsiteY24" fmla="*/ 1914525 h 3943350"/>
              <a:gd name="connsiteX25" fmla="*/ 3419475 w 7515225"/>
              <a:gd name="connsiteY25" fmla="*/ 2000250 h 3943350"/>
              <a:gd name="connsiteX26" fmla="*/ 3457575 w 7515225"/>
              <a:gd name="connsiteY26" fmla="*/ 2057400 h 3943350"/>
              <a:gd name="connsiteX27" fmla="*/ 3505200 w 7515225"/>
              <a:gd name="connsiteY27" fmla="*/ 2124075 h 3943350"/>
              <a:gd name="connsiteX28" fmla="*/ 3543300 w 7515225"/>
              <a:gd name="connsiteY28" fmla="*/ 2181225 h 3943350"/>
              <a:gd name="connsiteX29" fmla="*/ 3581400 w 7515225"/>
              <a:gd name="connsiteY29" fmla="*/ 2247900 h 3943350"/>
              <a:gd name="connsiteX30" fmla="*/ 3667125 w 7515225"/>
              <a:gd name="connsiteY30" fmla="*/ 2345531 h 3943350"/>
              <a:gd name="connsiteX31" fmla="*/ 3838575 w 7515225"/>
              <a:gd name="connsiteY31" fmla="*/ 2428875 h 3943350"/>
              <a:gd name="connsiteX32" fmla="*/ 4050506 w 7515225"/>
              <a:gd name="connsiteY32" fmla="*/ 2505075 h 3943350"/>
              <a:gd name="connsiteX33" fmla="*/ 4250532 w 7515225"/>
              <a:gd name="connsiteY33" fmla="*/ 2638425 h 3943350"/>
              <a:gd name="connsiteX34" fmla="*/ 4362450 w 7515225"/>
              <a:gd name="connsiteY34" fmla="*/ 2762250 h 3943350"/>
              <a:gd name="connsiteX35" fmla="*/ 4381500 w 7515225"/>
              <a:gd name="connsiteY35" fmla="*/ 2819400 h 3943350"/>
              <a:gd name="connsiteX36" fmla="*/ 4400550 w 7515225"/>
              <a:gd name="connsiteY36" fmla="*/ 2857500 h 3943350"/>
              <a:gd name="connsiteX37" fmla="*/ 4419600 w 7515225"/>
              <a:gd name="connsiteY37" fmla="*/ 2924175 h 3943350"/>
              <a:gd name="connsiteX38" fmla="*/ 4448175 w 7515225"/>
              <a:gd name="connsiteY38" fmla="*/ 2990850 h 3943350"/>
              <a:gd name="connsiteX39" fmla="*/ 4467225 w 7515225"/>
              <a:gd name="connsiteY39" fmla="*/ 3048000 h 3943350"/>
              <a:gd name="connsiteX40" fmla="*/ 4486275 w 7515225"/>
              <a:gd name="connsiteY40" fmla="*/ 3105150 h 3943350"/>
              <a:gd name="connsiteX41" fmla="*/ 4495800 w 7515225"/>
              <a:gd name="connsiteY41" fmla="*/ 3133725 h 3943350"/>
              <a:gd name="connsiteX42" fmla="*/ 4505325 w 7515225"/>
              <a:gd name="connsiteY42" fmla="*/ 3171825 h 3943350"/>
              <a:gd name="connsiteX43" fmla="*/ 4524375 w 7515225"/>
              <a:gd name="connsiteY43" fmla="*/ 3200400 h 3943350"/>
              <a:gd name="connsiteX44" fmla="*/ 4533900 w 7515225"/>
              <a:gd name="connsiteY44" fmla="*/ 3228975 h 3943350"/>
              <a:gd name="connsiteX45" fmla="*/ 4552950 w 7515225"/>
              <a:gd name="connsiteY45" fmla="*/ 3257550 h 3943350"/>
              <a:gd name="connsiteX46" fmla="*/ 4572000 w 7515225"/>
              <a:gd name="connsiteY46" fmla="*/ 3314700 h 3943350"/>
              <a:gd name="connsiteX47" fmla="*/ 4600575 w 7515225"/>
              <a:gd name="connsiteY47" fmla="*/ 3343275 h 3943350"/>
              <a:gd name="connsiteX48" fmla="*/ 4629150 w 7515225"/>
              <a:gd name="connsiteY48" fmla="*/ 3409950 h 3943350"/>
              <a:gd name="connsiteX49" fmla="*/ 4648200 w 7515225"/>
              <a:gd name="connsiteY49" fmla="*/ 3438525 h 3943350"/>
              <a:gd name="connsiteX50" fmla="*/ 4667250 w 7515225"/>
              <a:gd name="connsiteY50" fmla="*/ 3495675 h 3943350"/>
              <a:gd name="connsiteX51" fmla="*/ 4686300 w 7515225"/>
              <a:gd name="connsiteY51" fmla="*/ 3552825 h 3943350"/>
              <a:gd name="connsiteX52" fmla="*/ 4695825 w 7515225"/>
              <a:gd name="connsiteY52" fmla="*/ 3581400 h 3943350"/>
              <a:gd name="connsiteX53" fmla="*/ 4714875 w 7515225"/>
              <a:gd name="connsiteY53" fmla="*/ 3619500 h 3943350"/>
              <a:gd name="connsiteX54" fmla="*/ 4724400 w 7515225"/>
              <a:gd name="connsiteY54" fmla="*/ 3648075 h 3943350"/>
              <a:gd name="connsiteX55" fmla="*/ 4772025 w 7515225"/>
              <a:gd name="connsiteY55" fmla="*/ 3705225 h 3943350"/>
              <a:gd name="connsiteX56" fmla="*/ 4791075 w 7515225"/>
              <a:gd name="connsiteY56" fmla="*/ 3733800 h 3943350"/>
              <a:gd name="connsiteX57" fmla="*/ 4867275 w 7515225"/>
              <a:gd name="connsiteY57" fmla="*/ 3790950 h 3943350"/>
              <a:gd name="connsiteX58" fmla="*/ 4924425 w 7515225"/>
              <a:gd name="connsiteY58" fmla="*/ 3848100 h 3943350"/>
              <a:gd name="connsiteX59" fmla="*/ 4943475 w 7515225"/>
              <a:gd name="connsiteY59" fmla="*/ 3876675 h 3943350"/>
              <a:gd name="connsiteX60" fmla="*/ 4972050 w 7515225"/>
              <a:gd name="connsiteY60" fmla="*/ 3886200 h 3943350"/>
              <a:gd name="connsiteX61" fmla="*/ 5057775 w 7515225"/>
              <a:gd name="connsiteY61" fmla="*/ 3924300 h 3943350"/>
              <a:gd name="connsiteX62" fmla="*/ 5286375 w 7515225"/>
              <a:gd name="connsiteY62" fmla="*/ 3943350 h 3943350"/>
              <a:gd name="connsiteX63" fmla="*/ 5314950 w 7515225"/>
              <a:gd name="connsiteY63" fmla="*/ 3924300 h 3943350"/>
              <a:gd name="connsiteX64" fmla="*/ 5353050 w 7515225"/>
              <a:gd name="connsiteY64" fmla="*/ 3876675 h 3943350"/>
              <a:gd name="connsiteX65" fmla="*/ 5372100 w 7515225"/>
              <a:gd name="connsiteY65" fmla="*/ 3848100 h 3943350"/>
              <a:gd name="connsiteX66" fmla="*/ 5400675 w 7515225"/>
              <a:gd name="connsiteY66" fmla="*/ 3829050 h 3943350"/>
              <a:gd name="connsiteX67" fmla="*/ 5438775 w 7515225"/>
              <a:gd name="connsiteY67" fmla="*/ 3800475 h 3943350"/>
              <a:gd name="connsiteX68" fmla="*/ 5467350 w 7515225"/>
              <a:gd name="connsiteY68" fmla="*/ 3790950 h 3943350"/>
              <a:gd name="connsiteX69" fmla="*/ 5495925 w 7515225"/>
              <a:gd name="connsiteY69" fmla="*/ 3771900 h 3943350"/>
              <a:gd name="connsiteX70" fmla="*/ 5562600 w 7515225"/>
              <a:gd name="connsiteY70" fmla="*/ 3752850 h 3943350"/>
              <a:gd name="connsiteX71" fmla="*/ 5600700 w 7515225"/>
              <a:gd name="connsiteY71" fmla="*/ 3733800 h 3943350"/>
              <a:gd name="connsiteX72" fmla="*/ 5667375 w 7515225"/>
              <a:gd name="connsiteY72" fmla="*/ 3686175 h 3943350"/>
              <a:gd name="connsiteX73" fmla="*/ 5695950 w 7515225"/>
              <a:gd name="connsiteY73" fmla="*/ 3667125 h 3943350"/>
              <a:gd name="connsiteX74" fmla="*/ 5724525 w 7515225"/>
              <a:gd name="connsiteY74" fmla="*/ 3657600 h 3943350"/>
              <a:gd name="connsiteX75" fmla="*/ 5810250 w 7515225"/>
              <a:gd name="connsiteY75" fmla="*/ 3638550 h 3943350"/>
              <a:gd name="connsiteX76" fmla="*/ 5867400 w 7515225"/>
              <a:gd name="connsiteY76" fmla="*/ 3619500 h 3943350"/>
              <a:gd name="connsiteX77" fmla="*/ 5953125 w 7515225"/>
              <a:gd name="connsiteY77" fmla="*/ 3581400 h 3943350"/>
              <a:gd name="connsiteX78" fmla="*/ 5981700 w 7515225"/>
              <a:gd name="connsiteY78" fmla="*/ 3571875 h 3943350"/>
              <a:gd name="connsiteX79" fmla="*/ 6086475 w 7515225"/>
              <a:gd name="connsiteY79" fmla="*/ 3552825 h 3943350"/>
              <a:gd name="connsiteX80" fmla="*/ 6143625 w 7515225"/>
              <a:gd name="connsiteY80" fmla="*/ 3533775 h 3943350"/>
              <a:gd name="connsiteX81" fmla="*/ 6172200 w 7515225"/>
              <a:gd name="connsiteY81" fmla="*/ 3514725 h 3943350"/>
              <a:gd name="connsiteX82" fmla="*/ 6200775 w 7515225"/>
              <a:gd name="connsiteY82" fmla="*/ 3505200 h 3943350"/>
              <a:gd name="connsiteX83" fmla="*/ 6296025 w 7515225"/>
              <a:gd name="connsiteY83" fmla="*/ 3476625 h 3943350"/>
              <a:gd name="connsiteX84" fmla="*/ 6372225 w 7515225"/>
              <a:gd name="connsiteY84" fmla="*/ 3438525 h 3943350"/>
              <a:gd name="connsiteX85" fmla="*/ 6410325 w 7515225"/>
              <a:gd name="connsiteY85" fmla="*/ 3429000 h 3943350"/>
              <a:gd name="connsiteX86" fmla="*/ 6467475 w 7515225"/>
              <a:gd name="connsiteY86" fmla="*/ 3409950 h 3943350"/>
              <a:gd name="connsiteX87" fmla="*/ 6543675 w 7515225"/>
              <a:gd name="connsiteY87" fmla="*/ 3390900 h 3943350"/>
              <a:gd name="connsiteX88" fmla="*/ 6581775 w 7515225"/>
              <a:gd name="connsiteY88" fmla="*/ 3381375 h 3943350"/>
              <a:gd name="connsiteX89" fmla="*/ 6629400 w 7515225"/>
              <a:gd name="connsiteY89" fmla="*/ 3371850 h 3943350"/>
              <a:gd name="connsiteX90" fmla="*/ 6686550 w 7515225"/>
              <a:gd name="connsiteY90" fmla="*/ 3352800 h 3943350"/>
              <a:gd name="connsiteX91" fmla="*/ 6715125 w 7515225"/>
              <a:gd name="connsiteY91" fmla="*/ 3343275 h 3943350"/>
              <a:gd name="connsiteX92" fmla="*/ 6762750 w 7515225"/>
              <a:gd name="connsiteY92" fmla="*/ 3333750 h 3943350"/>
              <a:gd name="connsiteX93" fmla="*/ 6791325 w 7515225"/>
              <a:gd name="connsiteY93" fmla="*/ 3324225 h 3943350"/>
              <a:gd name="connsiteX94" fmla="*/ 7515225 w 7515225"/>
              <a:gd name="connsiteY94"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781050 w 7515225"/>
              <a:gd name="connsiteY14" fmla="*/ 781050 h 3943350"/>
              <a:gd name="connsiteX15" fmla="*/ 933450 w 7515225"/>
              <a:gd name="connsiteY15" fmla="*/ 942975 h 3943350"/>
              <a:gd name="connsiteX16" fmla="*/ 1171575 w 7515225"/>
              <a:gd name="connsiteY16" fmla="*/ 1023937 h 3943350"/>
              <a:gd name="connsiteX17" fmla="*/ 1671637 w 7515225"/>
              <a:gd name="connsiteY17" fmla="*/ 1066800 h 3943350"/>
              <a:gd name="connsiteX18" fmla="*/ 1943100 w 7515225"/>
              <a:gd name="connsiteY18" fmla="*/ 1133475 h 3943350"/>
              <a:gd name="connsiteX19" fmla="*/ 2759869 w 7515225"/>
              <a:gd name="connsiteY19" fmla="*/ 1464469 h 3943350"/>
              <a:gd name="connsiteX20" fmla="*/ 2931319 w 7515225"/>
              <a:gd name="connsiteY20" fmla="*/ 1543050 h 3943350"/>
              <a:gd name="connsiteX21" fmla="*/ 3105150 w 7515225"/>
              <a:gd name="connsiteY21" fmla="*/ 1657350 h 3943350"/>
              <a:gd name="connsiteX22" fmla="*/ 3224212 w 7515225"/>
              <a:gd name="connsiteY22" fmla="*/ 1752600 h 3943350"/>
              <a:gd name="connsiteX23" fmla="*/ 3352800 w 7515225"/>
              <a:gd name="connsiteY23" fmla="*/ 1914525 h 3943350"/>
              <a:gd name="connsiteX24" fmla="*/ 3419475 w 7515225"/>
              <a:gd name="connsiteY24" fmla="*/ 2000250 h 3943350"/>
              <a:gd name="connsiteX25" fmla="*/ 3457575 w 7515225"/>
              <a:gd name="connsiteY25" fmla="*/ 2057400 h 3943350"/>
              <a:gd name="connsiteX26" fmla="*/ 3505200 w 7515225"/>
              <a:gd name="connsiteY26" fmla="*/ 2124075 h 3943350"/>
              <a:gd name="connsiteX27" fmla="*/ 3543300 w 7515225"/>
              <a:gd name="connsiteY27" fmla="*/ 2181225 h 3943350"/>
              <a:gd name="connsiteX28" fmla="*/ 3581400 w 7515225"/>
              <a:gd name="connsiteY28" fmla="*/ 2247900 h 3943350"/>
              <a:gd name="connsiteX29" fmla="*/ 3667125 w 7515225"/>
              <a:gd name="connsiteY29" fmla="*/ 2345531 h 3943350"/>
              <a:gd name="connsiteX30" fmla="*/ 3838575 w 7515225"/>
              <a:gd name="connsiteY30" fmla="*/ 2428875 h 3943350"/>
              <a:gd name="connsiteX31" fmla="*/ 4050506 w 7515225"/>
              <a:gd name="connsiteY31" fmla="*/ 2505075 h 3943350"/>
              <a:gd name="connsiteX32" fmla="*/ 4250532 w 7515225"/>
              <a:gd name="connsiteY32" fmla="*/ 2638425 h 3943350"/>
              <a:gd name="connsiteX33" fmla="*/ 4362450 w 7515225"/>
              <a:gd name="connsiteY33" fmla="*/ 2762250 h 3943350"/>
              <a:gd name="connsiteX34" fmla="*/ 4381500 w 7515225"/>
              <a:gd name="connsiteY34" fmla="*/ 2819400 h 3943350"/>
              <a:gd name="connsiteX35" fmla="*/ 4400550 w 7515225"/>
              <a:gd name="connsiteY35" fmla="*/ 2857500 h 3943350"/>
              <a:gd name="connsiteX36" fmla="*/ 4419600 w 7515225"/>
              <a:gd name="connsiteY36" fmla="*/ 2924175 h 3943350"/>
              <a:gd name="connsiteX37" fmla="*/ 4448175 w 7515225"/>
              <a:gd name="connsiteY37" fmla="*/ 2990850 h 3943350"/>
              <a:gd name="connsiteX38" fmla="*/ 4467225 w 7515225"/>
              <a:gd name="connsiteY38" fmla="*/ 3048000 h 3943350"/>
              <a:gd name="connsiteX39" fmla="*/ 4486275 w 7515225"/>
              <a:gd name="connsiteY39" fmla="*/ 3105150 h 3943350"/>
              <a:gd name="connsiteX40" fmla="*/ 4495800 w 7515225"/>
              <a:gd name="connsiteY40" fmla="*/ 3133725 h 3943350"/>
              <a:gd name="connsiteX41" fmla="*/ 4505325 w 7515225"/>
              <a:gd name="connsiteY41" fmla="*/ 3171825 h 3943350"/>
              <a:gd name="connsiteX42" fmla="*/ 4524375 w 7515225"/>
              <a:gd name="connsiteY42" fmla="*/ 3200400 h 3943350"/>
              <a:gd name="connsiteX43" fmla="*/ 4533900 w 7515225"/>
              <a:gd name="connsiteY43" fmla="*/ 3228975 h 3943350"/>
              <a:gd name="connsiteX44" fmla="*/ 4552950 w 7515225"/>
              <a:gd name="connsiteY44" fmla="*/ 3257550 h 3943350"/>
              <a:gd name="connsiteX45" fmla="*/ 4572000 w 7515225"/>
              <a:gd name="connsiteY45" fmla="*/ 3314700 h 3943350"/>
              <a:gd name="connsiteX46" fmla="*/ 4600575 w 7515225"/>
              <a:gd name="connsiteY46" fmla="*/ 3343275 h 3943350"/>
              <a:gd name="connsiteX47" fmla="*/ 4629150 w 7515225"/>
              <a:gd name="connsiteY47" fmla="*/ 3409950 h 3943350"/>
              <a:gd name="connsiteX48" fmla="*/ 4648200 w 7515225"/>
              <a:gd name="connsiteY48" fmla="*/ 3438525 h 3943350"/>
              <a:gd name="connsiteX49" fmla="*/ 4667250 w 7515225"/>
              <a:gd name="connsiteY49" fmla="*/ 3495675 h 3943350"/>
              <a:gd name="connsiteX50" fmla="*/ 4686300 w 7515225"/>
              <a:gd name="connsiteY50" fmla="*/ 3552825 h 3943350"/>
              <a:gd name="connsiteX51" fmla="*/ 4695825 w 7515225"/>
              <a:gd name="connsiteY51" fmla="*/ 3581400 h 3943350"/>
              <a:gd name="connsiteX52" fmla="*/ 4714875 w 7515225"/>
              <a:gd name="connsiteY52" fmla="*/ 3619500 h 3943350"/>
              <a:gd name="connsiteX53" fmla="*/ 4724400 w 7515225"/>
              <a:gd name="connsiteY53" fmla="*/ 3648075 h 3943350"/>
              <a:gd name="connsiteX54" fmla="*/ 4772025 w 7515225"/>
              <a:gd name="connsiteY54" fmla="*/ 3705225 h 3943350"/>
              <a:gd name="connsiteX55" fmla="*/ 4791075 w 7515225"/>
              <a:gd name="connsiteY55" fmla="*/ 3733800 h 3943350"/>
              <a:gd name="connsiteX56" fmla="*/ 4867275 w 7515225"/>
              <a:gd name="connsiteY56" fmla="*/ 3790950 h 3943350"/>
              <a:gd name="connsiteX57" fmla="*/ 4924425 w 7515225"/>
              <a:gd name="connsiteY57" fmla="*/ 3848100 h 3943350"/>
              <a:gd name="connsiteX58" fmla="*/ 4943475 w 7515225"/>
              <a:gd name="connsiteY58" fmla="*/ 3876675 h 3943350"/>
              <a:gd name="connsiteX59" fmla="*/ 4972050 w 7515225"/>
              <a:gd name="connsiteY59" fmla="*/ 3886200 h 3943350"/>
              <a:gd name="connsiteX60" fmla="*/ 5057775 w 7515225"/>
              <a:gd name="connsiteY60" fmla="*/ 3924300 h 3943350"/>
              <a:gd name="connsiteX61" fmla="*/ 5286375 w 7515225"/>
              <a:gd name="connsiteY61" fmla="*/ 3943350 h 3943350"/>
              <a:gd name="connsiteX62" fmla="*/ 5314950 w 7515225"/>
              <a:gd name="connsiteY62" fmla="*/ 3924300 h 3943350"/>
              <a:gd name="connsiteX63" fmla="*/ 5353050 w 7515225"/>
              <a:gd name="connsiteY63" fmla="*/ 3876675 h 3943350"/>
              <a:gd name="connsiteX64" fmla="*/ 5372100 w 7515225"/>
              <a:gd name="connsiteY64" fmla="*/ 3848100 h 3943350"/>
              <a:gd name="connsiteX65" fmla="*/ 5400675 w 7515225"/>
              <a:gd name="connsiteY65" fmla="*/ 3829050 h 3943350"/>
              <a:gd name="connsiteX66" fmla="*/ 5438775 w 7515225"/>
              <a:gd name="connsiteY66" fmla="*/ 3800475 h 3943350"/>
              <a:gd name="connsiteX67" fmla="*/ 5467350 w 7515225"/>
              <a:gd name="connsiteY67" fmla="*/ 3790950 h 3943350"/>
              <a:gd name="connsiteX68" fmla="*/ 5495925 w 7515225"/>
              <a:gd name="connsiteY68" fmla="*/ 3771900 h 3943350"/>
              <a:gd name="connsiteX69" fmla="*/ 5562600 w 7515225"/>
              <a:gd name="connsiteY69" fmla="*/ 3752850 h 3943350"/>
              <a:gd name="connsiteX70" fmla="*/ 5600700 w 7515225"/>
              <a:gd name="connsiteY70" fmla="*/ 3733800 h 3943350"/>
              <a:gd name="connsiteX71" fmla="*/ 5667375 w 7515225"/>
              <a:gd name="connsiteY71" fmla="*/ 3686175 h 3943350"/>
              <a:gd name="connsiteX72" fmla="*/ 5695950 w 7515225"/>
              <a:gd name="connsiteY72" fmla="*/ 3667125 h 3943350"/>
              <a:gd name="connsiteX73" fmla="*/ 5724525 w 7515225"/>
              <a:gd name="connsiteY73" fmla="*/ 3657600 h 3943350"/>
              <a:gd name="connsiteX74" fmla="*/ 5810250 w 7515225"/>
              <a:gd name="connsiteY74" fmla="*/ 3638550 h 3943350"/>
              <a:gd name="connsiteX75" fmla="*/ 5867400 w 7515225"/>
              <a:gd name="connsiteY75" fmla="*/ 3619500 h 3943350"/>
              <a:gd name="connsiteX76" fmla="*/ 5953125 w 7515225"/>
              <a:gd name="connsiteY76" fmla="*/ 3581400 h 3943350"/>
              <a:gd name="connsiteX77" fmla="*/ 5981700 w 7515225"/>
              <a:gd name="connsiteY77" fmla="*/ 3571875 h 3943350"/>
              <a:gd name="connsiteX78" fmla="*/ 6086475 w 7515225"/>
              <a:gd name="connsiteY78" fmla="*/ 3552825 h 3943350"/>
              <a:gd name="connsiteX79" fmla="*/ 6143625 w 7515225"/>
              <a:gd name="connsiteY79" fmla="*/ 3533775 h 3943350"/>
              <a:gd name="connsiteX80" fmla="*/ 6172200 w 7515225"/>
              <a:gd name="connsiteY80" fmla="*/ 3514725 h 3943350"/>
              <a:gd name="connsiteX81" fmla="*/ 6200775 w 7515225"/>
              <a:gd name="connsiteY81" fmla="*/ 3505200 h 3943350"/>
              <a:gd name="connsiteX82" fmla="*/ 6296025 w 7515225"/>
              <a:gd name="connsiteY82" fmla="*/ 3476625 h 3943350"/>
              <a:gd name="connsiteX83" fmla="*/ 6372225 w 7515225"/>
              <a:gd name="connsiteY83" fmla="*/ 3438525 h 3943350"/>
              <a:gd name="connsiteX84" fmla="*/ 6410325 w 7515225"/>
              <a:gd name="connsiteY84" fmla="*/ 3429000 h 3943350"/>
              <a:gd name="connsiteX85" fmla="*/ 6467475 w 7515225"/>
              <a:gd name="connsiteY85" fmla="*/ 3409950 h 3943350"/>
              <a:gd name="connsiteX86" fmla="*/ 6543675 w 7515225"/>
              <a:gd name="connsiteY86" fmla="*/ 3390900 h 3943350"/>
              <a:gd name="connsiteX87" fmla="*/ 6581775 w 7515225"/>
              <a:gd name="connsiteY87" fmla="*/ 3381375 h 3943350"/>
              <a:gd name="connsiteX88" fmla="*/ 6629400 w 7515225"/>
              <a:gd name="connsiteY88" fmla="*/ 3371850 h 3943350"/>
              <a:gd name="connsiteX89" fmla="*/ 6686550 w 7515225"/>
              <a:gd name="connsiteY89" fmla="*/ 3352800 h 3943350"/>
              <a:gd name="connsiteX90" fmla="*/ 6715125 w 7515225"/>
              <a:gd name="connsiteY90" fmla="*/ 3343275 h 3943350"/>
              <a:gd name="connsiteX91" fmla="*/ 6762750 w 7515225"/>
              <a:gd name="connsiteY91" fmla="*/ 3333750 h 3943350"/>
              <a:gd name="connsiteX92" fmla="*/ 6791325 w 7515225"/>
              <a:gd name="connsiteY92" fmla="*/ 3324225 h 3943350"/>
              <a:gd name="connsiteX93" fmla="*/ 7515225 w 7515225"/>
              <a:gd name="connsiteY93"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933450 w 7515225"/>
              <a:gd name="connsiteY14" fmla="*/ 942975 h 3943350"/>
              <a:gd name="connsiteX15" fmla="*/ 1171575 w 7515225"/>
              <a:gd name="connsiteY15" fmla="*/ 1023937 h 3943350"/>
              <a:gd name="connsiteX16" fmla="*/ 1671637 w 7515225"/>
              <a:gd name="connsiteY16" fmla="*/ 1066800 h 3943350"/>
              <a:gd name="connsiteX17" fmla="*/ 1943100 w 7515225"/>
              <a:gd name="connsiteY17" fmla="*/ 1133475 h 3943350"/>
              <a:gd name="connsiteX18" fmla="*/ 2759869 w 7515225"/>
              <a:gd name="connsiteY18" fmla="*/ 1464469 h 3943350"/>
              <a:gd name="connsiteX19" fmla="*/ 2931319 w 7515225"/>
              <a:gd name="connsiteY19" fmla="*/ 1543050 h 3943350"/>
              <a:gd name="connsiteX20" fmla="*/ 3105150 w 7515225"/>
              <a:gd name="connsiteY20" fmla="*/ 1657350 h 3943350"/>
              <a:gd name="connsiteX21" fmla="*/ 3224212 w 7515225"/>
              <a:gd name="connsiteY21" fmla="*/ 1752600 h 3943350"/>
              <a:gd name="connsiteX22" fmla="*/ 3352800 w 7515225"/>
              <a:gd name="connsiteY22" fmla="*/ 1914525 h 3943350"/>
              <a:gd name="connsiteX23" fmla="*/ 3419475 w 7515225"/>
              <a:gd name="connsiteY23" fmla="*/ 2000250 h 3943350"/>
              <a:gd name="connsiteX24" fmla="*/ 3457575 w 7515225"/>
              <a:gd name="connsiteY24" fmla="*/ 2057400 h 3943350"/>
              <a:gd name="connsiteX25" fmla="*/ 3505200 w 7515225"/>
              <a:gd name="connsiteY25" fmla="*/ 2124075 h 3943350"/>
              <a:gd name="connsiteX26" fmla="*/ 3543300 w 7515225"/>
              <a:gd name="connsiteY26" fmla="*/ 2181225 h 3943350"/>
              <a:gd name="connsiteX27" fmla="*/ 3581400 w 7515225"/>
              <a:gd name="connsiteY27" fmla="*/ 2247900 h 3943350"/>
              <a:gd name="connsiteX28" fmla="*/ 3667125 w 7515225"/>
              <a:gd name="connsiteY28" fmla="*/ 2345531 h 3943350"/>
              <a:gd name="connsiteX29" fmla="*/ 3838575 w 7515225"/>
              <a:gd name="connsiteY29" fmla="*/ 2428875 h 3943350"/>
              <a:gd name="connsiteX30" fmla="*/ 4050506 w 7515225"/>
              <a:gd name="connsiteY30" fmla="*/ 2505075 h 3943350"/>
              <a:gd name="connsiteX31" fmla="*/ 4250532 w 7515225"/>
              <a:gd name="connsiteY31" fmla="*/ 2638425 h 3943350"/>
              <a:gd name="connsiteX32" fmla="*/ 4362450 w 7515225"/>
              <a:gd name="connsiteY32" fmla="*/ 2762250 h 3943350"/>
              <a:gd name="connsiteX33" fmla="*/ 4381500 w 7515225"/>
              <a:gd name="connsiteY33" fmla="*/ 2819400 h 3943350"/>
              <a:gd name="connsiteX34" fmla="*/ 4400550 w 7515225"/>
              <a:gd name="connsiteY34" fmla="*/ 2857500 h 3943350"/>
              <a:gd name="connsiteX35" fmla="*/ 4419600 w 7515225"/>
              <a:gd name="connsiteY35" fmla="*/ 2924175 h 3943350"/>
              <a:gd name="connsiteX36" fmla="*/ 4448175 w 7515225"/>
              <a:gd name="connsiteY36" fmla="*/ 2990850 h 3943350"/>
              <a:gd name="connsiteX37" fmla="*/ 4467225 w 7515225"/>
              <a:gd name="connsiteY37" fmla="*/ 3048000 h 3943350"/>
              <a:gd name="connsiteX38" fmla="*/ 4486275 w 7515225"/>
              <a:gd name="connsiteY38" fmla="*/ 3105150 h 3943350"/>
              <a:gd name="connsiteX39" fmla="*/ 4495800 w 7515225"/>
              <a:gd name="connsiteY39" fmla="*/ 3133725 h 3943350"/>
              <a:gd name="connsiteX40" fmla="*/ 4505325 w 7515225"/>
              <a:gd name="connsiteY40" fmla="*/ 3171825 h 3943350"/>
              <a:gd name="connsiteX41" fmla="*/ 4524375 w 7515225"/>
              <a:gd name="connsiteY41" fmla="*/ 3200400 h 3943350"/>
              <a:gd name="connsiteX42" fmla="*/ 4533900 w 7515225"/>
              <a:gd name="connsiteY42" fmla="*/ 3228975 h 3943350"/>
              <a:gd name="connsiteX43" fmla="*/ 4552950 w 7515225"/>
              <a:gd name="connsiteY43" fmla="*/ 3257550 h 3943350"/>
              <a:gd name="connsiteX44" fmla="*/ 4572000 w 7515225"/>
              <a:gd name="connsiteY44" fmla="*/ 3314700 h 3943350"/>
              <a:gd name="connsiteX45" fmla="*/ 4600575 w 7515225"/>
              <a:gd name="connsiteY45" fmla="*/ 3343275 h 3943350"/>
              <a:gd name="connsiteX46" fmla="*/ 4629150 w 7515225"/>
              <a:gd name="connsiteY46" fmla="*/ 3409950 h 3943350"/>
              <a:gd name="connsiteX47" fmla="*/ 4648200 w 7515225"/>
              <a:gd name="connsiteY47" fmla="*/ 3438525 h 3943350"/>
              <a:gd name="connsiteX48" fmla="*/ 4667250 w 7515225"/>
              <a:gd name="connsiteY48" fmla="*/ 3495675 h 3943350"/>
              <a:gd name="connsiteX49" fmla="*/ 4686300 w 7515225"/>
              <a:gd name="connsiteY49" fmla="*/ 3552825 h 3943350"/>
              <a:gd name="connsiteX50" fmla="*/ 4695825 w 7515225"/>
              <a:gd name="connsiteY50" fmla="*/ 3581400 h 3943350"/>
              <a:gd name="connsiteX51" fmla="*/ 4714875 w 7515225"/>
              <a:gd name="connsiteY51" fmla="*/ 3619500 h 3943350"/>
              <a:gd name="connsiteX52" fmla="*/ 4724400 w 7515225"/>
              <a:gd name="connsiteY52" fmla="*/ 3648075 h 3943350"/>
              <a:gd name="connsiteX53" fmla="*/ 4772025 w 7515225"/>
              <a:gd name="connsiteY53" fmla="*/ 3705225 h 3943350"/>
              <a:gd name="connsiteX54" fmla="*/ 4791075 w 7515225"/>
              <a:gd name="connsiteY54" fmla="*/ 3733800 h 3943350"/>
              <a:gd name="connsiteX55" fmla="*/ 4867275 w 7515225"/>
              <a:gd name="connsiteY55" fmla="*/ 3790950 h 3943350"/>
              <a:gd name="connsiteX56" fmla="*/ 4924425 w 7515225"/>
              <a:gd name="connsiteY56" fmla="*/ 3848100 h 3943350"/>
              <a:gd name="connsiteX57" fmla="*/ 4943475 w 7515225"/>
              <a:gd name="connsiteY57" fmla="*/ 3876675 h 3943350"/>
              <a:gd name="connsiteX58" fmla="*/ 4972050 w 7515225"/>
              <a:gd name="connsiteY58" fmla="*/ 3886200 h 3943350"/>
              <a:gd name="connsiteX59" fmla="*/ 5057775 w 7515225"/>
              <a:gd name="connsiteY59" fmla="*/ 3924300 h 3943350"/>
              <a:gd name="connsiteX60" fmla="*/ 5286375 w 7515225"/>
              <a:gd name="connsiteY60" fmla="*/ 3943350 h 3943350"/>
              <a:gd name="connsiteX61" fmla="*/ 5314950 w 7515225"/>
              <a:gd name="connsiteY61" fmla="*/ 3924300 h 3943350"/>
              <a:gd name="connsiteX62" fmla="*/ 5353050 w 7515225"/>
              <a:gd name="connsiteY62" fmla="*/ 3876675 h 3943350"/>
              <a:gd name="connsiteX63" fmla="*/ 5372100 w 7515225"/>
              <a:gd name="connsiteY63" fmla="*/ 3848100 h 3943350"/>
              <a:gd name="connsiteX64" fmla="*/ 5400675 w 7515225"/>
              <a:gd name="connsiteY64" fmla="*/ 3829050 h 3943350"/>
              <a:gd name="connsiteX65" fmla="*/ 5438775 w 7515225"/>
              <a:gd name="connsiteY65" fmla="*/ 3800475 h 3943350"/>
              <a:gd name="connsiteX66" fmla="*/ 5467350 w 7515225"/>
              <a:gd name="connsiteY66" fmla="*/ 3790950 h 3943350"/>
              <a:gd name="connsiteX67" fmla="*/ 5495925 w 7515225"/>
              <a:gd name="connsiteY67" fmla="*/ 3771900 h 3943350"/>
              <a:gd name="connsiteX68" fmla="*/ 5562600 w 7515225"/>
              <a:gd name="connsiteY68" fmla="*/ 3752850 h 3943350"/>
              <a:gd name="connsiteX69" fmla="*/ 5600700 w 7515225"/>
              <a:gd name="connsiteY69" fmla="*/ 3733800 h 3943350"/>
              <a:gd name="connsiteX70" fmla="*/ 5667375 w 7515225"/>
              <a:gd name="connsiteY70" fmla="*/ 3686175 h 3943350"/>
              <a:gd name="connsiteX71" fmla="*/ 5695950 w 7515225"/>
              <a:gd name="connsiteY71" fmla="*/ 3667125 h 3943350"/>
              <a:gd name="connsiteX72" fmla="*/ 5724525 w 7515225"/>
              <a:gd name="connsiteY72" fmla="*/ 3657600 h 3943350"/>
              <a:gd name="connsiteX73" fmla="*/ 5810250 w 7515225"/>
              <a:gd name="connsiteY73" fmla="*/ 3638550 h 3943350"/>
              <a:gd name="connsiteX74" fmla="*/ 5867400 w 7515225"/>
              <a:gd name="connsiteY74" fmla="*/ 3619500 h 3943350"/>
              <a:gd name="connsiteX75" fmla="*/ 5953125 w 7515225"/>
              <a:gd name="connsiteY75" fmla="*/ 3581400 h 3943350"/>
              <a:gd name="connsiteX76" fmla="*/ 5981700 w 7515225"/>
              <a:gd name="connsiteY76" fmla="*/ 3571875 h 3943350"/>
              <a:gd name="connsiteX77" fmla="*/ 6086475 w 7515225"/>
              <a:gd name="connsiteY77" fmla="*/ 3552825 h 3943350"/>
              <a:gd name="connsiteX78" fmla="*/ 6143625 w 7515225"/>
              <a:gd name="connsiteY78" fmla="*/ 3533775 h 3943350"/>
              <a:gd name="connsiteX79" fmla="*/ 6172200 w 7515225"/>
              <a:gd name="connsiteY79" fmla="*/ 3514725 h 3943350"/>
              <a:gd name="connsiteX80" fmla="*/ 6200775 w 7515225"/>
              <a:gd name="connsiteY80" fmla="*/ 3505200 h 3943350"/>
              <a:gd name="connsiteX81" fmla="*/ 6296025 w 7515225"/>
              <a:gd name="connsiteY81" fmla="*/ 3476625 h 3943350"/>
              <a:gd name="connsiteX82" fmla="*/ 6372225 w 7515225"/>
              <a:gd name="connsiteY82" fmla="*/ 3438525 h 3943350"/>
              <a:gd name="connsiteX83" fmla="*/ 6410325 w 7515225"/>
              <a:gd name="connsiteY83" fmla="*/ 3429000 h 3943350"/>
              <a:gd name="connsiteX84" fmla="*/ 6467475 w 7515225"/>
              <a:gd name="connsiteY84" fmla="*/ 3409950 h 3943350"/>
              <a:gd name="connsiteX85" fmla="*/ 6543675 w 7515225"/>
              <a:gd name="connsiteY85" fmla="*/ 3390900 h 3943350"/>
              <a:gd name="connsiteX86" fmla="*/ 6581775 w 7515225"/>
              <a:gd name="connsiteY86" fmla="*/ 3381375 h 3943350"/>
              <a:gd name="connsiteX87" fmla="*/ 6629400 w 7515225"/>
              <a:gd name="connsiteY87" fmla="*/ 3371850 h 3943350"/>
              <a:gd name="connsiteX88" fmla="*/ 6686550 w 7515225"/>
              <a:gd name="connsiteY88" fmla="*/ 3352800 h 3943350"/>
              <a:gd name="connsiteX89" fmla="*/ 6715125 w 7515225"/>
              <a:gd name="connsiteY89" fmla="*/ 3343275 h 3943350"/>
              <a:gd name="connsiteX90" fmla="*/ 6762750 w 7515225"/>
              <a:gd name="connsiteY90" fmla="*/ 3333750 h 3943350"/>
              <a:gd name="connsiteX91" fmla="*/ 6791325 w 7515225"/>
              <a:gd name="connsiteY91" fmla="*/ 3324225 h 3943350"/>
              <a:gd name="connsiteX92" fmla="*/ 7515225 w 7515225"/>
              <a:gd name="connsiteY9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933450 w 7515225"/>
              <a:gd name="connsiteY14" fmla="*/ 942975 h 3943350"/>
              <a:gd name="connsiteX15" fmla="*/ 1171575 w 7515225"/>
              <a:gd name="connsiteY15" fmla="*/ 1023937 h 3943350"/>
              <a:gd name="connsiteX16" fmla="*/ 1671637 w 7515225"/>
              <a:gd name="connsiteY16" fmla="*/ 1066800 h 3943350"/>
              <a:gd name="connsiteX17" fmla="*/ 1943100 w 7515225"/>
              <a:gd name="connsiteY17" fmla="*/ 1133475 h 3943350"/>
              <a:gd name="connsiteX18" fmla="*/ 2759869 w 7515225"/>
              <a:gd name="connsiteY18" fmla="*/ 1464469 h 3943350"/>
              <a:gd name="connsiteX19" fmla="*/ 2931319 w 7515225"/>
              <a:gd name="connsiteY19" fmla="*/ 1543050 h 3943350"/>
              <a:gd name="connsiteX20" fmla="*/ 3105150 w 7515225"/>
              <a:gd name="connsiteY20" fmla="*/ 1657350 h 3943350"/>
              <a:gd name="connsiteX21" fmla="*/ 3224212 w 7515225"/>
              <a:gd name="connsiteY21" fmla="*/ 1752600 h 3943350"/>
              <a:gd name="connsiteX22" fmla="*/ 3352800 w 7515225"/>
              <a:gd name="connsiteY22" fmla="*/ 1914525 h 3943350"/>
              <a:gd name="connsiteX23" fmla="*/ 3419475 w 7515225"/>
              <a:gd name="connsiteY23" fmla="*/ 2000250 h 3943350"/>
              <a:gd name="connsiteX24" fmla="*/ 3457575 w 7515225"/>
              <a:gd name="connsiteY24" fmla="*/ 2057400 h 3943350"/>
              <a:gd name="connsiteX25" fmla="*/ 3505200 w 7515225"/>
              <a:gd name="connsiteY25" fmla="*/ 2124075 h 3943350"/>
              <a:gd name="connsiteX26" fmla="*/ 3543300 w 7515225"/>
              <a:gd name="connsiteY26" fmla="*/ 2181225 h 3943350"/>
              <a:gd name="connsiteX27" fmla="*/ 3581400 w 7515225"/>
              <a:gd name="connsiteY27" fmla="*/ 2247900 h 3943350"/>
              <a:gd name="connsiteX28" fmla="*/ 3667125 w 7515225"/>
              <a:gd name="connsiteY28" fmla="*/ 2345531 h 3943350"/>
              <a:gd name="connsiteX29" fmla="*/ 3838575 w 7515225"/>
              <a:gd name="connsiteY29" fmla="*/ 2428875 h 3943350"/>
              <a:gd name="connsiteX30" fmla="*/ 4050506 w 7515225"/>
              <a:gd name="connsiteY30" fmla="*/ 2505075 h 3943350"/>
              <a:gd name="connsiteX31" fmla="*/ 4250532 w 7515225"/>
              <a:gd name="connsiteY31" fmla="*/ 2638425 h 3943350"/>
              <a:gd name="connsiteX32" fmla="*/ 4362450 w 7515225"/>
              <a:gd name="connsiteY32" fmla="*/ 2762250 h 3943350"/>
              <a:gd name="connsiteX33" fmla="*/ 4381500 w 7515225"/>
              <a:gd name="connsiteY33" fmla="*/ 2819400 h 3943350"/>
              <a:gd name="connsiteX34" fmla="*/ 4400550 w 7515225"/>
              <a:gd name="connsiteY34" fmla="*/ 2857500 h 3943350"/>
              <a:gd name="connsiteX35" fmla="*/ 4419600 w 7515225"/>
              <a:gd name="connsiteY35" fmla="*/ 2924175 h 3943350"/>
              <a:gd name="connsiteX36" fmla="*/ 4448175 w 7515225"/>
              <a:gd name="connsiteY36" fmla="*/ 2990850 h 3943350"/>
              <a:gd name="connsiteX37" fmla="*/ 4467225 w 7515225"/>
              <a:gd name="connsiteY37" fmla="*/ 3048000 h 3943350"/>
              <a:gd name="connsiteX38" fmla="*/ 4486275 w 7515225"/>
              <a:gd name="connsiteY38" fmla="*/ 3105150 h 3943350"/>
              <a:gd name="connsiteX39" fmla="*/ 4495800 w 7515225"/>
              <a:gd name="connsiteY39" fmla="*/ 3133725 h 3943350"/>
              <a:gd name="connsiteX40" fmla="*/ 4505325 w 7515225"/>
              <a:gd name="connsiteY40" fmla="*/ 3171825 h 3943350"/>
              <a:gd name="connsiteX41" fmla="*/ 4524375 w 7515225"/>
              <a:gd name="connsiteY41" fmla="*/ 3200400 h 3943350"/>
              <a:gd name="connsiteX42" fmla="*/ 4533900 w 7515225"/>
              <a:gd name="connsiteY42" fmla="*/ 3228975 h 3943350"/>
              <a:gd name="connsiteX43" fmla="*/ 4552950 w 7515225"/>
              <a:gd name="connsiteY43" fmla="*/ 3257550 h 3943350"/>
              <a:gd name="connsiteX44" fmla="*/ 4572000 w 7515225"/>
              <a:gd name="connsiteY44" fmla="*/ 3314700 h 3943350"/>
              <a:gd name="connsiteX45" fmla="*/ 4600575 w 7515225"/>
              <a:gd name="connsiteY45" fmla="*/ 3343275 h 3943350"/>
              <a:gd name="connsiteX46" fmla="*/ 4629150 w 7515225"/>
              <a:gd name="connsiteY46" fmla="*/ 3409950 h 3943350"/>
              <a:gd name="connsiteX47" fmla="*/ 4648200 w 7515225"/>
              <a:gd name="connsiteY47" fmla="*/ 3438525 h 3943350"/>
              <a:gd name="connsiteX48" fmla="*/ 4667250 w 7515225"/>
              <a:gd name="connsiteY48" fmla="*/ 3495675 h 3943350"/>
              <a:gd name="connsiteX49" fmla="*/ 4686300 w 7515225"/>
              <a:gd name="connsiteY49" fmla="*/ 3552825 h 3943350"/>
              <a:gd name="connsiteX50" fmla="*/ 4695825 w 7515225"/>
              <a:gd name="connsiteY50" fmla="*/ 3581400 h 3943350"/>
              <a:gd name="connsiteX51" fmla="*/ 4714875 w 7515225"/>
              <a:gd name="connsiteY51" fmla="*/ 3619500 h 3943350"/>
              <a:gd name="connsiteX52" fmla="*/ 4724400 w 7515225"/>
              <a:gd name="connsiteY52" fmla="*/ 3648075 h 3943350"/>
              <a:gd name="connsiteX53" fmla="*/ 4772025 w 7515225"/>
              <a:gd name="connsiteY53" fmla="*/ 3705225 h 3943350"/>
              <a:gd name="connsiteX54" fmla="*/ 4791075 w 7515225"/>
              <a:gd name="connsiteY54" fmla="*/ 3733800 h 3943350"/>
              <a:gd name="connsiteX55" fmla="*/ 4867275 w 7515225"/>
              <a:gd name="connsiteY55" fmla="*/ 3790950 h 3943350"/>
              <a:gd name="connsiteX56" fmla="*/ 4924425 w 7515225"/>
              <a:gd name="connsiteY56" fmla="*/ 3848100 h 3943350"/>
              <a:gd name="connsiteX57" fmla="*/ 4943475 w 7515225"/>
              <a:gd name="connsiteY57" fmla="*/ 3876675 h 3943350"/>
              <a:gd name="connsiteX58" fmla="*/ 4972050 w 7515225"/>
              <a:gd name="connsiteY58" fmla="*/ 3886200 h 3943350"/>
              <a:gd name="connsiteX59" fmla="*/ 5057775 w 7515225"/>
              <a:gd name="connsiteY59" fmla="*/ 3924300 h 3943350"/>
              <a:gd name="connsiteX60" fmla="*/ 5286375 w 7515225"/>
              <a:gd name="connsiteY60" fmla="*/ 3943350 h 3943350"/>
              <a:gd name="connsiteX61" fmla="*/ 5314950 w 7515225"/>
              <a:gd name="connsiteY61" fmla="*/ 3924300 h 3943350"/>
              <a:gd name="connsiteX62" fmla="*/ 5353050 w 7515225"/>
              <a:gd name="connsiteY62" fmla="*/ 3876675 h 3943350"/>
              <a:gd name="connsiteX63" fmla="*/ 5372100 w 7515225"/>
              <a:gd name="connsiteY63" fmla="*/ 3848100 h 3943350"/>
              <a:gd name="connsiteX64" fmla="*/ 5400675 w 7515225"/>
              <a:gd name="connsiteY64" fmla="*/ 3829050 h 3943350"/>
              <a:gd name="connsiteX65" fmla="*/ 5438775 w 7515225"/>
              <a:gd name="connsiteY65" fmla="*/ 3800475 h 3943350"/>
              <a:gd name="connsiteX66" fmla="*/ 5467350 w 7515225"/>
              <a:gd name="connsiteY66" fmla="*/ 3790950 h 3943350"/>
              <a:gd name="connsiteX67" fmla="*/ 5495925 w 7515225"/>
              <a:gd name="connsiteY67" fmla="*/ 3771900 h 3943350"/>
              <a:gd name="connsiteX68" fmla="*/ 5562600 w 7515225"/>
              <a:gd name="connsiteY68" fmla="*/ 3752850 h 3943350"/>
              <a:gd name="connsiteX69" fmla="*/ 5600700 w 7515225"/>
              <a:gd name="connsiteY69" fmla="*/ 3733800 h 3943350"/>
              <a:gd name="connsiteX70" fmla="*/ 5667375 w 7515225"/>
              <a:gd name="connsiteY70" fmla="*/ 3686175 h 3943350"/>
              <a:gd name="connsiteX71" fmla="*/ 5695950 w 7515225"/>
              <a:gd name="connsiteY71" fmla="*/ 3667125 h 3943350"/>
              <a:gd name="connsiteX72" fmla="*/ 5724525 w 7515225"/>
              <a:gd name="connsiteY72" fmla="*/ 3657600 h 3943350"/>
              <a:gd name="connsiteX73" fmla="*/ 5810250 w 7515225"/>
              <a:gd name="connsiteY73" fmla="*/ 3638550 h 3943350"/>
              <a:gd name="connsiteX74" fmla="*/ 5867400 w 7515225"/>
              <a:gd name="connsiteY74" fmla="*/ 3619500 h 3943350"/>
              <a:gd name="connsiteX75" fmla="*/ 5953125 w 7515225"/>
              <a:gd name="connsiteY75" fmla="*/ 3581400 h 3943350"/>
              <a:gd name="connsiteX76" fmla="*/ 5981700 w 7515225"/>
              <a:gd name="connsiteY76" fmla="*/ 3571875 h 3943350"/>
              <a:gd name="connsiteX77" fmla="*/ 6086475 w 7515225"/>
              <a:gd name="connsiteY77" fmla="*/ 3552825 h 3943350"/>
              <a:gd name="connsiteX78" fmla="*/ 6143625 w 7515225"/>
              <a:gd name="connsiteY78" fmla="*/ 3533775 h 3943350"/>
              <a:gd name="connsiteX79" fmla="*/ 6172200 w 7515225"/>
              <a:gd name="connsiteY79" fmla="*/ 3514725 h 3943350"/>
              <a:gd name="connsiteX80" fmla="*/ 6200775 w 7515225"/>
              <a:gd name="connsiteY80" fmla="*/ 3505200 h 3943350"/>
              <a:gd name="connsiteX81" fmla="*/ 6296025 w 7515225"/>
              <a:gd name="connsiteY81" fmla="*/ 3476625 h 3943350"/>
              <a:gd name="connsiteX82" fmla="*/ 6372225 w 7515225"/>
              <a:gd name="connsiteY82" fmla="*/ 3438525 h 3943350"/>
              <a:gd name="connsiteX83" fmla="*/ 6410325 w 7515225"/>
              <a:gd name="connsiteY83" fmla="*/ 3429000 h 3943350"/>
              <a:gd name="connsiteX84" fmla="*/ 6467475 w 7515225"/>
              <a:gd name="connsiteY84" fmla="*/ 3409950 h 3943350"/>
              <a:gd name="connsiteX85" fmla="*/ 6543675 w 7515225"/>
              <a:gd name="connsiteY85" fmla="*/ 3390900 h 3943350"/>
              <a:gd name="connsiteX86" fmla="*/ 6581775 w 7515225"/>
              <a:gd name="connsiteY86" fmla="*/ 3381375 h 3943350"/>
              <a:gd name="connsiteX87" fmla="*/ 6629400 w 7515225"/>
              <a:gd name="connsiteY87" fmla="*/ 3371850 h 3943350"/>
              <a:gd name="connsiteX88" fmla="*/ 6686550 w 7515225"/>
              <a:gd name="connsiteY88" fmla="*/ 3352800 h 3943350"/>
              <a:gd name="connsiteX89" fmla="*/ 6715125 w 7515225"/>
              <a:gd name="connsiteY89" fmla="*/ 3343275 h 3943350"/>
              <a:gd name="connsiteX90" fmla="*/ 6762750 w 7515225"/>
              <a:gd name="connsiteY90" fmla="*/ 3333750 h 3943350"/>
              <a:gd name="connsiteX91" fmla="*/ 6791325 w 7515225"/>
              <a:gd name="connsiteY91" fmla="*/ 3324225 h 3943350"/>
              <a:gd name="connsiteX92" fmla="*/ 7515225 w 7515225"/>
              <a:gd name="connsiteY9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14375 w 7515225"/>
              <a:gd name="connsiteY11" fmla="*/ 504825 h 3943350"/>
              <a:gd name="connsiteX12" fmla="*/ 733425 w 7515225"/>
              <a:gd name="connsiteY12" fmla="*/ 600075 h 3943350"/>
              <a:gd name="connsiteX13" fmla="*/ 752475 w 7515225"/>
              <a:gd name="connsiteY13" fmla="*/ 695325 h 3943350"/>
              <a:gd name="connsiteX14" fmla="*/ 933450 w 7515225"/>
              <a:gd name="connsiteY14" fmla="*/ 942975 h 3943350"/>
              <a:gd name="connsiteX15" fmla="*/ 1171575 w 7515225"/>
              <a:gd name="connsiteY15" fmla="*/ 1023937 h 3943350"/>
              <a:gd name="connsiteX16" fmla="*/ 1671637 w 7515225"/>
              <a:gd name="connsiteY16" fmla="*/ 1066800 h 3943350"/>
              <a:gd name="connsiteX17" fmla="*/ 1943100 w 7515225"/>
              <a:gd name="connsiteY17" fmla="*/ 1133475 h 3943350"/>
              <a:gd name="connsiteX18" fmla="*/ 2759869 w 7515225"/>
              <a:gd name="connsiteY18" fmla="*/ 1464469 h 3943350"/>
              <a:gd name="connsiteX19" fmla="*/ 2931319 w 7515225"/>
              <a:gd name="connsiteY19" fmla="*/ 1543050 h 3943350"/>
              <a:gd name="connsiteX20" fmla="*/ 3105150 w 7515225"/>
              <a:gd name="connsiteY20" fmla="*/ 1657350 h 3943350"/>
              <a:gd name="connsiteX21" fmla="*/ 3224212 w 7515225"/>
              <a:gd name="connsiteY21" fmla="*/ 1752600 h 3943350"/>
              <a:gd name="connsiteX22" fmla="*/ 3352800 w 7515225"/>
              <a:gd name="connsiteY22" fmla="*/ 1914525 h 3943350"/>
              <a:gd name="connsiteX23" fmla="*/ 3419475 w 7515225"/>
              <a:gd name="connsiteY23" fmla="*/ 2000250 h 3943350"/>
              <a:gd name="connsiteX24" fmla="*/ 3457575 w 7515225"/>
              <a:gd name="connsiteY24" fmla="*/ 2057400 h 3943350"/>
              <a:gd name="connsiteX25" fmla="*/ 3505200 w 7515225"/>
              <a:gd name="connsiteY25" fmla="*/ 2124075 h 3943350"/>
              <a:gd name="connsiteX26" fmla="*/ 3543300 w 7515225"/>
              <a:gd name="connsiteY26" fmla="*/ 2181225 h 3943350"/>
              <a:gd name="connsiteX27" fmla="*/ 3581400 w 7515225"/>
              <a:gd name="connsiteY27" fmla="*/ 2247900 h 3943350"/>
              <a:gd name="connsiteX28" fmla="*/ 3667125 w 7515225"/>
              <a:gd name="connsiteY28" fmla="*/ 2345531 h 3943350"/>
              <a:gd name="connsiteX29" fmla="*/ 3838575 w 7515225"/>
              <a:gd name="connsiteY29" fmla="*/ 2428875 h 3943350"/>
              <a:gd name="connsiteX30" fmla="*/ 4050506 w 7515225"/>
              <a:gd name="connsiteY30" fmla="*/ 2505075 h 3943350"/>
              <a:gd name="connsiteX31" fmla="*/ 4250532 w 7515225"/>
              <a:gd name="connsiteY31" fmla="*/ 2638425 h 3943350"/>
              <a:gd name="connsiteX32" fmla="*/ 4362450 w 7515225"/>
              <a:gd name="connsiteY32" fmla="*/ 2762250 h 3943350"/>
              <a:gd name="connsiteX33" fmla="*/ 4381500 w 7515225"/>
              <a:gd name="connsiteY33" fmla="*/ 2819400 h 3943350"/>
              <a:gd name="connsiteX34" fmla="*/ 4400550 w 7515225"/>
              <a:gd name="connsiteY34" fmla="*/ 2857500 h 3943350"/>
              <a:gd name="connsiteX35" fmla="*/ 4419600 w 7515225"/>
              <a:gd name="connsiteY35" fmla="*/ 2924175 h 3943350"/>
              <a:gd name="connsiteX36" fmla="*/ 4448175 w 7515225"/>
              <a:gd name="connsiteY36" fmla="*/ 2990850 h 3943350"/>
              <a:gd name="connsiteX37" fmla="*/ 4467225 w 7515225"/>
              <a:gd name="connsiteY37" fmla="*/ 3048000 h 3943350"/>
              <a:gd name="connsiteX38" fmla="*/ 4486275 w 7515225"/>
              <a:gd name="connsiteY38" fmla="*/ 3105150 h 3943350"/>
              <a:gd name="connsiteX39" fmla="*/ 4495800 w 7515225"/>
              <a:gd name="connsiteY39" fmla="*/ 3133725 h 3943350"/>
              <a:gd name="connsiteX40" fmla="*/ 4505325 w 7515225"/>
              <a:gd name="connsiteY40" fmla="*/ 3171825 h 3943350"/>
              <a:gd name="connsiteX41" fmla="*/ 4524375 w 7515225"/>
              <a:gd name="connsiteY41" fmla="*/ 3200400 h 3943350"/>
              <a:gd name="connsiteX42" fmla="*/ 4533900 w 7515225"/>
              <a:gd name="connsiteY42" fmla="*/ 3228975 h 3943350"/>
              <a:gd name="connsiteX43" fmla="*/ 4552950 w 7515225"/>
              <a:gd name="connsiteY43" fmla="*/ 3257550 h 3943350"/>
              <a:gd name="connsiteX44" fmla="*/ 4572000 w 7515225"/>
              <a:gd name="connsiteY44" fmla="*/ 3314700 h 3943350"/>
              <a:gd name="connsiteX45" fmla="*/ 4600575 w 7515225"/>
              <a:gd name="connsiteY45" fmla="*/ 3343275 h 3943350"/>
              <a:gd name="connsiteX46" fmla="*/ 4629150 w 7515225"/>
              <a:gd name="connsiteY46" fmla="*/ 3409950 h 3943350"/>
              <a:gd name="connsiteX47" fmla="*/ 4648200 w 7515225"/>
              <a:gd name="connsiteY47" fmla="*/ 3438525 h 3943350"/>
              <a:gd name="connsiteX48" fmla="*/ 4667250 w 7515225"/>
              <a:gd name="connsiteY48" fmla="*/ 3495675 h 3943350"/>
              <a:gd name="connsiteX49" fmla="*/ 4686300 w 7515225"/>
              <a:gd name="connsiteY49" fmla="*/ 3552825 h 3943350"/>
              <a:gd name="connsiteX50" fmla="*/ 4695825 w 7515225"/>
              <a:gd name="connsiteY50" fmla="*/ 3581400 h 3943350"/>
              <a:gd name="connsiteX51" fmla="*/ 4714875 w 7515225"/>
              <a:gd name="connsiteY51" fmla="*/ 3619500 h 3943350"/>
              <a:gd name="connsiteX52" fmla="*/ 4724400 w 7515225"/>
              <a:gd name="connsiteY52" fmla="*/ 3648075 h 3943350"/>
              <a:gd name="connsiteX53" fmla="*/ 4772025 w 7515225"/>
              <a:gd name="connsiteY53" fmla="*/ 3705225 h 3943350"/>
              <a:gd name="connsiteX54" fmla="*/ 4791075 w 7515225"/>
              <a:gd name="connsiteY54" fmla="*/ 3733800 h 3943350"/>
              <a:gd name="connsiteX55" fmla="*/ 4867275 w 7515225"/>
              <a:gd name="connsiteY55" fmla="*/ 3790950 h 3943350"/>
              <a:gd name="connsiteX56" fmla="*/ 4924425 w 7515225"/>
              <a:gd name="connsiteY56" fmla="*/ 3848100 h 3943350"/>
              <a:gd name="connsiteX57" fmla="*/ 4943475 w 7515225"/>
              <a:gd name="connsiteY57" fmla="*/ 3876675 h 3943350"/>
              <a:gd name="connsiteX58" fmla="*/ 4972050 w 7515225"/>
              <a:gd name="connsiteY58" fmla="*/ 3886200 h 3943350"/>
              <a:gd name="connsiteX59" fmla="*/ 5057775 w 7515225"/>
              <a:gd name="connsiteY59" fmla="*/ 3924300 h 3943350"/>
              <a:gd name="connsiteX60" fmla="*/ 5286375 w 7515225"/>
              <a:gd name="connsiteY60" fmla="*/ 3943350 h 3943350"/>
              <a:gd name="connsiteX61" fmla="*/ 5314950 w 7515225"/>
              <a:gd name="connsiteY61" fmla="*/ 3924300 h 3943350"/>
              <a:gd name="connsiteX62" fmla="*/ 5353050 w 7515225"/>
              <a:gd name="connsiteY62" fmla="*/ 3876675 h 3943350"/>
              <a:gd name="connsiteX63" fmla="*/ 5372100 w 7515225"/>
              <a:gd name="connsiteY63" fmla="*/ 3848100 h 3943350"/>
              <a:gd name="connsiteX64" fmla="*/ 5400675 w 7515225"/>
              <a:gd name="connsiteY64" fmla="*/ 3829050 h 3943350"/>
              <a:gd name="connsiteX65" fmla="*/ 5438775 w 7515225"/>
              <a:gd name="connsiteY65" fmla="*/ 3800475 h 3943350"/>
              <a:gd name="connsiteX66" fmla="*/ 5467350 w 7515225"/>
              <a:gd name="connsiteY66" fmla="*/ 3790950 h 3943350"/>
              <a:gd name="connsiteX67" fmla="*/ 5495925 w 7515225"/>
              <a:gd name="connsiteY67" fmla="*/ 3771900 h 3943350"/>
              <a:gd name="connsiteX68" fmla="*/ 5562600 w 7515225"/>
              <a:gd name="connsiteY68" fmla="*/ 3752850 h 3943350"/>
              <a:gd name="connsiteX69" fmla="*/ 5600700 w 7515225"/>
              <a:gd name="connsiteY69" fmla="*/ 3733800 h 3943350"/>
              <a:gd name="connsiteX70" fmla="*/ 5667375 w 7515225"/>
              <a:gd name="connsiteY70" fmla="*/ 3686175 h 3943350"/>
              <a:gd name="connsiteX71" fmla="*/ 5695950 w 7515225"/>
              <a:gd name="connsiteY71" fmla="*/ 3667125 h 3943350"/>
              <a:gd name="connsiteX72" fmla="*/ 5724525 w 7515225"/>
              <a:gd name="connsiteY72" fmla="*/ 3657600 h 3943350"/>
              <a:gd name="connsiteX73" fmla="*/ 5810250 w 7515225"/>
              <a:gd name="connsiteY73" fmla="*/ 3638550 h 3943350"/>
              <a:gd name="connsiteX74" fmla="*/ 5867400 w 7515225"/>
              <a:gd name="connsiteY74" fmla="*/ 3619500 h 3943350"/>
              <a:gd name="connsiteX75" fmla="*/ 5953125 w 7515225"/>
              <a:gd name="connsiteY75" fmla="*/ 3581400 h 3943350"/>
              <a:gd name="connsiteX76" fmla="*/ 5981700 w 7515225"/>
              <a:gd name="connsiteY76" fmla="*/ 3571875 h 3943350"/>
              <a:gd name="connsiteX77" fmla="*/ 6086475 w 7515225"/>
              <a:gd name="connsiteY77" fmla="*/ 3552825 h 3943350"/>
              <a:gd name="connsiteX78" fmla="*/ 6143625 w 7515225"/>
              <a:gd name="connsiteY78" fmla="*/ 3533775 h 3943350"/>
              <a:gd name="connsiteX79" fmla="*/ 6172200 w 7515225"/>
              <a:gd name="connsiteY79" fmla="*/ 3514725 h 3943350"/>
              <a:gd name="connsiteX80" fmla="*/ 6200775 w 7515225"/>
              <a:gd name="connsiteY80" fmla="*/ 3505200 h 3943350"/>
              <a:gd name="connsiteX81" fmla="*/ 6296025 w 7515225"/>
              <a:gd name="connsiteY81" fmla="*/ 3476625 h 3943350"/>
              <a:gd name="connsiteX82" fmla="*/ 6372225 w 7515225"/>
              <a:gd name="connsiteY82" fmla="*/ 3438525 h 3943350"/>
              <a:gd name="connsiteX83" fmla="*/ 6410325 w 7515225"/>
              <a:gd name="connsiteY83" fmla="*/ 3429000 h 3943350"/>
              <a:gd name="connsiteX84" fmla="*/ 6467475 w 7515225"/>
              <a:gd name="connsiteY84" fmla="*/ 3409950 h 3943350"/>
              <a:gd name="connsiteX85" fmla="*/ 6543675 w 7515225"/>
              <a:gd name="connsiteY85" fmla="*/ 3390900 h 3943350"/>
              <a:gd name="connsiteX86" fmla="*/ 6581775 w 7515225"/>
              <a:gd name="connsiteY86" fmla="*/ 3381375 h 3943350"/>
              <a:gd name="connsiteX87" fmla="*/ 6629400 w 7515225"/>
              <a:gd name="connsiteY87" fmla="*/ 3371850 h 3943350"/>
              <a:gd name="connsiteX88" fmla="*/ 6686550 w 7515225"/>
              <a:gd name="connsiteY88" fmla="*/ 3352800 h 3943350"/>
              <a:gd name="connsiteX89" fmla="*/ 6715125 w 7515225"/>
              <a:gd name="connsiteY89" fmla="*/ 3343275 h 3943350"/>
              <a:gd name="connsiteX90" fmla="*/ 6762750 w 7515225"/>
              <a:gd name="connsiteY90" fmla="*/ 3333750 h 3943350"/>
              <a:gd name="connsiteX91" fmla="*/ 6791325 w 7515225"/>
              <a:gd name="connsiteY91" fmla="*/ 3324225 h 3943350"/>
              <a:gd name="connsiteX92" fmla="*/ 7515225 w 7515225"/>
              <a:gd name="connsiteY92"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695325 w 7515225"/>
              <a:gd name="connsiteY10" fmla="*/ 447675 h 3943350"/>
              <a:gd name="connsiteX11" fmla="*/ 733425 w 7515225"/>
              <a:gd name="connsiteY11" fmla="*/ 600075 h 3943350"/>
              <a:gd name="connsiteX12" fmla="*/ 752475 w 7515225"/>
              <a:gd name="connsiteY12" fmla="*/ 695325 h 3943350"/>
              <a:gd name="connsiteX13" fmla="*/ 933450 w 7515225"/>
              <a:gd name="connsiteY13" fmla="*/ 942975 h 3943350"/>
              <a:gd name="connsiteX14" fmla="*/ 1171575 w 7515225"/>
              <a:gd name="connsiteY14" fmla="*/ 1023937 h 3943350"/>
              <a:gd name="connsiteX15" fmla="*/ 1671637 w 7515225"/>
              <a:gd name="connsiteY15" fmla="*/ 1066800 h 3943350"/>
              <a:gd name="connsiteX16" fmla="*/ 1943100 w 7515225"/>
              <a:gd name="connsiteY16" fmla="*/ 1133475 h 3943350"/>
              <a:gd name="connsiteX17" fmla="*/ 2759869 w 7515225"/>
              <a:gd name="connsiteY17" fmla="*/ 1464469 h 3943350"/>
              <a:gd name="connsiteX18" fmla="*/ 2931319 w 7515225"/>
              <a:gd name="connsiteY18" fmla="*/ 1543050 h 3943350"/>
              <a:gd name="connsiteX19" fmla="*/ 3105150 w 7515225"/>
              <a:gd name="connsiteY19" fmla="*/ 1657350 h 3943350"/>
              <a:gd name="connsiteX20" fmla="*/ 3224212 w 7515225"/>
              <a:gd name="connsiteY20" fmla="*/ 1752600 h 3943350"/>
              <a:gd name="connsiteX21" fmla="*/ 3352800 w 7515225"/>
              <a:gd name="connsiteY21" fmla="*/ 1914525 h 3943350"/>
              <a:gd name="connsiteX22" fmla="*/ 3419475 w 7515225"/>
              <a:gd name="connsiteY22" fmla="*/ 2000250 h 3943350"/>
              <a:gd name="connsiteX23" fmla="*/ 3457575 w 7515225"/>
              <a:gd name="connsiteY23" fmla="*/ 2057400 h 3943350"/>
              <a:gd name="connsiteX24" fmla="*/ 3505200 w 7515225"/>
              <a:gd name="connsiteY24" fmla="*/ 2124075 h 3943350"/>
              <a:gd name="connsiteX25" fmla="*/ 3543300 w 7515225"/>
              <a:gd name="connsiteY25" fmla="*/ 2181225 h 3943350"/>
              <a:gd name="connsiteX26" fmla="*/ 3581400 w 7515225"/>
              <a:gd name="connsiteY26" fmla="*/ 2247900 h 3943350"/>
              <a:gd name="connsiteX27" fmla="*/ 3667125 w 7515225"/>
              <a:gd name="connsiteY27" fmla="*/ 2345531 h 3943350"/>
              <a:gd name="connsiteX28" fmla="*/ 3838575 w 7515225"/>
              <a:gd name="connsiteY28" fmla="*/ 2428875 h 3943350"/>
              <a:gd name="connsiteX29" fmla="*/ 4050506 w 7515225"/>
              <a:gd name="connsiteY29" fmla="*/ 2505075 h 3943350"/>
              <a:gd name="connsiteX30" fmla="*/ 4250532 w 7515225"/>
              <a:gd name="connsiteY30" fmla="*/ 2638425 h 3943350"/>
              <a:gd name="connsiteX31" fmla="*/ 4362450 w 7515225"/>
              <a:gd name="connsiteY31" fmla="*/ 2762250 h 3943350"/>
              <a:gd name="connsiteX32" fmla="*/ 4381500 w 7515225"/>
              <a:gd name="connsiteY32" fmla="*/ 2819400 h 3943350"/>
              <a:gd name="connsiteX33" fmla="*/ 4400550 w 7515225"/>
              <a:gd name="connsiteY33" fmla="*/ 2857500 h 3943350"/>
              <a:gd name="connsiteX34" fmla="*/ 4419600 w 7515225"/>
              <a:gd name="connsiteY34" fmla="*/ 2924175 h 3943350"/>
              <a:gd name="connsiteX35" fmla="*/ 4448175 w 7515225"/>
              <a:gd name="connsiteY35" fmla="*/ 2990850 h 3943350"/>
              <a:gd name="connsiteX36" fmla="*/ 4467225 w 7515225"/>
              <a:gd name="connsiteY36" fmla="*/ 3048000 h 3943350"/>
              <a:gd name="connsiteX37" fmla="*/ 4486275 w 7515225"/>
              <a:gd name="connsiteY37" fmla="*/ 3105150 h 3943350"/>
              <a:gd name="connsiteX38" fmla="*/ 4495800 w 7515225"/>
              <a:gd name="connsiteY38" fmla="*/ 3133725 h 3943350"/>
              <a:gd name="connsiteX39" fmla="*/ 4505325 w 7515225"/>
              <a:gd name="connsiteY39" fmla="*/ 3171825 h 3943350"/>
              <a:gd name="connsiteX40" fmla="*/ 4524375 w 7515225"/>
              <a:gd name="connsiteY40" fmla="*/ 3200400 h 3943350"/>
              <a:gd name="connsiteX41" fmla="*/ 4533900 w 7515225"/>
              <a:gd name="connsiteY41" fmla="*/ 3228975 h 3943350"/>
              <a:gd name="connsiteX42" fmla="*/ 4552950 w 7515225"/>
              <a:gd name="connsiteY42" fmla="*/ 3257550 h 3943350"/>
              <a:gd name="connsiteX43" fmla="*/ 4572000 w 7515225"/>
              <a:gd name="connsiteY43" fmla="*/ 3314700 h 3943350"/>
              <a:gd name="connsiteX44" fmla="*/ 4600575 w 7515225"/>
              <a:gd name="connsiteY44" fmla="*/ 3343275 h 3943350"/>
              <a:gd name="connsiteX45" fmla="*/ 4629150 w 7515225"/>
              <a:gd name="connsiteY45" fmla="*/ 3409950 h 3943350"/>
              <a:gd name="connsiteX46" fmla="*/ 4648200 w 7515225"/>
              <a:gd name="connsiteY46" fmla="*/ 3438525 h 3943350"/>
              <a:gd name="connsiteX47" fmla="*/ 4667250 w 7515225"/>
              <a:gd name="connsiteY47" fmla="*/ 3495675 h 3943350"/>
              <a:gd name="connsiteX48" fmla="*/ 4686300 w 7515225"/>
              <a:gd name="connsiteY48" fmla="*/ 3552825 h 3943350"/>
              <a:gd name="connsiteX49" fmla="*/ 4695825 w 7515225"/>
              <a:gd name="connsiteY49" fmla="*/ 3581400 h 3943350"/>
              <a:gd name="connsiteX50" fmla="*/ 4714875 w 7515225"/>
              <a:gd name="connsiteY50" fmla="*/ 3619500 h 3943350"/>
              <a:gd name="connsiteX51" fmla="*/ 4724400 w 7515225"/>
              <a:gd name="connsiteY51" fmla="*/ 3648075 h 3943350"/>
              <a:gd name="connsiteX52" fmla="*/ 4772025 w 7515225"/>
              <a:gd name="connsiteY52" fmla="*/ 3705225 h 3943350"/>
              <a:gd name="connsiteX53" fmla="*/ 4791075 w 7515225"/>
              <a:gd name="connsiteY53" fmla="*/ 3733800 h 3943350"/>
              <a:gd name="connsiteX54" fmla="*/ 4867275 w 7515225"/>
              <a:gd name="connsiteY54" fmla="*/ 3790950 h 3943350"/>
              <a:gd name="connsiteX55" fmla="*/ 4924425 w 7515225"/>
              <a:gd name="connsiteY55" fmla="*/ 3848100 h 3943350"/>
              <a:gd name="connsiteX56" fmla="*/ 4943475 w 7515225"/>
              <a:gd name="connsiteY56" fmla="*/ 3876675 h 3943350"/>
              <a:gd name="connsiteX57" fmla="*/ 4972050 w 7515225"/>
              <a:gd name="connsiteY57" fmla="*/ 3886200 h 3943350"/>
              <a:gd name="connsiteX58" fmla="*/ 5057775 w 7515225"/>
              <a:gd name="connsiteY58" fmla="*/ 3924300 h 3943350"/>
              <a:gd name="connsiteX59" fmla="*/ 5286375 w 7515225"/>
              <a:gd name="connsiteY59" fmla="*/ 3943350 h 3943350"/>
              <a:gd name="connsiteX60" fmla="*/ 5314950 w 7515225"/>
              <a:gd name="connsiteY60" fmla="*/ 3924300 h 3943350"/>
              <a:gd name="connsiteX61" fmla="*/ 5353050 w 7515225"/>
              <a:gd name="connsiteY61" fmla="*/ 3876675 h 3943350"/>
              <a:gd name="connsiteX62" fmla="*/ 5372100 w 7515225"/>
              <a:gd name="connsiteY62" fmla="*/ 3848100 h 3943350"/>
              <a:gd name="connsiteX63" fmla="*/ 5400675 w 7515225"/>
              <a:gd name="connsiteY63" fmla="*/ 3829050 h 3943350"/>
              <a:gd name="connsiteX64" fmla="*/ 5438775 w 7515225"/>
              <a:gd name="connsiteY64" fmla="*/ 3800475 h 3943350"/>
              <a:gd name="connsiteX65" fmla="*/ 5467350 w 7515225"/>
              <a:gd name="connsiteY65" fmla="*/ 3790950 h 3943350"/>
              <a:gd name="connsiteX66" fmla="*/ 5495925 w 7515225"/>
              <a:gd name="connsiteY66" fmla="*/ 3771900 h 3943350"/>
              <a:gd name="connsiteX67" fmla="*/ 5562600 w 7515225"/>
              <a:gd name="connsiteY67" fmla="*/ 3752850 h 3943350"/>
              <a:gd name="connsiteX68" fmla="*/ 5600700 w 7515225"/>
              <a:gd name="connsiteY68" fmla="*/ 3733800 h 3943350"/>
              <a:gd name="connsiteX69" fmla="*/ 5667375 w 7515225"/>
              <a:gd name="connsiteY69" fmla="*/ 3686175 h 3943350"/>
              <a:gd name="connsiteX70" fmla="*/ 5695950 w 7515225"/>
              <a:gd name="connsiteY70" fmla="*/ 3667125 h 3943350"/>
              <a:gd name="connsiteX71" fmla="*/ 5724525 w 7515225"/>
              <a:gd name="connsiteY71" fmla="*/ 3657600 h 3943350"/>
              <a:gd name="connsiteX72" fmla="*/ 5810250 w 7515225"/>
              <a:gd name="connsiteY72" fmla="*/ 3638550 h 3943350"/>
              <a:gd name="connsiteX73" fmla="*/ 5867400 w 7515225"/>
              <a:gd name="connsiteY73" fmla="*/ 3619500 h 3943350"/>
              <a:gd name="connsiteX74" fmla="*/ 5953125 w 7515225"/>
              <a:gd name="connsiteY74" fmla="*/ 3581400 h 3943350"/>
              <a:gd name="connsiteX75" fmla="*/ 5981700 w 7515225"/>
              <a:gd name="connsiteY75" fmla="*/ 3571875 h 3943350"/>
              <a:gd name="connsiteX76" fmla="*/ 6086475 w 7515225"/>
              <a:gd name="connsiteY76" fmla="*/ 3552825 h 3943350"/>
              <a:gd name="connsiteX77" fmla="*/ 6143625 w 7515225"/>
              <a:gd name="connsiteY77" fmla="*/ 3533775 h 3943350"/>
              <a:gd name="connsiteX78" fmla="*/ 6172200 w 7515225"/>
              <a:gd name="connsiteY78" fmla="*/ 3514725 h 3943350"/>
              <a:gd name="connsiteX79" fmla="*/ 6200775 w 7515225"/>
              <a:gd name="connsiteY79" fmla="*/ 3505200 h 3943350"/>
              <a:gd name="connsiteX80" fmla="*/ 6296025 w 7515225"/>
              <a:gd name="connsiteY80" fmla="*/ 3476625 h 3943350"/>
              <a:gd name="connsiteX81" fmla="*/ 6372225 w 7515225"/>
              <a:gd name="connsiteY81" fmla="*/ 3438525 h 3943350"/>
              <a:gd name="connsiteX82" fmla="*/ 6410325 w 7515225"/>
              <a:gd name="connsiteY82" fmla="*/ 3429000 h 3943350"/>
              <a:gd name="connsiteX83" fmla="*/ 6467475 w 7515225"/>
              <a:gd name="connsiteY83" fmla="*/ 3409950 h 3943350"/>
              <a:gd name="connsiteX84" fmla="*/ 6543675 w 7515225"/>
              <a:gd name="connsiteY84" fmla="*/ 3390900 h 3943350"/>
              <a:gd name="connsiteX85" fmla="*/ 6581775 w 7515225"/>
              <a:gd name="connsiteY85" fmla="*/ 3381375 h 3943350"/>
              <a:gd name="connsiteX86" fmla="*/ 6629400 w 7515225"/>
              <a:gd name="connsiteY86" fmla="*/ 3371850 h 3943350"/>
              <a:gd name="connsiteX87" fmla="*/ 6686550 w 7515225"/>
              <a:gd name="connsiteY87" fmla="*/ 3352800 h 3943350"/>
              <a:gd name="connsiteX88" fmla="*/ 6715125 w 7515225"/>
              <a:gd name="connsiteY88" fmla="*/ 3343275 h 3943350"/>
              <a:gd name="connsiteX89" fmla="*/ 6762750 w 7515225"/>
              <a:gd name="connsiteY89" fmla="*/ 3333750 h 3943350"/>
              <a:gd name="connsiteX90" fmla="*/ 6791325 w 7515225"/>
              <a:gd name="connsiteY90" fmla="*/ 3324225 h 3943350"/>
              <a:gd name="connsiteX91" fmla="*/ 7515225 w 7515225"/>
              <a:gd name="connsiteY91"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19125 w 7515225"/>
              <a:gd name="connsiteY8" fmla="*/ 304800 h 3943350"/>
              <a:gd name="connsiteX9" fmla="*/ 628650 w 7515225"/>
              <a:gd name="connsiteY9" fmla="*/ 333375 h 3943350"/>
              <a:gd name="connsiteX10" fmla="*/ 733425 w 7515225"/>
              <a:gd name="connsiteY10" fmla="*/ 600075 h 3943350"/>
              <a:gd name="connsiteX11" fmla="*/ 752475 w 7515225"/>
              <a:gd name="connsiteY11" fmla="*/ 695325 h 3943350"/>
              <a:gd name="connsiteX12" fmla="*/ 933450 w 7515225"/>
              <a:gd name="connsiteY12" fmla="*/ 942975 h 3943350"/>
              <a:gd name="connsiteX13" fmla="*/ 1171575 w 7515225"/>
              <a:gd name="connsiteY13" fmla="*/ 1023937 h 3943350"/>
              <a:gd name="connsiteX14" fmla="*/ 1671637 w 7515225"/>
              <a:gd name="connsiteY14" fmla="*/ 1066800 h 3943350"/>
              <a:gd name="connsiteX15" fmla="*/ 1943100 w 7515225"/>
              <a:gd name="connsiteY15" fmla="*/ 1133475 h 3943350"/>
              <a:gd name="connsiteX16" fmla="*/ 2759869 w 7515225"/>
              <a:gd name="connsiteY16" fmla="*/ 1464469 h 3943350"/>
              <a:gd name="connsiteX17" fmla="*/ 2931319 w 7515225"/>
              <a:gd name="connsiteY17" fmla="*/ 1543050 h 3943350"/>
              <a:gd name="connsiteX18" fmla="*/ 3105150 w 7515225"/>
              <a:gd name="connsiteY18" fmla="*/ 1657350 h 3943350"/>
              <a:gd name="connsiteX19" fmla="*/ 3224212 w 7515225"/>
              <a:gd name="connsiteY19" fmla="*/ 1752600 h 3943350"/>
              <a:gd name="connsiteX20" fmla="*/ 3352800 w 7515225"/>
              <a:gd name="connsiteY20" fmla="*/ 1914525 h 3943350"/>
              <a:gd name="connsiteX21" fmla="*/ 3419475 w 7515225"/>
              <a:gd name="connsiteY21" fmla="*/ 2000250 h 3943350"/>
              <a:gd name="connsiteX22" fmla="*/ 3457575 w 7515225"/>
              <a:gd name="connsiteY22" fmla="*/ 2057400 h 3943350"/>
              <a:gd name="connsiteX23" fmla="*/ 3505200 w 7515225"/>
              <a:gd name="connsiteY23" fmla="*/ 2124075 h 3943350"/>
              <a:gd name="connsiteX24" fmla="*/ 3543300 w 7515225"/>
              <a:gd name="connsiteY24" fmla="*/ 2181225 h 3943350"/>
              <a:gd name="connsiteX25" fmla="*/ 3581400 w 7515225"/>
              <a:gd name="connsiteY25" fmla="*/ 2247900 h 3943350"/>
              <a:gd name="connsiteX26" fmla="*/ 3667125 w 7515225"/>
              <a:gd name="connsiteY26" fmla="*/ 2345531 h 3943350"/>
              <a:gd name="connsiteX27" fmla="*/ 3838575 w 7515225"/>
              <a:gd name="connsiteY27" fmla="*/ 2428875 h 3943350"/>
              <a:gd name="connsiteX28" fmla="*/ 4050506 w 7515225"/>
              <a:gd name="connsiteY28" fmla="*/ 2505075 h 3943350"/>
              <a:gd name="connsiteX29" fmla="*/ 4250532 w 7515225"/>
              <a:gd name="connsiteY29" fmla="*/ 2638425 h 3943350"/>
              <a:gd name="connsiteX30" fmla="*/ 4362450 w 7515225"/>
              <a:gd name="connsiteY30" fmla="*/ 2762250 h 3943350"/>
              <a:gd name="connsiteX31" fmla="*/ 4381500 w 7515225"/>
              <a:gd name="connsiteY31" fmla="*/ 2819400 h 3943350"/>
              <a:gd name="connsiteX32" fmla="*/ 4400550 w 7515225"/>
              <a:gd name="connsiteY32" fmla="*/ 2857500 h 3943350"/>
              <a:gd name="connsiteX33" fmla="*/ 4419600 w 7515225"/>
              <a:gd name="connsiteY33" fmla="*/ 2924175 h 3943350"/>
              <a:gd name="connsiteX34" fmla="*/ 4448175 w 7515225"/>
              <a:gd name="connsiteY34" fmla="*/ 2990850 h 3943350"/>
              <a:gd name="connsiteX35" fmla="*/ 4467225 w 7515225"/>
              <a:gd name="connsiteY35" fmla="*/ 3048000 h 3943350"/>
              <a:gd name="connsiteX36" fmla="*/ 4486275 w 7515225"/>
              <a:gd name="connsiteY36" fmla="*/ 3105150 h 3943350"/>
              <a:gd name="connsiteX37" fmla="*/ 4495800 w 7515225"/>
              <a:gd name="connsiteY37" fmla="*/ 3133725 h 3943350"/>
              <a:gd name="connsiteX38" fmla="*/ 4505325 w 7515225"/>
              <a:gd name="connsiteY38" fmla="*/ 3171825 h 3943350"/>
              <a:gd name="connsiteX39" fmla="*/ 4524375 w 7515225"/>
              <a:gd name="connsiteY39" fmla="*/ 3200400 h 3943350"/>
              <a:gd name="connsiteX40" fmla="*/ 4533900 w 7515225"/>
              <a:gd name="connsiteY40" fmla="*/ 3228975 h 3943350"/>
              <a:gd name="connsiteX41" fmla="*/ 4552950 w 7515225"/>
              <a:gd name="connsiteY41" fmla="*/ 3257550 h 3943350"/>
              <a:gd name="connsiteX42" fmla="*/ 4572000 w 7515225"/>
              <a:gd name="connsiteY42" fmla="*/ 3314700 h 3943350"/>
              <a:gd name="connsiteX43" fmla="*/ 4600575 w 7515225"/>
              <a:gd name="connsiteY43" fmla="*/ 3343275 h 3943350"/>
              <a:gd name="connsiteX44" fmla="*/ 4629150 w 7515225"/>
              <a:gd name="connsiteY44" fmla="*/ 3409950 h 3943350"/>
              <a:gd name="connsiteX45" fmla="*/ 4648200 w 7515225"/>
              <a:gd name="connsiteY45" fmla="*/ 3438525 h 3943350"/>
              <a:gd name="connsiteX46" fmla="*/ 4667250 w 7515225"/>
              <a:gd name="connsiteY46" fmla="*/ 3495675 h 3943350"/>
              <a:gd name="connsiteX47" fmla="*/ 4686300 w 7515225"/>
              <a:gd name="connsiteY47" fmla="*/ 3552825 h 3943350"/>
              <a:gd name="connsiteX48" fmla="*/ 4695825 w 7515225"/>
              <a:gd name="connsiteY48" fmla="*/ 3581400 h 3943350"/>
              <a:gd name="connsiteX49" fmla="*/ 4714875 w 7515225"/>
              <a:gd name="connsiteY49" fmla="*/ 3619500 h 3943350"/>
              <a:gd name="connsiteX50" fmla="*/ 4724400 w 7515225"/>
              <a:gd name="connsiteY50" fmla="*/ 3648075 h 3943350"/>
              <a:gd name="connsiteX51" fmla="*/ 4772025 w 7515225"/>
              <a:gd name="connsiteY51" fmla="*/ 3705225 h 3943350"/>
              <a:gd name="connsiteX52" fmla="*/ 4791075 w 7515225"/>
              <a:gd name="connsiteY52" fmla="*/ 3733800 h 3943350"/>
              <a:gd name="connsiteX53" fmla="*/ 4867275 w 7515225"/>
              <a:gd name="connsiteY53" fmla="*/ 3790950 h 3943350"/>
              <a:gd name="connsiteX54" fmla="*/ 4924425 w 7515225"/>
              <a:gd name="connsiteY54" fmla="*/ 3848100 h 3943350"/>
              <a:gd name="connsiteX55" fmla="*/ 4943475 w 7515225"/>
              <a:gd name="connsiteY55" fmla="*/ 3876675 h 3943350"/>
              <a:gd name="connsiteX56" fmla="*/ 4972050 w 7515225"/>
              <a:gd name="connsiteY56" fmla="*/ 3886200 h 3943350"/>
              <a:gd name="connsiteX57" fmla="*/ 5057775 w 7515225"/>
              <a:gd name="connsiteY57" fmla="*/ 3924300 h 3943350"/>
              <a:gd name="connsiteX58" fmla="*/ 5286375 w 7515225"/>
              <a:gd name="connsiteY58" fmla="*/ 3943350 h 3943350"/>
              <a:gd name="connsiteX59" fmla="*/ 5314950 w 7515225"/>
              <a:gd name="connsiteY59" fmla="*/ 3924300 h 3943350"/>
              <a:gd name="connsiteX60" fmla="*/ 5353050 w 7515225"/>
              <a:gd name="connsiteY60" fmla="*/ 3876675 h 3943350"/>
              <a:gd name="connsiteX61" fmla="*/ 5372100 w 7515225"/>
              <a:gd name="connsiteY61" fmla="*/ 3848100 h 3943350"/>
              <a:gd name="connsiteX62" fmla="*/ 5400675 w 7515225"/>
              <a:gd name="connsiteY62" fmla="*/ 3829050 h 3943350"/>
              <a:gd name="connsiteX63" fmla="*/ 5438775 w 7515225"/>
              <a:gd name="connsiteY63" fmla="*/ 3800475 h 3943350"/>
              <a:gd name="connsiteX64" fmla="*/ 5467350 w 7515225"/>
              <a:gd name="connsiteY64" fmla="*/ 3790950 h 3943350"/>
              <a:gd name="connsiteX65" fmla="*/ 5495925 w 7515225"/>
              <a:gd name="connsiteY65" fmla="*/ 3771900 h 3943350"/>
              <a:gd name="connsiteX66" fmla="*/ 5562600 w 7515225"/>
              <a:gd name="connsiteY66" fmla="*/ 3752850 h 3943350"/>
              <a:gd name="connsiteX67" fmla="*/ 5600700 w 7515225"/>
              <a:gd name="connsiteY67" fmla="*/ 3733800 h 3943350"/>
              <a:gd name="connsiteX68" fmla="*/ 5667375 w 7515225"/>
              <a:gd name="connsiteY68" fmla="*/ 3686175 h 3943350"/>
              <a:gd name="connsiteX69" fmla="*/ 5695950 w 7515225"/>
              <a:gd name="connsiteY69" fmla="*/ 3667125 h 3943350"/>
              <a:gd name="connsiteX70" fmla="*/ 5724525 w 7515225"/>
              <a:gd name="connsiteY70" fmla="*/ 3657600 h 3943350"/>
              <a:gd name="connsiteX71" fmla="*/ 5810250 w 7515225"/>
              <a:gd name="connsiteY71" fmla="*/ 3638550 h 3943350"/>
              <a:gd name="connsiteX72" fmla="*/ 5867400 w 7515225"/>
              <a:gd name="connsiteY72" fmla="*/ 3619500 h 3943350"/>
              <a:gd name="connsiteX73" fmla="*/ 5953125 w 7515225"/>
              <a:gd name="connsiteY73" fmla="*/ 3581400 h 3943350"/>
              <a:gd name="connsiteX74" fmla="*/ 5981700 w 7515225"/>
              <a:gd name="connsiteY74" fmla="*/ 3571875 h 3943350"/>
              <a:gd name="connsiteX75" fmla="*/ 6086475 w 7515225"/>
              <a:gd name="connsiteY75" fmla="*/ 3552825 h 3943350"/>
              <a:gd name="connsiteX76" fmla="*/ 6143625 w 7515225"/>
              <a:gd name="connsiteY76" fmla="*/ 3533775 h 3943350"/>
              <a:gd name="connsiteX77" fmla="*/ 6172200 w 7515225"/>
              <a:gd name="connsiteY77" fmla="*/ 3514725 h 3943350"/>
              <a:gd name="connsiteX78" fmla="*/ 6200775 w 7515225"/>
              <a:gd name="connsiteY78" fmla="*/ 3505200 h 3943350"/>
              <a:gd name="connsiteX79" fmla="*/ 6296025 w 7515225"/>
              <a:gd name="connsiteY79" fmla="*/ 3476625 h 3943350"/>
              <a:gd name="connsiteX80" fmla="*/ 6372225 w 7515225"/>
              <a:gd name="connsiteY80" fmla="*/ 3438525 h 3943350"/>
              <a:gd name="connsiteX81" fmla="*/ 6410325 w 7515225"/>
              <a:gd name="connsiteY81" fmla="*/ 3429000 h 3943350"/>
              <a:gd name="connsiteX82" fmla="*/ 6467475 w 7515225"/>
              <a:gd name="connsiteY82" fmla="*/ 3409950 h 3943350"/>
              <a:gd name="connsiteX83" fmla="*/ 6543675 w 7515225"/>
              <a:gd name="connsiteY83" fmla="*/ 3390900 h 3943350"/>
              <a:gd name="connsiteX84" fmla="*/ 6581775 w 7515225"/>
              <a:gd name="connsiteY84" fmla="*/ 3381375 h 3943350"/>
              <a:gd name="connsiteX85" fmla="*/ 6629400 w 7515225"/>
              <a:gd name="connsiteY85" fmla="*/ 3371850 h 3943350"/>
              <a:gd name="connsiteX86" fmla="*/ 6686550 w 7515225"/>
              <a:gd name="connsiteY86" fmla="*/ 3352800 h 3943350"/>
              <a:gd name="connsiteX87" fmla="*/ 6715125 w 7515225"/>
              <a:gd name="connsiteY87" fmla="*/ 3343275 h 3943350"/>
              <a:gd name="connsiteX88" fmla="*/ 6762750 w 7515225"/>
              <a:gd name="connsiteY88" fmla="*/ 3333750 h 3943350"/>
              <a:gd name="connsiteX89" fmla="*/ 6791325 w 7515225"/>
              <a:gd name="connsiteY89" fmla="*/ 3324225 h 3943350"/>
              <a:gd name="connsiteX90" fmla="*/ 7515225 w 7515225"/>
              <a:gd name="connsiteY90"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628650 w 7515225"/>
              <a:gd name="connsiteY8" fmla="*/ 333375 h 3943350"/>
              <a:gd name="connsiteX9" fmla="*/ 733425 w 7515225"/>
              <a:gd name="connsiteY9" fmla="*/ 600075 h 3943350"/>
              <a:gd name="connsiteX10" fmla="*/ 752475 w 7515225"/>
              <a:gd name="connsiteY10" fmla="*/ 695325 h 3943350"/>
              <a:gd name="connsiteX11" fmla="*/ 933450 w 7515225"/>
              <a:gd name="connsiteY11" fmla="*/ 942975 h 3943350"/>
              <a:gd name="connsiteX12" fmla="*/ 1171575 w 7515225"/>
              <a:gd name="connsiteY12" fmla="*/ 1023937 h 3943350"/>
              <a:gd name="connsiteX13" fmla="*/ 1671637 w 7515225"/>
              <a:gd name="connsiteY13" fmla="*/ 1066800 h 3943350"/>
              <a:gd name="connsiteX14" fmla="*/ 1943100 w 7515225"/>
              <a:gd name="connsiteY14" fmla="*/ 1133475 h 3943350"/>
              <a:gd name="connsiteX15" fmla="*/ 2759869 w 7515225"/>
              <a:gd name="connsiteY15" fmla="*/ 1464469 h 3943350"/>
              <a:gd name="connsiteX16" fmla="*/ 2931319 w 7515225"/>
              <a:gd name="connsiteY16" fmla="*/ 1543050 h 3943350"/>
              <a:gd name="connsiteX17" fmla="*/ 3105150 w 7515225"/>
              <a:gd name="connsiteY17" fmla="*/ 1657350 h 3943350"/>
              <a:gd name="connsiteX18" fmla="*/ 3224212 w 7515225"/>
              <a:gd name="connsiteY18" fmla="*/ 1752600 h 3943350"/>
              <a:gd name="connsiteX19" fmla="*/ 3352800 w 7515225"/>
              <a:gd name="connsiteY19" fmla="*/ 1914525 h 3943350"/>
              <a:gd name="connsiteX20" fmla="*/ 3419475 w 7515225"/>
              <a:gd name="connsiteY20" fmla="*/ 2000250 h 3943350"/>
              <a:gd name="connsiteX21" fmla="*/ 3457575 w 7515225"/>
              <a:gd name="connsiteY21" fmla="*/ 2057400 h 3943350"/>
              <a:gd name="connsiteX22" fmla="*/ 3505200 w 7515225"/>
              <a:gd name="connsiteY22" fmla="*/ 2124075 h 3943350"/>
              <a:gd name="connsiteX23" fmla="*/ 3543300 w 7515225"/>
              <a:gd name="connsiteY23" fmla="*/ 2181225 h 3943350"/>
              <a:gd name="connsiteX24" fmla="*/ 3581400 w 7515225"/>
              <a:gd name="connsiteY24" fmla="*/ 2247900 h 3943350"/>
              <a:gd name="connsiteX25" fmla="*/ 3667125 w 7515225"/>
              <a:gd name="connsiteY25" fmla="*/ 2345531 h 3943350"/>
              <a:gd name="connsiteX26" fmla="*/ 3838575 w 7515225"/>
              <a:gd name="connsiteY26" fmla="*/ 2428875 h 3943350"/>
              <a:gd name="connsiteX27" fmla="*/ 4050506 w 7515225"/>
              <a:gd name="connsiteY27" fmla="*/ 2505075 h 3943350"/>
              <a:gd name="connsiteX28" fmla="*/ 4250532 w 7515225"/>
              <a:gd name="connsiteY28" fmla="*/ 2638425 h 3943350"/>
              <a:gd name="connsiteX29" fmla="*/ 4362450 w 7515225"/>
              <a:gd name="connsiteY29" fmla="*/ 2762250 h 3943350"/>
              <a:gd name="connsiteX30" fmla="*/ 4381500 w 7515225"/>
              <a:gd name="connsiteY30" fmla="*/ 2819400 h 3943350"/>
              <a:gd name="connsiteX31" fmla="*/ 4400550 w 7515225"/>
              <a:gd name="connsiteY31" fmla="*/ 2857500 h 3943350"/>
              <a:gd name="connsiteX32" fmla="*/ 4419600 w 7515225"/>
              <a:gd name="connsiteY32" fmla="*/ 2924175 h 3943350"/>
              <a:gd name="connsiteX33" fmla="*/ 4448175 w 7515225"/>
              <a:gd name="connsiteY33" fmla="*/ 2990850 h 3943350"/>
              <a:gd name="connsiteX34" fmla="*/ 4467225 w 7515225"/>
              <a:gd name="connsiteY34" fmla="*/ 3048000 h 3943350"/>
              <a:gd name="connsiteX35" fmla="*/ 4486275 w 7515225"/>
              <a:gd name="connsiteY35" fmla="*/ 3105150 h 3943350"/>
              <a:gd name="connsiteX36" fmla="*/ 4495800 w 7515225"/>
              <a:gd name="connsiteY36" fmla="*/ 3133725 h 3943350"/>
              <a:gd name="connsiteX37" fmla="*/ 4505325 w 7515225"/>
              <a:gd name="connsiteY37" fmla="*/ 3171825 h 3943350"/>
              <a:gd name="connsiteX38" fmla="*/ 4524375 w 7515225"/>
              <a:gd name="connsiteY38" fmla="*/ 3200400 h 3943350"/>
              <a:gd name="connsiteX39" fmla="*/ 4533900 w 7515225"/>
              <a:gd name="connsiteY39" fmla="*/ 3228975 h 3943350"/>
              <a:gd name="connsiteX40" fmla="*/ 4552950 w 7515225"/>
              <a:gd name="connsiteY40" fmla="*/ 3257550 h 3943350"/>
              <a:gd name="connsiteX41" fmla="*/ 4572000 w 7515225"/>
              <a:gd name="connsiteY41" fmla="*/ 3314700 h 3943350"/>
              <a:gd name="connsiteX42" fmla="*/ 4600575 w 7515225"/>
              <a:gd name="connsiteY42" fmla="*/ 3343275 h 3943350"/>
              <a:gd name="connsiteX43" fmla="*/ 4629150 w 7515225"/>
              <a:gd name="connsiteY43" fmla="*/ 3409950 h 3943350"/>
              <a:gd name="connsiteX44" fmla="*/ 4648200 w 7515225"/>
              <a:gd name="connsiteY44" fmla="*/ 3438525 h 3943350"/>
              <a:gd name="connsiteX45" fmla="*/ 4667250 w 7515225"/>
              <a:gd name="connsiteY45" fmla="*/ 3495675 h 3943350"/>
              <a:gd name="connsiteX46" fmla="*/ 4686300 w 7515225"/>
              <a:gd name="connsiteY46" fmla="*/ 3552825 h 3943350"/>
              <a:gd name="connsiteX47" fmla="*/ 4695825 w 7515225"/>
              <a:gd name="connsiteY47" fmla="*/ 3581400 h 3943350"/>
              <a:gd name="connsiteX48" fmla="*/ 4714875 w 7515225"/>
              <a:gd name="connsiteY48" fmla="*/ 3619500 h 3943350"/>
              <a:gd name="connsiteX49" fmla="*/ 4724400 w 7515225"/>
              <a:gd name="connsiteY49" fmla="*/ 3648075 h 3943350"/>
              <a:gd name="connsiteX50" fmla="*/ 4772025 w 7515225"/>
              <a:gd name="connsiteY50" fmla="*/ 3705225 h 3943350"/>
              <a:gd name="connsiteX51" fmla="*/ 4791075 w 7515225"/>
              <a:gd name="connsiteY51" fmla="*/ 3733800 h 3943350"/>
              <a:gd name="connsiteX52" fmla="*/ 4867275 w 7515225"/>
              <a:gd name="connsiteY52" fmla="*/ 3790950 h 3943350"/>
              <a:gd name="connsiteX53" fmla="*/ 4924425 w 7515225"/>
              <a:gd name="connsiteY53" fmla="*/ 3848100 h 3943350"/>
              <a:gd name="connsiteX54" fmla="*/ 4943475 w 7515225"/>
              <a:gd name="connsiteY54" fmla="*/ 3876675 h 3943350"/>
              <a:gd name="connsiteX55" fmla="*/ 4972050 w 7515225"/>
              <a:gd name="connsiteY55" fmla="*/ 3886200 h 3943350"/>
              <a:gd name="connsiteX56" fmla="*/ 5057775 w 7515225"/>
              <a:gd name="connsiteY56" fmla="*/ 3924300 h 3943350"/>
              <a:gd name="connsiteX57" fmla="*/ 5286375 w 7515225"/>
              <a:gd name="connsiteY57" fmla="*/ 3943350 h 3943350"/>
              <a:gd name="connsiteX58" fmla="*/ 5314950 w 7515225"/>
              <a:gd name="connsiteY58" fmla="*/ 3924300 h 3943350"/>
              <a:gd name="connsiteX59" fmla="*/ 5353050 w 7515225"/>
              <a:gd name="connsiteY59" fmla="*/ 3876675 h 3943350"/>
              <a:gd name="connsiteX60" fmla="*/ 5372100 w 7515225"/>
              <a:gd name="connsiteY60" fmla="*/ 3848100 h 3943350"/>
              <a:gd name="connsiteX61" fmla="*/ 5400675 w 7515225"/>
              <a:gd name="connsiteY61" fmla="*/ 3829050 h 3943350"/>
              <a:gd name="connsiteX62" fmla="*/ 5438775 w 7515225"/>
              <a:gd name="connsiteY62" fmla="*/ 3800475 h 3943350"/>
              <a:gd name="connsiteX63" fmla="*/ 5467350 w 7515225"/>
              <a:gd name="connsiteY63" fmla="*/ 3790950 h 3943350"/>
              <a:gd name="connsiteX64" fmla="*/ 5495925 w 7515225"/>
              <a:gd name="connsiteY64" fmla="*/ 3771900 h 3943350"/>
              <a:gd name="connsiteX65" fmla="*/ 5562600 w 7515225"/>
              <a:gd name="connsiteY65" fmla="*/ 3752850 h 3943350"/>
              <a:gd name="connsiteX66" fmla="*/ 5600700 w 7515225"/>
              <a:gd name="connsiteY66" fmla="*/ 3733800 h 3943350"/>
              <a:gd name="connsiteX67" fmla="*/ 5667375 w 7515225"/>
              <a:gd name="connsiteY67" fmla="*/ 3686175 h 3943350"/>
              <a:gd name="connsiteX68" fmla="*/ 5695950 w 7515225"/>
              <a:gd name="connsiteY68" fmla="*/ 3667125 h 3943350"/>
              <a:gd name="connsiteX69" fmla="*/ 5724525 w 7515225"/>
              <a:gd name="connsiteY69" fmla="*/ 3657600 h 3943350"/>
              <a:gd name="connsiteX70" fmla="*/ 5810250 w 7515225"/>
              <a:gd name="connsiteY70" fmla="*/ 3638550 h 3943350"/>
              <a:gd name="connsiteX71" fmla="*/ 5867400 w 7515225"/>
              <a:gd name="connsiteY71" fmla="*/ 3619500 h 3943350"/>
              <a:gd name="connsiteX72" fmla="*/ 5953125 w 7515225"/>
              <a:gd name="connsiteY72" fmla="*/ 3581400 h 3943350"/>
              <a:gd name="connsiteX73" fmla="*/ 5981700 w 7515225"/>
              <a:gd name="connsiteY73" fmla="*/ 3571875 h 3943350"/>
              <a:gd name="connsiteX74" fmla="*/ 6086475 w 7515225"/>
              <a:gd name="connsiteY74" fmla="*/ 3552825 h 3943350"/>
              <a:gd name="connsiteX75" fmla="*/ 6143625 w 7515225"/>
              <a:gd name="connsiteY75" fmla="*/ 3533775 h 3943350"/>
              <a:gd name="connsiteX76" fmla="*/ 6172200 w 7515225"/>
              <a:gd name="connsiteY76" fmla="*/ 3514725 h 3943350"/>
              <a:gd name="connsiteX77" fmla="*/ 6200775 w 7515225"/>
              <a:gd name="connsiteY77" fmla="*/ 3505200 h 3943350"/>
              <a:gd name="connsiteX78" fmla="*/ 6296025 w 7515225"/>
              <a:gd name="connsiteY78" fmla="*/ 3476625 h 3943350"/>
              <a:gd name="connsiteX79" fmla="*/ 6372225 w 7515225"/>
              <a:gd name="connsiteY79" fmla="*/ 3438525 h 3943350"/>
              <a:gd name="connsiteX80" fmla="*/ 6410325 w 7515225"/>
              <a:gd name="connsiteY80" fmla="*/ 3429000 h 3943350"/>
              <a:gd name="connsiteX81" fmla="*/ 6467475 w 7515225"/>
              <a:gd name="connsiteY81" fmla="*/ 3409950 h 3943350"/>
              <a:gd name="connsiteX82" fmla="*/ 6543675 w 7515225"/>
              <a:gd name="connsiteY82" fmla="*/ 3390900 h 3943350"/>
              <a:gd name="connsiteX83" fmla="*/ 6581775 w 7515225"/>
              <a:gd name="connsiteY83" fmla="*/ 3381375 h 3943350"/>
              <a:gd name="connsiteX84" fmla="*/ 6629400 w 7515225"/>
              <a:gd name="connsiteY84" fmla="*/ 3371850 h 3943350"/>
              <a:gd name="connsiteX85" fmla="*/ 6686550 w 7515225"/>
              <a:gd name="connsiteY85" fmla="*/ 3352800 h 3943350"/>
              <a:gd name="connsiteX86" fmla="*/ 6715125 w 7515225"/>
              <a:gd name="connsiteY86" fmla="*/ 3343275 h 3943350"/>
              <a:gd name="connsiteX87" fmla="*/ 6762750 w 7515225"/>
              <a:gd name="connsiteY87" fmla="*/ 3333750 h 3943350"/>
              <a:gd name="connsiteX88" fmla="*/ 6791325 w 7515225"/>
              <a:gd name="connsiteY88" fmla="*/ 3324225 h 3943350"/>
              <a:gd name="connsiteX89" fmla="*/ 7515225 w 7515225"/>
              <a:gd name="connsiteY89"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523875 w 7515225"/>
              <a:gd name="connsiteY6" fmla="*/ 161925 h 3943350"/>
              <a:gd name="connsiteX7" fmla="*/ 600075 w 7515225"/>
              <a:gd name="connsiteY7" fmla="*/ 276225 h 3943350"/>
              <a:gd name="connsiteX8" fmla="*/ 733425 w 7515225"/>
              <a:gd name="connsiteY8" fmla="*/ 600075 h 3943350"/>
              <a:gd name="connsiteX9" fmla="*/ 752475 w 7515225"/>
              <a:gd name="connsiteY9" fmla="*/ 695325 h 3943350"/>
              <a:gd name="connsiteX10" fmla="*/ 933450 w 7515225"/>
              <a:gd name="connsiteY10" fmla="*/ 942975 h 3943350"/>
              <a:gd name="connsiteX11" fmla="*/ 1171575 w 7515225"/>
              <a:gd name="connsiteY11" fmla="*/ 1023937 h 3943350"/>
              <a:gd name="connsiteX12" fmla="*/ 1671637 w 7515225"/>
              <a:gd name="connsiteY12" fmla="*/ 1066800 h 3943350"/>
              <a:gd name="connsiteX13" fmla="*/ 1943100 w 7515225"/>
              <a:gd name="connsiteY13" fmla="*/ 1133475 h 3943350"/>
              <a:gd name="connsiteX14" fmla="*/ 2759869 w 7515225"/>
              <a:gd name="connsiteY14" fmla="*/ 1464469 h 3943350"/>
              <a:gd name="connsiteX15" fmla="*/ 2931319 w 7515225"/>
              <a:gd name="connsiteY15" fmla="*/ 1543050 h 3943350"/>
              <a:gd name="connsiteX16" fmla="*/ 3105150 w 7515225"/>
              <a:gd name="connsiteY16" fmla="*/ 1657350 h 3943350"/>
              <a:gd name="connsiteX17" fmla="*/ 3224212 w 7515225"/>
              <a:gd name="connsiteY17" fmla="*/ 1752600 h 3943350"/>
              <a:gd name="connsiteX18" fmla="*/ 3352800 w 7515225"/>
              <a:gd name="connsiteY18" fmla="*/ 1914525 h 3943350"/>
              <a:gd name="connsiteX19" fmla="*/ 3419475 w 7515225"/>
              <a:gd name="connsiteY19" fmla="*/ 2000250 h 3943350"/>
              <a:gd name="connsiteX20" fmla="*/ 3457575 w 7515225"/>
              <a:gd name="connsiteY20" fmla="*/ 2057400 h 3943350"/>
              <a:gd name="connsiteX21" fmla="*/ 3505200 w 7515225"/>
              <a:gd name="connsiteY21" fmla="*/ 2124075 h 3943350"/>
              <a:gd name="connsiteX22" fmla="*/ 3543300 w 7515225"/>
              <a:gd name="connsiteY22" fmla="*/ 2181225 h 3943350"/>
              <a:gd name="connsiteX23" fmla="*/ 3581400 w 7515225"/>
              <a:gd name="connsiteY23" fmla="*/ 2247900 h 3943350"/>
              <a:gd name="connsiteX24" fmla="*/ 3667125 w 7515225"/>
              <a:gd name="connsiteY24" fmla="*/ 2345531 h 3943350"/>
              <a:gd name="connsiteX25" fmla="*/ 3838575 w 7515225"/>
              <a:gd name="connsiteY25" fmla="*/ 2428875 h 3943350"/>
              <a:gd name="connsiteX26" fmla="*/ 4050506 w 7515225"/>
              <a:gd name="connsiteY26" fmla="*/ 2505075 h 3943350"/>
              <a:gd name="connsiteX27" fmla="*/ 4250532 w 7515225"/>
              <a:gd name="connsiteY27" fmla="*/ 2638425 h 3943350"/>
              <a:gd name="connsiteX28" fmla="*/ 4362450 w 7515225"/>
              <a:gd name="connsiteY28" fmla="*/ 2762250 h 3943350"/>
              <a:gd name="connsiteX29" fmla="*/ 4381500 w 7515225"/>
              <a:gd name="connsiteY29" fmla="*/ 2819400 h 3943350"/>
              <a:gd name="connsiteX30" fmla="*/ 4400550 w 7515225"/>
              <a:gd name="connsiteY30" fmla="*/ 2857500 h 3943350"/>
              <a:gd name="connsiteX31" fmla="*/ 4419600 w 7515225"/>
              <a:gd name="connsiteY31" fmla="*/ 2924175 h 3943350"/>
              <a:gd name="connsiteX32" fmla="*/ 4448175 w 7515225"/>
              <a:gd name="connsiteY32" fmla="*/ 2990850 h 3943350"/>
              <a:gd name="connsiteX33" fmla="*/ 4467225 w 7515225"/>
              <a:gd name="connsiteY33" fmla="*/ 3048000 h 3943350"/>
              <a:gd name="connsiteX34" fmla="*/ 4486275 w 7515225"/>
              <a:gd name="connsiteY34" fmla="*/ 3105150 h 3943350"/>
              <a:gd name="connsiteX35" fmla="*/ 4495800 w 7515225"/>
              <a:gd name="connsiteY35" fmla="*/ 3133725 h 3943350"/>
              <a:gd name="connsiteX36" fmla="*/ 4505325 w 7515225"/>
              <a:gd name="connsiteY36" fmla="*/ 3171825 h 3943350"/>
              <a:gd name="connsiteX37" fmla="*/ 4524375 w 7515225"/>
              <a:gd name="connsiteY37" fmla="*/ 3200400 h 3943350"/>
              <a:gd name="connsiteX38" fmla="*/ 4533900 w 7515225"/>
              <a:gd name="connsiteY38" fmla="*/ 3228975 h 3943350"/>
              <a:gd name="connsiteX39" fmla="*/ 4552950 w 7515225"/>
              <a:gd name="connsiteY39" fmla="*/ 3257550 h 3943350"/>
              <a:gd name="connsiteX40" fmla="*/ 4572000 w 7515225"/>
              <a:gd name="connsiteY40" fmla="*/ 3314700 h 3943350"/>
              <a:gd name="connsiteX41" fmla="*/ 4600575 w 7515225"/>
              <a:gd name="connsiteY41" fmla="*/ 3343275 h 3943350"/>
              <a:gd name="connsiteX42" fmla="*/ 4629150 w 7515225"/>
              <a:gd name="connsiteY42" fmla="*/ 3409950 h 3943350"/>
              <a:gd name="connsiteX43" fmla="*/ 4648200 w 7515225"/>
              <a:gd name="connsiteY43" fmla="*/ 3438525 h 3943350"/>
              <a:gd name="connsiteX44" fmla="*/ 4667250 w 7515225"/>
              <a:gd name="connsiteY44" fmla="*/ 3495675 h 3943350"/>
              <a:gd name="connsiteX45" fmla="*/ 4686300 w 7515225"/>
              <a:gd name="connsiteY45" fmla="*/ 3552825 h 3943350"/>
              <a:gd name="connsiteX46" fmla="*/ 4695825 w 7515225"/>
              <a:gd name="connsiteY46" fmla="*/ 3581400 h 3943350"/>
              <a:gd name="connsiteX47" fmla="*/ 4714875 w 7515225"/>
              <a:gd name="connsiteY47" fmla="*/ 3619500 h 3943350"/>
              <a:gd name="connsiteX48" fmla="*/ 4724400 w 7515225"/>
              <a:gd name="connsiteY48" fmla="*/ 3648075 h 3943350"/>
              <a:gd name="connsiteX49" fmla="*/ 4772025 w 7515225"/>
              <a:gd name="connsiteY49" fmla="*/ 3705225 h 3943350"/>
              <a:gd name="connsiteX50" fmla="*/ 4791075 w 7515225"/>
              <a:gd name="connsiteY50" fmla="*/ 3733800 h 3943350"/>
              <a:gd name="connsiteX51" fmla="*/ 4867275 w 7515225"/>
              <a:gd name="connsiteY51" fmla="*/ 3790950 h 3943350"/>
              <a:gd name="connsiteX52" fmla="*/ 4924425 w 7515225"/>
              <a:gd name="connsiteY52" fmla="*/ 3848100 h 3943350"/>
              <a:gd name="connsiteX53" fmla="*/ 4943475 w 7515225"/>
              <a:gd name="connsiteY53" fmla="*/ 3876675 h 3943350"/>
              <a:gd name="connsiteX54" fmla="*/ 4972050 w 7515225"/>
              <a:gd name="connsiteY54" fmla="*/ 3886200 h 3943350"/>
              <a:gd name="connsiteX55" fmla="*/ 5057775 w 7515225"/>
              <a:gd name="connsiteY55" fmla="*/ 3924300 h 3943350"/>
              <a:gd name="connsiteX56" fmla="*/ 5286375 w 7515225"/>
              <a:gd name="connsiteY56" fmla="*/ 3943350 h 3943350"/>
              <a:gd name="connsiteX57" fmla="*/ 5314950 w 7515225"/>
              <a:gd name="connsiteY57" fmla="*/ 3924300 h 3943350"/>
              <a:gd name="connsiteX58" fmla="*/ 5353050 w 7515225"/>
              <a:gd name="connsiteY58" fmla="*/ 3876675 h 3943350"/>
              <a:gd name="connsiteX59" fmla="*/ 5372100 w 7515225"/>
              <a:gd name="connsiteY59" fmla="*/ 3848100 h 3943350"/>
              <a:gd name="connsiteX60" fmla="*/ 5400675 w 7515225"/>
              <a:gd name="connsiteY60" fmla="*/ 3829050 h 3943350"/>
              <a:gd name="connsiteX61" fmla="*/ 5438775 w 7515225"/>
              <a:gd name="connsiteY61" fmla="*/ 3800475 h 3943350"/>
              <a:gd name="connsiteX62" fmla="*/ 5467350 w 7515225"/>
              <a:gd name="connsiteY62" fmla="*/ 3790950 h 3943350"/>
              <a:gd name="connsiteX63" fmla="*/ 5495925 w 7515225"/>
              <a:gd name="connsiteY63" fmla="*/ 3771900 h 3943350"/>
              <a:gd name="connsiteX64" fmla="*/ 5562600 w 7515225"/>
              <a:gd name="connsiteY64" fmla="*/ 3752850 h 3943350"/>
              <a:gd name="connsiteX65" fmla="*/ 5600700 w 7515225"/>
              <a:gd name="connsiteY65" fmla="*/ 3733800 h 3943350"/>
              <a:gd name="connsiteX66" fmla="*/ 5667375 w 7515225"/>
              <a:gd name="connsiteY66" fmla="*/ 3686175 h 3943350"/>
              <a:gd name="connsiteX67" fmla="*/ 5695950 w 7515225"/>
              <a:gd name="connsiteY67" fmla="*/ 3667125 h 3943350"/>
              <a:gd name="connsiteX68" fmla="*/ 5724525 w 7515225"/>
              <a:gd name="connsiteY68" fmla="*/ 3657600 h 3943350"/>
              <a:gd name="connsiteX69" fmla="*/ 5810250 w 7515225"/>
              <a:gd name="connsiteY69" fmla="*/ 3638550 h 3943350"/>
              <a:gd name="connsiteX70" fmla="*/ 5867400 w 7515225"/>
              <a:gd name="connsiteY70" fmla="*/ 3619500 h 3943350"/>
              <a:gd name="connsiteX71" fmla="*/ 5953125 w 7515225"/>
              <a:gd name="connsiteY71" fmla="*/ 3581400 h 3943350"/>
              <a:gd name="connsiteX72" fmla="*/ 5981700 w 7515225"/>
              <a:gd name="connsiteY72" fmla="*/ 3571875 h 3943350"/>
              <a:gd name="connsiteX73" fmla="*/ 6086475 w 7515225"/>
              <a:gd name="connsiteY73" fmla="*/ 3552825 h 3943350"/>
              <a:gd name="connsiteX74" fmla="*/ 6143625 w 7515225"/>
              <a:gd name="connsiteY74" fmla="*/ 3533775 h 3943350"/>
              <a:gd name="connsiteX75" fmla="*/ 6172200 w 7515225"/>
              <a:gd name="connsiteY75" fmla="*/ 3514725 h 3943350"/>
              <a:gd name="connsiteX76" fmla="*/ 6200775 w 7515225"/>
              <a:gd name="connsiteY76" fmla="*/ 3505200 h 3943350"/>
              <a:gd name="connsiteX77" fmla="*/ 6296025 w 7515225"/>
              <a:gd name="connsiteY77" fmla="*/ 3476625 h 3943350"/>
              <a:gd name="connsiteX78" fmla="*/ 6372225 w 7515225"/>
              <a:gd name="connsiteY78" fmla="*/ 3438525 h 3943350"/>
              <a:gd name="connsiteX79" fmla="*/ 6410325 w 7515225"/>
              <a:gd name="connsiteY79" fmla="*/ 3429000 h 3943350"/>
              <a:gd name="connsiteX80" fmla="*/ 6467475 w 7515225"/>
              <a:gd name="connsiteY80" fmla="*/ 3409950 h 3943350"/>
              <a:gd name="connsiteX81" fmla="*/ 6543675 w 7515225"/>
              <a:gd name="connsiteY81" fmla="*/ 3390900 h 3943350"/>
              <a:gd name="connsiteX82" fmla="*/ 6581775 w 7515225"/>
              <a:gd name="connsiteY82" fmla="*/ 3381375 h 3943350"/>
              <a:gd name="connsiteX83" fmla="*/ 6629400 w 7515225"/>
              <a:gd name="connsiteY83" fmla="*/ 3371850 h 3943350"/>
              <a:gd name="connsiteX84" fmla="*/ 6686550 w 7515225"/>
              <a:gd name="connsiteY84" fmla="*/ 3352800 h 3943350"/>
              <a:gd name="connsiteX85" fmla="*/ 6715125 w 7515225"/>
              <a:gd name="connsiteY85" fmla="*/ 3343275 h 3943350"/>
              <a:gd name="connsiteX86" fmla="*/ 6762750 w 7515225"/>
              <a:gd name="connsiteY86" fmla="*/ 3333750 h 3943350"/>
              <a:gd name="connsiteX87" fmla="*/ 6791325 w 7515225"/>
              <a:gd name="connsiteY87" fmla="*/ 3324225 h 3943350"/>
              <a:gd name="connsiteX88" fmla="*/ 7515225 w 7515225"/>
              <a:gd name="connsiteY88"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28625 w 7515225"/>
              <a:gd name="connsiteY4" fmla="*/ 104775 h 3943350"/>
              <a:gd name="connsiteX5" fmla="*/ 466725 w 7515225"/>
              <a:gd name="connsiteY5" fmla="*/ 123825 h 3943350"/>
              <a:gd name="connsiteX6" fmla="*/ 600075 w 7515225"/>
              <a:gd name="connsiteY6" fmla="*/ 276225 h 3943350"/>
              <a:gd name="connsiteX7" fmla="*/ 733425 w 7515225"/>
              <a:gd name="connsiteY7" fmla="*/ 600075 h 3943350"/>
              <a:gd name="connsiteX8" fmla="*/ 752475 w 7515225"/>
              <a:gd name="connsiteY8" fmla="*/ 695325 h 3943350"/>
              <a:gd name="connsiteX9" fmla="*/ 933450 w 7515225"/>
              <a:gd name="connsiteY9" fmla="*/ 942975 h 3943350"/>
              <a:gd name="connsiteX10" fmla="*/ 1171575 w 7515225"/>
              <a:gd name="connsiteY10" fmla="*/ 1023937 h 3943350"/>
              <a:gd name="connsiteX11" fmla="*/ 1671637 w 7515225"/>
              <a:gd name="connsiteY11" fmla="*/ 1066800 h 3943350"/>
              <a:gd name="connsiteX12" fmla="*/ 1943100 w 7515225"/>
              <a:gd name="connsiteY12" fmla="*/ 1133475 h 3943350"/>
              <a:gd name="connsiteX13" fmla="*/ 2759869 w 7515225"/>
              <a:gd name="connsiteY13" fmla="*/ 1464469 h 3943350"/>
              <a:gd name="connsiteX14" fmla="*/ 2931319 w 7515225"/>
              <a:gd name="connsiteY14" fmla="*/ 1543050 h 3943350"/>
              <a:gd name="connsiteX15" fmla="*/ 3105150 w 7515225"/>
              <a:gd name="connsiteY15" fmla="*/ 1657350 h 3943350"/>
              <a:gd name="connsiteX16" fmla="*/ 3224212 w 7515225"/>
              <a:gd name="connsiteY16" fmla="*/ 1752600 h 3943350"/>
              <a:gd name="connsiteX17" fmla="*/ 3352800 w 7515225"/>
              <a:gd name="connsiteY17" fmla="*/ 1914525 h 3943350"/>
              <a:gd name="connsiteX18" fmla="*/ 3419475 w 7515225"/>
              <a:gd name="connsiteY18" fmla="*/ 2000250 h 3943350"/>
              <a:gd name="connsiteX19" fmla="*/ 3457575 w 7515225"/>
              <a:gd name="connsiteY19" fmla="*/ 2057400 h 3943350"/>
              <a:gd name="connsiteX20" fmla="*/ 3505200 w 7515225"/>
              <a:gd name="connsiteY20" fmla="*/ 2124075 h 3943350"/>
              <a:gd name="connsiteX21" fmla="*/ 3543300 w 7515225"/>
              <a:gd name="connsiteY21" fmla="*/ 2181225 h 3943350"/>
              <a:gd name="connsiteX22" fmla="*/ 3581400 w 7515225"/>
              <a:gd name="connsiteY22" fmla="*/ 2247900 h 3943350"/>
              <a:gd name="connsiteX23" fmla="*/ 3667125 w 7515225"/>
              <a:gd name="connsiteY23" fmla="*/ 2345531 h 3943350"/>
              <a:gd name="connsiteX24" fmla="*/ 3838575 w 7515225"/>
              <a:gd name="connsiteY24" fmla="*/ 2428875 h 3943350"/>
              <a:gd name="connsiteX25" fmla="*/ 4050506 w 7515225"/>
              <a:gd name="connsiteY25" fmla="*/ 2505075 h 3943350"/>
              <a:gd name="connsiteX26" fmla="*/ 4250532 w 7515225"/>
              <a:gd name="connsiteY26" fmla="*/ 2638425 h 3943350"/>
              <a:gd name="connsiteX27" fmla="*/ 4362450 w 7515225"/>
              <a:gd name="connsiteY27" fmla="*/ 2762250 h 3943350"/>
              <a:gd name="connsiteX28" fmla="*/ 4381500 w 7515225"/>
              <a:gd name="connsiteY28" fmla="*/ 2819400 h 3943350"/>
              <a:gd name="connsiteX29" fmla="*/ 4400550 w 7515225"/>
              <a:gd name="connsiteY29" fmla="*/ 2857500 h 3943350"/>
              <a:gd name="connsiteX30" fmla="*/ 4419600 w 7515225"/>
              <a:gd name="connsiteY30" fmla="*/ 2924175 h 3943350"/>
              <a:gd name="connsiteX31" fmla="*/ 4448175 w 7515225"/>
              <a:gd name="connsiteY31" fmla="*/ 2990850 h 3943350"/>
              <a:gd name="connsiteX32" fmla="*/ 4467225 w 7515225"/>
              <a:gd name="connsiteY32" fmla="*/ 3048000 h 3943350"/>
              <a:gd name="connsiteX33" fmla="*/ 4486275 w 7515225"/>
              <a:gd name="connsiteY33" fmla="*/ 3105150 h 3943350"/>
              <a:gd name="connsiteX34" fmla="*/ 4495800 w 7515225"/>
              <a:gd name="connsiteY34" fmla="*/ 3133725 h 3943350"/>
              <a:gd name="connsiteX35" fmla="*/ 4505325 w 7515225"/>
              <a:gd name="connsiteY35" fmla="*/ 3171825 h 3943350"/>
              <a:gd name="connsiteX36" fmla="*/ 4524375 w 7515225"/>
              <a:gd name="connsiteY36" fmla="*/ 3200400 h 3943350"/>
              <a:gd name="connsiteX37" fmla="*/ 4533900 w 7515225"/>
              <a:gd name="connsiteY37" fmla="*/ 3228975 h 3943350"/>
              <a:gd name="connsiteX38" fmla="*/ 4552950 w 7515225"/>
              <a:gd name="connsiteY38" fmla="*/ 3257550 h 3943350"/>
              <a:gd name="connsiteX39" fmla="*/ 4572000 w 7515225"/>
              <a:gd name="connsiteY39" fmla="*/ 3314700 h 3943350"/>
              <a:gd name="connsiteX40" fmla="*/ 4600575 w 7515225"/>
              <a:gd name="connsiteY40" fmla="*/ 3343275 h 3943350"/>
              <a:gd name="connsiteX41" fmla="*/ 4629150 w 7515225"/>
              <a:gd name="connsiteY41" fmla="*/ 3409950 h 3943350"/>
              <a:gd name="connsiteX42" fmla="*/ 4648200 w 7515225"/>
              <a:gd name="connsiteY42" fmla="*/ 3438525 h 3943350"/>
              <a:gd name="connsiteX43" fmla="*/ 4667250 w 7515225"/>
              <a:gd name="connsiteY43" fmla="*/ 3495675 h 3943350"/>
              <a:gd name="connsiteX44" fmla="*/ 4686300 w 7515225"/>
              <a:gd name="connsiteY44" fmla="*/ 3552825 h 3943350"/>
              <a:gd name="connsiteX45" fmla="*/ 4695825 w 7515225"/>
              <a:gd name="connsiteY45" fmla="*/ 3581400 h 3943350"/>
              <a:gd name="connsiteX46" fmla="*/ 4714875 w 7515225"/>
              <a:gd name="connsiteY46" fmla="*/ 3619500 h 3943350"/>
              <a:gd name="connsiteX47" fmla="*/ 4724400 w 7515225"/>
              <a:gd name="connsiteY47" fmla="*/ 3648075 h 3943350"/>
              <a:gd name="connsiteX48" fmla="*/ 4772025 w 7515225"/>
              <a:gd name="connsiteY48" fmla="*/ 3705225 h 3943350"/>
              <a:gd name="connsiteX49" fmla="*/ 4791075 w 7515225"/>
              <a:gd name="connsiteY49" fmla="*/ 3733800 h 3943350"/>
              <a:gd name="connsiteX50" fmla="*/ 4867275 w 7515225"/>
              <a:gd name="connsiteY50" fmla="*/ 3790950 h 3943350"/>
              <a:gd name="connsiteX51" fmla="*/ 4924425 w 7515225"/>
              <a:gd name="connsiteY51" fmla="*/ 3848100 h 3943350"/>
              <a:gd name="connsiteX52" fmla="*/ 4943475 w 7515225"/>
              <a:gd name="connsiteY52" fmla="*/ 3876675 h 3943350"/>
              <a:gd name="connsiteX53" fmla="*/ 4972050 w 7515225"/>
              <a:gd name="connsiteY53" fmla="*/ 3886200 h 3943350"/>
              <a:gd name="connsiteX54" fmla="*/ 5057775 w 7515225"/>
              <a:gd name="connsiteY54" fmla="*/ 3924300 h 3943350"/>
              <a:gd name="connsiteX55" fmla="*/ 5286375 w 7515225"/>
              <a:gd name="connsiteY55" fmla="*/ 3943350 h 3943350"/>
              <a:gd name="connsiteX56" fmla="*/ 5314950 w 7515225"/>
              <a:gd name="connsiteY56" fmla="*/ 3924300 h 3943350"/>
              <a:gd name="connsiteX57" fmla="*/ 5353050 w 7515225"/>
              <a:gd name="connsiteY57" fmla="*/ 3876675 h 3943350"/>
              <a:gd name="connsiteX58" fmla="*/ 5372100 w 7515225"/>
              <a:gd name="connsiteY58" fmla="*/ 3848100 h 3943350"/>
              <a:gd name="connsiteX59" fmla="*/ 5400675 w 7515225"/>
              <a:gd name="connsiteY59" fmla="*/ 3829050 h 3943350"/>
              <a:gd name="connsiteX60" fmla="*/ 5438775 w 7515225"/>
              <a:gd name="connsiteY60" fmla="*/ 3800475 h 3943350"/>
              <a:gd name="connsiteX61" fmla="*/ 5467350 w 7515225"/>
              <a:gd name="connsiteY61" fmla="*/ 3790950 h 3943350"/>
              <a:gd name="connsiteX62" fmla="*/ 5495925 w 7515225"/>
              <a:gd name="connsiteY62" fmla="*/ 3771900 h 3943350"/>
              <a:gd name="connsiteX63" fmla="*/ 5562600 w 7515225"/>
              <a:gd name="connsiteY63" fmla="*/ 3752850 h 3943350"/>
              <a:gd name="connsiteX64" fmla="*/ 5600700 w 7515225"/>
              <a:gd name="connsiteY64" fmla="*/ 3733800 h 3943350"/>
              <a:gd name="connsiteX65" fmla="*/ 5667375 w 7515225"/>
              <a:gd name="connsiteY65" fmla="*/ 3686175 h 3943350"/>
              <a:gd name="connsiteX66" fmla="*/ 5695950 w 7515225"/>
              <a:gd name="connsiteY66" fmla="*/ 3667125 h 3943350"/>
              <a:gd name="connsiteX67" fmla="*/ 5724525 w 7515225"/>
              <a:gd name="connsiteY67" fmla="*/ 3657600 h 3943350"/>
              <a:gd name="connsiteX68" fmla="*/ 5810250 w 7515225"/>
              <a:gd name="connsiteY68" fmla="*/ 3638550 h 3943350"/>
              <a:gd name="connsiteX69" fmla="*/ 5867400 w 7515225"/>
              <a:gd name="connsiteY69" fmla="*/ 3619500 h 3943350"/>
              <a:gd name="connsiteX70" fmla="*/ 5953125 w 7515225"/>
              <a:gd name="connsiteY70" fmla="*/ 3581400 h 3943350"/>
              <a:gd name="connsiteX71" fmla="*/ 5981700 w 7515225"/>
              <a:gd name="connsiteY71" fmla="*/ 3571875 h 3943350"/>
              <a:gd name="connsiteX72" fmla="*/ 6086475 w 7515225"/>
              <a:gd name="connsiteY72" fmla="*/ 3552825 h 3943350"/>
              <a:gd name="connsiteX73" fmla="*/ 6143625 w 7515225"/>
              <a:gd name="connsiteY73" fmla="*/ 3533775 h 3943350"/>
              <a:gd name="connsiteX74" fmla="*/ 6172200 w 7515225"/>
              <a:gd name="connsiteY74" fmla="*/ 3514725 h 3943350"/>
              <a:gd name="connsiteX75" fmla="*/ 6200775 w 7515225"/>
              <a:gd name="connsiteY75" fmla="*/ 3505200 h 3943350"/>
              <a:gd name="connsiteX76" fmla="*/ 6296025 w 7515225"/>
              <a:gd name="connsiteY76" fmla="*/ 3476625 h 3943350"/>
              <a:gd name="connsiteX77" fmla="*/ 6372225 w 7515225"/>
              <a:gd name="connsiteY77" fmla="*/ 3438525 h 3943350"/>
              <a:gd name="connsiteX78" fmla="*/ 6410325 w 7515225"/>
              <a:gd name="connsiteY78" fmla="*/ 3429000 h 3943350"/>
              <a:gd name="connsiteX79" fmla="*/ 6467475 w 7515225"/>
              <a:gd name="connsiteY79" fmla="*/ 3409950 h 3943350"/>
              <a:gd name="connsiteX80" fmla="*/ 6543675 w 7515225"/>
              <a:gd name="connsiteY80" fmla="*/ 3390900 h 3943350"/>
              <a:gd name="connsiteX81" fmla="*/ 6581775 w 7515225"/>
              <a:gd name="connsiteY81" fmla="*/ 3381375 h 3943350"/>
              <a:gd name="connsiteX82" fmla="*/ 6629400 w 7515225"/>
              <a:gd name="connsiteY82" fmla="*/ 3371850 h 3943350"/>
              <a:gd name="connsiteX83" fmla="*/ 6686550 w 7515225"/>
              <a:gd name="connsiteY83" fmla="*/ 3352800 h 3943350"/>
              <a:gd name="connsiteX84" fmla="*/ 6715125 w 7515225"/>
              <a:gd name="connsiteY84" fmla="*/ 3343275 h 3943350"/>
              <a:gd name="connsiteX85" fmla="*/ 6762750 w 7515225"/>
              <a:gd name="connsiteY85" fmla="*/ 3333750 h 3943350"/>
              <a:gd name="connsiteX86" fmla="*/ 6791325 w 7515225"/>
              <a:gd name="connsiteY86" fmla="*/ 3324225 h 3943350"/>
              <a:gd name="connsiteX87" fmla="*/ 7515225 w 7515225"/>
              <a:gd name="connsiteY87" fmla="*/ 3305175 h 3943350"/>
              <a:gd name="connsiteX0" fmla="*/ 0 w 7515225"/>
              <a:gd name="connsiteY0" fmla="*/ 0 h 3943350"/>
              <a:gd name="connsiteX1" fmla="*/ 257175 w 7515225"/>
              <a:gd name="connsiteY1" fmla="*/ 9525 h 3943350"/>
              <a:gd name="connsiteX2" fmla="*/ 314325 w 7515225"/>
              <a:gd name="connsiteY2" fmla="*/ 28575 h 3943350"/>
              <a:gd name="connsiteX3" fmla="*/ 371475 w 7515225"/>
              <a:gd name="connsiteY3" fmla="*/ 66675 h 3943350"/>
              <a:gd name="connsiteX4" fmla="*/ 466725 w 7515225"/>
              <a:gd name="connsiteY4" fmla="*/ 123825 h 3943350"/>
              <a:gd name="connsiteX5" fmla="*/ 600075 w 7515225"/>
              <a:gd name="connsiteY5" fmla="*/ 276225 h 3943350"/>
              <a:gd name="connsiteX6" fmla="*/ 733425 w 7515225"/>
              <a:gd name="connsiteY6" fmla="*/ 600075 h 3943350"/>
              <a:gd name="connsiteX7" fmla="*/ 752475 w 7515225"/>
              <a:gd name="connsiteY7" fmla="*/ 695325 h 3943350"/>
              <a:gd name="connsiteX8" fmla="*/ 933450 w 7515225"/>
              <a:gd name="connsiteY8" fmla="*/ 942975 h 3943350"/>
              <a:gd name="connsiteX9" fmla="*/ 1171575 w 7515225"/>
              <a:gd name="connsiteY9" fmla="*/ 1023937 h 3943350"/>
              <a:gd name="connsiteX10" fmla="*/ 1671637 w 7515225"/>
              <a:gd name="connsiteY10" fmla="*/ 1066800 h 3943350"/>
              <a:gd name="connsiteX11" fmla="*/ 1943100 w 7515225"/>
              <a:gd name="connsiteY11" fmla="*/ 1133475 h 3943350"/>
              <a:gd name="connsiteX12" fmla="*/ 2759869 w 7515225"/>
              <a:gd name="connsiteY12" fmla="*/ 1464469 h 3943350"/>
              <a:gd name="connsiteX13" fmla="*/ 2931319 w 7515225"/>
              <a:gd name="connsiteY13" fmla="*/ 1543050 h 3943350"/>
              <a:gd name="connsiteX14" fmla="*/ 3105150 w 7515225"/>
              <a:gd name="connsiteY14" fmla="*/ 1657350 h 3943350"/>
              <a:gd name="connsiteX15" fmla="*/ 3224212 w 7515225"/>
              <a:gd name="connsiteY15" fmla="*/ 1752600 h 3943350"/>
              <a:gd name="connsiteX16" fmla="*/ 3352800 w 7515225"/>
              <a:gd name="connsiteY16" fmla="*/ 1914525 h 3943350"/>
              <a:gd name="connsiteX17" fmla="*/ 3419475 w 7515225"/>
              <a:gd name="connsiteY17" fmla="*/ 2000250 h 3943350"/>
              <a:gd name="connsiteX18" fmla="*/ 3457575 w 7515225"/>
              <a:gd name="connsiteY18" fmla="*/ 2057400 h 3943350"/>
              <a:gd name="connsiteX19" fmla="*/ 3505200 w 7515225"/>
              <a:gd name="connsiteY19" fmla="*/ 2124075 h 3943350"/>
              <a:gd name="connsiteX20" fmla="*/ 3543300 w 7515225"/>
              <a:gd name="connsiteY20" fmla="*/ 2181225 h 3943350"/>
              <a:gd name="connsiteX21" fmla="*/ 3581400 w 7515225"/>
              <a:gd name="connsiteY21" fmla="*/ 2247900 h 3943350"/>
              <a:gd name="connsiteX22" fmla="*/ 3667125 w 7515225"/>
              <a:gd name="connsiteY22" fmla="*/ 2345531 h 3943350"/>
              <a:gd name="connsiteX23" fmla="*/ 3838575 w 7515225"/>
              <a:gd name="connsiteY23" fmla="*/ 2428875 h 3943350"/>
              <a:gd name="connsiteX24" fmla="*/ 4050506 w 7515225"/>
              <a:gd name="connsiteY24" fmla="*/ 2505075 h 3943350"/>
              <a:gd name="connsiteX25" fmla="*/ 4250532 w 7515225"/>
              <a:gd name="connsiteY25" fmla="*/ 2638425 h 3943350"/>
              <a:gd name="connsiteX26" fmla="*/ 4362450 w 7515225"/>
              <a:gd name="connsiteY26" fmla="*/ 2762250 h 3943350"/>
              <a:gd name="connsiteX27" fmla="*/ 4381500 w 7515225"/>
              <a:gd name="connsiteY27" fmla="*/ 2819400 h 3943350"/>
              <a:gd name="connsiteX28" fmla="*/ 4400550 w 7515225"/>
              <a:gd name="connsiteY28" fmla="*/ 2857500 h 3943350"/>
              <a:gd name="connsiteX29" fmla="*/ 4419600 w 7515225"/>
              <a:gd name="connsiteY29" fmla="*/ 2924175 h 3943350"/>
              <a:gd name="connsiteX30" fmla="*/ 4448175 w 7515225"/>
              <a:gd name="connsiteY30" fmla="*/ 2990850 h 3943350"/>
              <a:gd name="connsiteX31" fmla="*/ 4467225 w 7515225"/>
              <a:gd name="connsiteY31" fmla="*/ 3048000 h 3943350"/>
              <a:gd name="connsiteX32" fmla="*/ 4486275 w 7515225"/>
              <a:gd name="connsiteY32" fmla="*/ 3105150 h 3943350"/>
              <a:gd name="connsiteX33" fmla="*/ 4495800 w 7515225"/>
              <a:gd name="connsiteY33" fmla="*/ 3133725 h 3943350"/>
              <a:gd name="connsiteX34" fmla="*/ 4505325 w 7515225"/>
              <a:gd name="connsiteY34" fmla="*/ 3171825 h 3943350"/>
              <a:gd name="connsiteX35" fmla="*/ 4524375 w 7515225"/>
              <a:gd name="connsiteY35" fmla="*/ 3200400 h 3943350"/>
              <a:gd name="connsiteX36" fmla="*/ 4533900 w 7515225"/>
              <a:gd name="connsiteY36" fmla="*/ 3228975 h 3943350"/>
              <a:gd name="connsiteX37" fmla="*/ 4552950 w 7515225"/>
              <a:gd name="connsiteY37" fmla="*/ 3257550 h 3943350"/>
              <a:gd name="connsiteX38" fmla="*/ 4572000 w 7515225"/>
              <a:gd name="connsiteY38" fmla="*/ 3314700 h 3943350"/>
              <a:gd name="connsiteX39" fmla="*/ 4600575 w 7515225"/>
              <a:gd name="connsiteY39" fmla="*/ 3343275 h 3943350"/>
              <a:gd name="connsiteX40" fmla="*/ 4629150 w 7515225"/>
              <a:gd name="connsiteY40" fmla="*/ 3409950 h 3943350"/>
              <a:gd name="connsiteX41" fmla="*/ 4648200 w 7515225"/>
              <a:gd name="connsiteY41" fmla="*/ 3438525 h 3943350"/>
              <a:gd name="connsiteX42" fmla="*/ 4667250 w 7515225"/>
              <a:gd name="connsiteY42" fmla="*/ 3495675 h 3943350"/>
              <a:gd name="connsiteX43" fmla="*/ 4686300 w 7515225"/>
              <a:gd name="connsiteY43" fmla="*/ 3552825 h 3943350"/>
              <a:gd name="connsiteX44" fmla="*/ 4695825 w 7515225"/>
              <a:gd name="connsiteY44" fmla="*/ 3581400 h 3943350"/>
              <a:gd name="connsiteX45" fmla="*/ 4714875 w 7515225"/>
              <a:gd name="connsiteY45" fmla="*/ 3619500 h 3943350"/>
              <a:gd name="connsiteX46" fmla="*/ 4724400 w 7515225"/>
              <a:gd name="connsiteY46" fmla="*/ 3648075 h 3943350"/>
              <a:gd name="connsiteX47" fmla="*/ 4772025 w 7515225"/>
              <a:gd name="connsiteY47" fmla="*/ 3705225 h 3943350"/>
              <a:gd name="connsiteX48" fmla="*/ 4791075 w 7515225"/>
              <a:gd name="connsiteY48" fmla="*/ 3733800 h 3943350"/>
              <a:gd name="connsiteX49" fmla="*/ 4867275 w 7515225"/>
              <a:gd name="connsiteY49" fmla="*/ 3790950 h 3943350"/>
              <a:gd name="connsiteX50" fmla="*/ 4924425 w 7515225"/>
              <a:gd name="connsiteY50" fmla="*/ 3848100 h 3943350"/>
              <a:gd name="connsiteX51" fmla="*/ 4943475 w 7515225"/>
              <a:gd name="connsiteY51" fmla="*/ 3876675 h 3943350"/>
              <a:gd name="connsiteX52" fmla="*/ 4972050 w 7515225"/>
              <a:gd name="connsiteY52" fmla="*/ 3886200 h 3943350"/>
              <a:gd name="connsiteX53" fmla="*/ 5057775 w 7515225"/>
              <a:gd name="connsiteY53" fmla="*/ 3924300 h 3943350"/>
              <a:gd name="connsiteX54" fmla="*/ 5286375 w 7515225"/>
              <a:gd name="connsiteY54" fmla="*/ 3943350 h 3943350"/>
              <a:gd name="connsiteX55" fmla="*/ 5314950 w 7515225"/>
              <a:gd name="connsiteY55" fmla="*/ 3924300 h 3943350"/>
              <a:gd name="connsiteX56" fmla="*/ 5353050 w 7515225"/>
              <a:gd name="connsiteY56" fmla="*/ 3876675 h 3943350"/>
              <a:gd name="connsiteX57" fmla="*/ 5372100 w 7515225"/>
              <a:gd name="connsiteY57" fmla="*/ 3848100 h 3943350"/>
              <a:gd name="connsiteX58" fmla="*/ 5400675 w 7515225"/>
              <a:gd name="connsiteY58" fmla="*/ 3829050 h 3943350"/>
              <a:gd name="connsiteX59" fmla="*/ 5438775 w 7515225"/>
              <a:gd name="connsiteY59" fmla="*/ 3800475 h 3943350"/>
              <a:gd name="connsiteX60" fmla="*/ 5467350 w 7515225"/>
              <a:gd name="connsiteY60" fmla="*/ 3790950 h 3943350"/>
              <a:gd name="connsiteX61" fmla="*/ 5495925 w 7515225"/>
              <a:gd name="connsiteY61" fmla="*/ 3771900 h 3943350"/>
              <a:gd name="connsiteX62" fmla="*/ 5562600 w 7515225"/>
              <a:gd name="connsiteY62" fmla="*/ 3752850 h 3943350"/>
              <a:gd name="connsiteX63" fmla="*/ 5600700 w 7515225"/>
              <a:gd name="connsiteY63" fmla="*/ 3733800 h 3943350"/>
              <a:gd name="connsiteX64" fmla="*/ 5667375 w 7515225"/>
              <a:gd name="connsiteY64" fmla="*/ 3686175 h 3943350"/>
              <a:gd name="connsiteX65" fmla="*/ 5695950 w 7515225"/>
              <a:gd name="connsiteY65" fmla="*/ 3667125 h 3943350"/>
              <a:gd name="connsiteX66" fmla="*/ 5724525 w 7515225"/>
              <a:gd name="connsiteY66" fmla="*/ 3657600 h 3943350"/>
              <a:gd name="connsiteX67" fmla="*/ 5810250 w 7515225"/>
              <a:gd name="connsiteY67" fmla="*/ 3638550 h 3943350"/>
              <a:gd name="connsiteX68" fmla="*/ 5867400 w 7515225"/>
              <a:gd name="connsiteY68" fmla="*/ 3619500 h 3943350"/>
              <a:gd name="connsiteX69" fmla="*/ 5953125 w 7515225"/>
              <a:gd name="connsiteY69" fmla="*/ 3581400 h 3943350"/>
              <a:gd name="connsiteX70" fmla="*/ 5981700 w 7515225"/>
              <a:gd name="connsiteY70" fmla="*/ 3571875 h 3943350"/>
              <a:gd name="connsiteX71" fmla="*/ 6086475 w 7515225"/>
              <a:gd name="connsiteY71" fmla="*/ 3552825 h 3943350"/>
              <a:gd name="connsiteX72" fmla="*/ 6143625 w 7515225"/>
              <a:gd name="connsiteY72" fmla="*/ 3533775 h 3943350"/>
              <a:gd name="connsiteX73" fmla="*/ 6172200 w 7515225"/>
              <a:gd name="connsiteY73" fmla="*/ 3514725 h 3943350"/>
              <a:gd name="connsiteX74" fmla="*/ 6200775 w 7515225"/>
              <a:gd name="connsiteY74" fmla="*/ 3505200 h 3943350"/>
              <a:gd name="connsiteX75" fmla="*/ 6296025 w 7515225"/>
              <a:gd name="connsiteY75" fmla="*/ 3476625 h 3943350"/>
              <a:gd name="connsiteX76" fmla="*/ 6372225 w 7515225"/>
              <a:gd name="connsiteY76" fmla="*/ 3438525 h 3943350"/>
              <a:gd name="connsiteX77" fmla="*/ 6410325 w 7515225"/>
              <a:gd name="connsiteY77" fmla="*/ 3429000 h 3943350"/>
              <a:gd name="connsiteX78" fmla="*/ 6467475 w 7515225"/>
              <a:gd name="connsiteY78" fmla="*/ 3409950 h 3943350"/>
              <a:gd name="connsiteX79" fmla="*/ 6543675 w 7515225"/>
              <a:gd name="connsiteY79" fmla="*/ 3390900 h 3943350"/>
              <a:gd name="connsiteX80" fmla="*/ 6581775 w 7515225"/>
              <a:gd name="connsiteY80" fmla="*/ 3381375 h 3943350"/>
              <a:gd name="connsiteX81" fmla="*/ 6629400 w 7515225"/>
              <a:gd name="connsiteY81" fmla="*/ 3371850 h 3943350"/>
              <a:gd name="connsiteX82" fmla="*/ 6686550 w 7515225"/>
              <a:gd name="connsiteY82" fmla="*/ 3352800 h 3943350"/>
              <a:gd name="connsiteX83" fmla="*/ 6715125 w 7515225"/>
              <a:gd name="connsiteY83" fmla="*/ 3343275 h 3943350"/>
              <a:gd name="connsiteX84" fmla="*/ 6762750 w 7515225"/>
              <a:gd name="connsiteY84" fmla="*/ 3333750 h 3943350"/>
              <a:gd name="connsiteX85" fmla="*/ 6791325 w 7515225"/>
              <a:gd name="connsiteY85" fmla="*/ 3324225 h 3943350"/>
              <a:gd name="connsiteX86" fmla="*/ 7515225 w 7515225"/>
              <a:gd name="connsiteY86" fmla="*/ 3305175 h 3943350"/>
              <a:gd name="connsiteX0" fmla="*/ 0 w 7515225"/>
              <a:gd name="connsiteY0" fmla="*/ 0 h 3943350"/>
              <a:gd name="connsiteX1" fmla="*/ 257175 w 7515225"/>
              <a:gd name="connsiteY1" fmla="*/ 9525 h 3943350"/>
              <a:gd name="connsiteX2" fmla="*/ 371475 w 7515225"/>
              <a:gd name="connsiteY2" fmla="*/ 66675 h 3943350"/>
              <a:gd name="connsiteX3" fmla="*/ 466725 w 7515225"/>
              <a:gd name="connsiteY3" fmla="*/ 123825 h 3943350"/>
              <a:gd name="connsiteX4" fmla="*/ 600075 w 7515225"/>
              <a:gd name="connsiteY4" fmla="*/ 276225 h 3943350"/>
              <a:gd name="connsiteX5" fmla="*/ 733425 w 7515225"/>
              <a:gd name="connsiteY5" fmla="*/ 600075 h 3943350"/>
              <a:gd name="connsiteX6" fmla="*/ 752475 w 7515225"/>
              <a:gd name="connsiteY6" fmla="*/ 695325 h 3943350"/>
              <a:gd name="connsiteX7" fmla="*/ 933450 w 7515225"/>
              <a:gd name="connsiteY7" fmla="*/ 942975 h 3943350"/>
              <a:gd name="connsiteX8" fmla="*/ 1171575 w 7515225"/>
              <a:gd name="connsiteY8" fmla="*/ 1023937 h 3943350"/>
              <a:gd name="connsiteX9" fmla="*/ 1671637 w 7515225"/>
              <a:gd name="connsiteY9" fmla="*/ 1066800 h 3943350"/>
              <a:gd name="connsiteX10" fmla="*/ 1943100 w 7515225"/>
              <a:gd name="connsiteY10" fmla="*/ 1133475 h 3943350"/>
              <a:gd name="connsiteX11" fmla="*/ 2759869 w 7515225"/>
              <a:gd name="connsiteY11" fmla="*/ 1464469 h 3943350"/>
              <a:gd name="connsiteX12" fmla="*/ 2931319 w 7515225"/>
              <a:gd name="connsiteY12" fmla="*/ 1543050 h 3943350"/>
              <a:gd name="connsiteX13" fmla="*/ 3105150 w 7515225"/>
              <a:gd name="connsiteY13" fmla="*/ 1657350 h 3943350"/>
              <a:gd name="connsiteX14" fmla="*/ 3224212 w 7515225"/>
              <a:gd name="connsiteY14" fmla="*/ 1752600 h 3943350"/>
              <a:gd name="connsiteX15" fmla="*/ 3352800 w 7515225"/>
              <a:gd name="connsiteY15" fmla="*/ 1914525 h 3943350"/>
              <a:gd name="connsiteX16" fmla="*/ 3419475 w 7515225"/>
              <a:gd name="connsiteY16" fmla="*/ 2000250 h 3943350"/>
              <a:gd name="connsiteX17" fmla="*/ 3457575 w 7515225"/>
              <a:gd name="connsiteY17" fmla="*/ 2057400 h 3943350"/>
              <a:gd name="connsiteX18" fmla="*/ 3505200 w 7515225"/>
              <a:gd name="connsiteY18" fmla="*/ 2124075 h 3943350"/>
              <a:gd name="connsiteX19" fmla="*/ 3543300 w 7515225"/>
              <a:gd name="connsiteY19" fmla="*/ 2181225 h 3943350"/>
              <a:gd name="connsiteX20" fmla="*/ 3581400 w 7515225"/>
              <a:gd name="connsiteY20" fmla="*/ 2247900 h 3943350"/>
              <a:gd name="connsiteX21" fmla="*/ 3667125 w 7515225"/>
              <a:gd name="connsiteY21" fmla="*/ 2345531 h 3943350"/>
              <a:gd name="connsiteX22" fmla="*/ 3838575 w 7515225"/>
              <a:gd name="connsiteY22" fmla="*/ 2428875 h 3943350"/>
              <a:gd name="connsiteX23" fmla="*/ 4050506 w 7515225"/>
              <a:gd name="connsiteY23" fmla="*/ 2505075 h 3943350"/>
              <a:gd name="connsiteX24" fmla="*/ 4250532 w 7515225"/>
              <a:gd name="connsiteY24" fmla="*/ 2638425 h 3943350"/>
              <a:gd name="connsiteX25" fmla="*/ 4362450 w 7515225"/>
              <a:gd name="connsiteY25" fmla="*/ 2762250 h 3943350"/>
              <a:gd name="connsiteX26" fmla="*/ 4381500 w 7515225"/>
              <a:gd name="connsiteY26" fmla="*/ 2819400 h 3943350"/>
              <a:gd name="connsiteX27" fmla="*/ 4400550 w 7515225"/>
              <a:gd name="connsiteY27" fmla="*/ 2857500 h 3943350"/>
              <a:gd name="connsiteX28" fmla="*/ 4419600 w 7515225"/>
              <a:gd name="connsiteY28" fmla="*/ 2924175 h 3943350"/>
              <a:gd name="connsiteX29" fmla="*/ 4448175 w 7515225"/>
              <a:gd name="connsiteY29" fmla="*/ 2990850 h 3943350"/>
              <a:gd name="connsiteX30" fmla="*/ 4467225 w 7515225"/>
              <a:gd name="connsiteY30" fmla="*/ 3048000 h 3943350"/>
              <a:gd name="connsiteX31" fmla="*/ 4486275 w 7515225"/>
              <a:gd name="connsiteY31" fmla="*/ 3105150 h 3943350"/>
              <a:gd name="connsiteX32" fmla="*/ 4495800 w 7515225"/>
              <a:gd name="connsiteY32" fmla="*/ 3133725 h 3943350"/>
              <a:gd name="connsiteX33" fmla="*/ 4505325 w 7515225"/>
              <a:gd name="connsiteY33" fmla="*/ 3171825 h 3943350"/>
              <a:gd name="connsiteX34" fmla="*/ 4524375 w 7515225"/>
              <a:gd name="connsiteY34" fmla="*/ 3200400 h 3943350"/>
              <a:gd name="connsiteX35" fmla="*/ 4533900 w 7515225"/>
              <a:gd name="connsiteY35" fmla="*/ 3228975 h 3943350"/>
              <a:gd name="connsiteX36" fmla="*/ 4552950 w 7515225"/>
              <a:gd name="connsiteY36" fmla="*/ 3257550 h 3943350"/>
              <a:gd name="connsiteX37" fmla="*/ 4572000 w 7515225"/>
              <a:gd name="connsiteY37" fmla="*/ 3314700 h 3943350"/>
              <a:gd name="connsiteX38" fmla="*/ 4600575 w 7515225"/>
              <a:gd name="connsiteY38" fmla="*/ 3343275 h 3943350"/>
              <a:gd name="connsiteX39" fmla="*/ 4629150 w 7515225"/>
              <a:gd name="connsiteY39" fmla="*/ 3409950 h 3943350"/>
              <a:gd name="connsiteX40" fmla="*/ 4648200 w 7515225"/>
              <a:gd name="connsiteY40" fmla="*/ 3438525 h 3943350"/>
              <a:gd name="connsiteX41" fmla="*/ 4667250 w 7515225"/>
              <a:gd name="connsiteY41" fmla="*/ 3495675 h 3943350"/>
              <a:gd name="connsiteX42" fmla="*/ 4686300 w 7515225"/>
              <a:gd name="connsiteY42" fmla="*/ 3552825 h 3943350"/>
              <a:gd name="connsiteX43" fmla="*/ 4695825 w 7515225"/>
              <a:gd name="connsiteY43" fmla="*/ 3581400 h 3943350"/>
              <a:gd name="connsiteX44" fmla="*/ 4714875 w 7515225"/>
              <a:gd name="connsiteY44" fmla="*/ 3619500 h 3943350"/>
              <a:gd name="connsiteX45" fmla="*/ 4724400 w 7515225"/>
              <a:gd name="connsiteY45" fmla="*/ 3648075 h 3943350"/>
              <a:gd name="connsiteX46" fmla="*/ 4772025 w 7515225"/>
              <a:gd name="connsiteY46" fmla="*/ 3705225 h 3943350"/>
              <a:gd name="connsiteX47" fmla="*/ 4791075 w 7515225"/>
              <a:gd name="connsiteY47" fmla="*/ 3733800 h 3943350"/>
              <a:gd name="connsiteX48" fmla="*/ 4867275 w 7515225"/>
              <a:gd name="connsiteY48" fmla="*/ 3790950 h 3943350"/>
              <a:gd name="connsiteX49" fmla="*/ 4924425 w 7515225"/>
              <a:gd name="connsiteY49" fmla="*/ 3848100 h 3943350"/>
              <a:gd name="connsiteX50" fmla="*/ 4943475 w 7515225"/>
              <a:gd name="connsiteY50" fmla="*/ 3876675 h 3943350"/>
              <a:gd name="connsiteX51" fmla="*/ 4972050 w 7515225"/>
              <a:gd name="connsiteY51" fmla="*/ 3886200 h 3943350"/>
              <a:gd name="connsiteX52" fmla="*/ 5057775 w 7515225"/>
              <a:gd name="connsiteY52" fmla="*/ 3924300 h 3943350"/>
              <a:gd name="connsiteX53" fmla="*/ 5286375 w 7515225"/>
              <a:gd name="connsiteY53" fmla="*/ 3943350 h 3943350"/>
              <a:gd name="connsiteX54" fmla="*/ 5314950 w 7515225"/>
              <a:gd name="connsiteY54" fmla="*/ 3924300 h 3943350"/>
              <a:gd name="connsiteX55" fmla="*/ 5353050 w 7515225"/>
              <a:gd name="connsiteY55" fmla="*/ 3876675 h 3943350"/>
              <a:gd name="connsiteX56" fmla="*/ 5372100 w 7515225"/>
              <a:gd name="connsiteY56" fmla="*/ 3848100 h 3943350"/>
              <a:gd name="connsiteX57" fmla="*/ 5400675 w 7515225"/>
              <a:gd name="connsiteY57" fmla="*/ 3829050 h 3943350"/>
              <a:gd name="connsiteX58" fmla="*/ 5438775 w 7515225"/>
              <a:gd name="connsiteY58" fmla="*/ 3800475 h 3943350"/>
              <a:gd name="connsiteX59" fmla="*/ 5467350 w 7515225"/>
              <a:gd name="connsiteY59" fmla="*/ 3790950 h 3943350"/>
              <a:gd name="connsiteX60" fmla="*/ 5495925 w 7515225"/>
              <a:gd name="connsiteY60" fmla="*/ 3771900 h 3943350"/>
              <a:gd name="connsiteX61" fmla="*/ 5562600 w 7515225"/>
              <a:gd name="connsiteY61" fmla="*/ 3752850 h 3943350"/>
              <a:gd name="connsiteX62" fmla="*/ 5600700 w 7515225"/>
              <a:gd name="connsiteY62" fmla="*/ 3733800 h 3943350"/>
              <a:gd name="connsiteX63" fmla="*/ 5667375 w 7515225"/>
              <a:gd name="connsiteY63" fmla="*/ 3686175 h 3943350"/>
              <a:gd name="connsiteX64" fmla="*/ 5695950 w 7515225"/>
              <a:gd name="connsiteY64" fmla="*/ 3667125 h 3943350"/>
              <a:gd name="connsiteX65" fmla="*/ 5724525 w 7515225"/>
              <a:gd name="connsiteY65" fmla="*/ 3657600 h 3943350"/>
              <a:gd name="connsiteX66" fmla="*/ 5810250 w 7515225"/>
              <a:gd name="connsiteY66" fmla="*/ 3638550 h 3943350"/>
              <a:gd name="connsiteX67" fmla="*/ 5867400 w 7515225"/>
              <a:gd name="connsiteY67" fmla="*/ 3619500 h 3943350"/>
              <a:gd name="connsiteX68" fmla="*/ 5953125 w 7515225"/>
              <a:gd name="connsiteY68" fmla="*/ 3581400 h 3943350"/>
              <a:gd name="connsiteX69" fmla="*/ 5981700 w 7515225"/>
              <a:gd name="connsiteY69" fmla="*/ 3571875 h 3943350"/>
              <a:gd name="connsiteX70" fmla="*/ 6086475 w 7515225"/>
              <a:gd name="connsiteY70" fmla="*/ 3552825 h 3943350"/>
              <a:gd name="connsiteX71" fmla="*/ 6143625 w 7515225"/>
              <a:gd name="connsiteY71" fmla="*/ 3533775 h 3943350"/>
              <a:gd name="connsiteX72" fmla="*/ 6172200 w 7515225"/>
              <a:gd name="connsiteY72" fmla="*/ 3514725 h 3943350"/>
              <a:gd name="connsiteX73" fmla="*/ 6200775 w 7515225"/>
              <a:gd name="connsiteY73" fmla="*/ 3505200 h 3943350"/>
              <a:gd name="connsiteX74" fmla="*/ 6296025 w 7515225"/>
              <a:gd name="connsiteY74" fmla="*/ 3476625 h 3943350"/>
              <a:gd name="connsiteX75" fmla="*/ 6372225 w 7515225"/>
              <a:gd name="connsiteY75" fmla="*/ 3438525 h 3943350"/>
              <a:gd name="connsiteX76" fmla="*/ 6410325 w 7515225"/>
              <a:gd name="connsiteY76" fmla="*/ 3429000 h 3943350"/>
              <a:gd name="connsiteX77" fmla="*/ 6467475 w 7515225"/>
              <a:gd name="connsiteY77" fmla="*/ 3409950 h 3943350"/>
              <a:gd name="connsiteX78" fmla="*/ 6543675 w 7515225"/>
              <a:gd name="connsiteY78" fmla="*/ 3390900 h 3943350"/>
              <a:gd name="connsiteX79" fmla="*/ 6581775 w 7515225"/>
              <a:gd name="connsiteY79" fmla="*/ 3381375 h 3943350"/>
              <a:gd name="connsiteX80" fmla="*/ 6629400 w 7515225"/>
              <a:gd name="connsiteY80" fmla="*/ 3371850 h 3943350"/>
              <a:gd name="connsiteX81" fmla="*/ 6686550 w 7515225"/>
              <a:gd name="connsiteY81" fmla="*/ 3352800 h 3943350"/>
              <a:gd name="connsiteX82" fmla="*/ 6715125 w 7515225"/>
              <a:gd name="connsiteY82" fmla="*/ 3343275 h 3943350"/>
              <a:gd name="connsiteX83" fmla="*/ 6762750 w 7515225"/>
              <a:gd name="connsiteY83" fmla="*/ 3333750 h 3943350"/>
              <a:gd name="connsiteX84" fmla="*/ 6791325 w 7515225"/>
              <a:gd name="connsiteY84" fmla="*/ 3324225 h 3943350"/>
              <a:gd name="connsiteX85" fmla="*/ 7515225 w 7515225"/>
              <a:gd name="connsiteY85" fmla="*/ 3305175 h 3943350"/>
              <a:gd name="connsiteX0" fmla="*/ 0 w 7515225"/>
              <a:gd name="connsiteY0" fmla="*/ 1894 h 3945244"/>
              <a:gd name="connsiteX1" fmla="*/ 257175 w 7515225"/>
              <a:gd name="connsiteY1" fmla="*/ 11419 h 3945244"/>
              <a:gd name="connsiteX2" fmla="*/ 466725 w 7515225"/>
              <a:gd name="connsiteY2" fmla="*/ 125719 h 3945244"/>
              <a:gd name="connsiteX3" fmla="*/ 600075 w 7515225"/>
              <a:gd name="connsiteY3" fmla="*/ 278119 h 3945244"/>
              <a:gd name="connsiteX4" fmla="*/ 733425 w 7515225"/>
              <a:gd name="connsiteY4" fmla="*/ 601969 h 3945244"/>
              <a:gd name="connsiteX5" fmla="*/ 752475 w 7515225"/>
              <a:gd name="connsiteY5" fmla="*/ 697219 h 3945244"/>
              <a:gd name="connsiteX6" fmla="*/ 933450 w 7515225"/>
              <a:gd name="connsiteY6" fmla="*/ 944869 h 3945244"/>
              <a:gd name="connsiteX7" fmla="*/ 1171575 w 7515225"/>
              <a:gd name="connsiteY7" fmla="*/ 1025831 h 3945244"/>
              <a:gd name="connsiteX8" fmla="*/ 1671637 w 7515225"/>
              <a:gd name="connsiteY8" fmla="*/ 1068694 h 3945244"/>
              <a:gd name="connsiteX9" fmla="*/ 1943100 w 7515225"/>
              <a:gd name="connsiteY9" fmla="*/ 1135369 h 3945244"/>
              <a:gd name="connsiteX10" fmla="*/ 2759869 w 7515225"/>
              <a:gd name="connsiteY10" fmla="*/ 1466363 h 3945244"/>
              <a:gd name="connsiteX11" fmla="*/ 2931319 w 7515225"/>
              <a:gd name="connsiteY11" fmla="*/ 1544944 h 3945244"/>
              <a:gd name="connsiteX12" fmla="*/ 3105150 w 7515225"/>
              <a:gd name="connsiteY12" fmla="*/ 1659244 h 3945244"/>
              <a:gd name="connsiteX13" fmla="*/ 3224212 w 7515225"/>
              <a:gd name="connsiteY13" fmla="*/ 1754494 h 3945244"/>
              <a:gd name="connsiteX14" fmla="*/ 3352800 w 7515225"/>
              <a:gd name="connsiteY14" fmla="*/ 1916419 h 3945244"/>
              <a:gd name="connsiteX15" fmla="*/ 3419475 w 7515225"/>
              <a:gd name="connsiteY15" fmla="*/ 2002144 h 3945244"/>
              <a:gd name="connsiteX16" fmla="*/ 3457575 w 7515225"/>
              <a:gd name="connsiteY16" fmla="*/ 2059294 h 3945244"/>
              <a:gd name="connsiteX17" fmla="*/ 3505200 w 7515225"/>
              <a:gd name="connsiteY17" fmla="*/ 2125969 h 3945244"/>
              <a:gd name="connsiteX18" fmla="*/ 3543300 w 7515225"/>
              <a:gd name="connsiteY18" fmla="*/ 2183119 h 3945244"/>
              <a:gd name="connsiteX19" fmla="*/ 3581400 w 7515225"/>
              <a:gd name="connsiteY19" fmla="*/ 2249794 h 3945244"/>
              <a:gd name="connsiteX20" fmla="*/ 3667125 w 7515225"/>
              <a:gd name="connsiteY20" fmla="*/ 2347425 h 3945244"/>
              <a:gd name="connsiteX21" fmla="*/ 3838575 w 7515225"/>
              <a:gd name="connsiteY21" fmla="*/ 2430769 h 3945244"/>
              <a:gd name="connsiteX22" fmla="*/ 4050506 w 7515225"/>
              <a:gd name="connsiteY22" fmla="*/ 2506969 h 3945244"/>
              <a:gd name="connsiteX23" fmla="*/ 4250532 w 7515225"/>
              <a:gd name="connsiteY23" fmla="*/ 2640319 h 3945244"/>
              <a:gd name="connsiteX24" fmla="*/ 4362450 w 7515225"/>
              <a:gd name="connsiteY24" fmla="*/ 2764144 h 3945244"/>
              <a:gd name="connsiteX25" fmla="*/ 4381500 w 7515225"/>
              <a:gd name="connsiteY25" fmla="*/ 2821294 h 3945244"/>
              <a:gd name="connsiteX26" fmla="*/ 4400550 w 7515225"/>
              <a:gd name="connsiteY26" fmla="*/ 2859394 h 3945244"/>
              <a:gd name="connsiteX27" fmla="*/ 4419600 w 7515225"/>
              <a:gd name="connsiteY27" fmla="*/ 2926069 h 3945244"/>
              <a:gd name="connsiteX28" fmla="*/ 4448175 w 7515225"/>
              <a:gd name="connsiteY28" fmla="*/ 2992744 h 3945244"/>
              <a:gd name="connsiteX29" fmla="*/ 4467225 w 7515225"/>
              <a:gd name="connsiteY29" fmla="*/ 3049894 h 3945244"/>
              <a:gd name="connsiteX30" fmla="*/ 4486275 w 7515225"/>
              <a:gd name="connsiteY30" fmla="*/ 3107044 h 3945244"/>
              <a:gd name="connsiteX31" fmla="*/ 4495800 w 7515225"/>
              <a:gd name="connsiteY31" fmla="*/ 3135619 h 3945244"/>
              <a:gd name="connsiteX32" fmla="*/ 4505325 w 7515225"/>
              <a:gd name="connsiteY32" fmla="*/ 3173719 h 3945244"/>
              <a:gd name="connsiteX33" fmla="*/ 4524375 w 7515225"/>
              <a:gd name="connsiteY33" fmla="*/ 3202294 h 3945244"/>
              <a:gd name="connsiteX34" fmla="*/ 4533900 w 7515225"/>
              <a:gd name="connsiteY34" fmla="*/ 3230869 h 3945244"/>
              <a:gd name="connsiteX35" fmla="*/ 4552950 w 7515225"/>
              <a:gd name="connsiteY35" fmla="*/ 3259444 h 3945244"/>
              <a:gd name="connsiteX36" fmla="*/ 4572000 w 7515225"/>
              <a:gd name="connsiteY36" fmla="*/ 3316594 h 3945244"/>
              <a:gd name="connsiteX37" fmla="*/ 4600575 w 7515225"/>
              <a:gd name="connsiteY37" fmla="*/ 3345169 h 3945244"/>
              <a:gd name="connsiteX38" fmla="*/ 4629150 w 7515225"/>
              <a:gd name="connsiteY38" fmla="*/ 3411844 h 3945244"/>
              <a:gd name="connsiteX39" fmla="*/ 4648200 w 7515225"/>
              <a:gd name="connsiteY39" fmla="*/ 3440419 h 3945244"/>
              <a:gd name="connsiteX40" fmla="*/ 4667250 w 7515225"/>
              <a:gd name="connsiteY40" fmla="*/ 3497569 h 3945244"/>
              <a:gd name="connsiteX41" fmla="*/ 4686300 w 7515225"/>
              <a:gd name="connsiteY41" fmla="*/ 3554719 h 3945244"/>
              <a:gd name="connsiteX42" fmla="*/ 4695825 w 7515225"/>
              <a:gd name="connsiteY42" fmla="*/ 3583294 h 3945244"/>
              <a:gd name="connsiteX43" fmla="*/ 4714875 w 7515225"/>
              <a:gd name="connsiteY43" fmla="*/ 3621394 h 3945244"/>
              <a:gd name="connsiteX44" fmla="*/ 4724400 w 7515225"/>
              <a:gd name="connsiteY44" fmla="*/ 3649969 h 3945244"/>
              <a:gd name="connsiteX45" fmla="*/ 4772025 w 7515225"/>
              <a:gd name="connsiteY45" fmla="*/ 3707119 h 3945244"/>
              <a:gd name="connsiteX46" fmla="*/ 4791075 w 7515225"/>
              <a:gd name="connsiteY46" fmla="*/ 3735694 h 3945244"/>
              <a:gd name="connsiteX47" fmla="*/ 4867275 w 7515225"/>
              <a:gd name="connsiteY47" fmla="*/ 3792844 h 3945244"/>
              <a:gd name="connsiteX48" fmla="*/ 4924425 w 7515225"/>
              <a:gd name="connsiteY48" fmla="*/ 3849994 h 3945244"/>
              <a:gd name="connsiteX49" fmla="*/ 4943475 w 7515225"/>
              <a:gd name="connsiteY49" fmla="*/ 3878569 h 3945244"/>
              <a:gd name="connsiteX50" fmla="*/ 4972050 w 7515225"/>
              <a:gd name="connsiteY50" fmla="*/ 3888094 h 3945244"/>
              <a:gd name="connsiteX51" fmla="*/ 5057775 w 7515225"/>
              <a:gd name="connsiteY51" fmla="*/ 3926194 h 3945244"/>
              <a:gd name="connsiteX52" fmla="*/ 5286375 w 7515225"/>
              <a:gd name="connsiteY52" fmla="*/ 3945244 h 3945244"/>
              <a:gd name="connsiteX53" fmla="*/ 5314950 w 7515225"/>
              <a:gd name="connsiteY53" fmla="*/ 3926194 h 3945244"/>
              <a:gd name="connsiteX54" fmla="*/ 5353050 w 7515225"/>
              <a:gd name="connsiteY54" fmla="*/ 3878569 h 3945244"/>
              <a:gd name="connsiteX55" fmla="*/ 5372100 w 7515225"/>
              <a:gd name="connsiteY55" fmla="*/ 3849994 h 3945244"/>
              <a:gd name="connsiteX56" fmla="*/ 5400675 w 7515225"/>
              <a:gd name="connsiteY56" fmla="*/ 3830944 h 3945244"/>
              <a:gd name="connsiteX57" fmla="*/ 5438775 w 7515225"/>
              <a:gd name="connsiteY57" fmla="*/ 3802369 h 3945244"/>
              <a:gd name="connsiteX58" fmla="*/ 5467350 w 7515225"/>
              <a:gd name="connsiteY58" fmla="*/ 3792844 h 3945244"/>
              <a:gd name="connsiteX59" fmla="*/ 5495925 w 7515225"/>
              <a:gd name="connsiteY59" fmla="*/ 3773794 h 3945244"/>
              <a:gd name="connsiteX60" fmla="*/ 5562600 w 7515225"/>
              <a:gd name="connsiteY60" fmla="*/ 3754744 h 3945244"/>
              <a:gd name="connsiteX61" fmla="*/ 5600700 w 7515225"/>
              <a:gd name="connsiteY61" fmla="*/ 3735694 h 3945244"/>
              <a:gd name="connsiteX62" fmla="*/ 5667375 w 7515225"/>
              <a:gd name="connsiteY62" fmla="*/ 3688069 h 3945244"/>
              <a:gd name="connsiteX63" fmla="*/ 5695950 w 7515225"/>
              <a:gd name="connsiteY63" fmla="*/ 3669019 h 3945244"/>
              <a:gd name="connsiteX64" fmla="*/ 5724525 w 7515225"/>
              <a:gd name="connsiteY64" fmla="*/ 3659494 h 3945244"/>
              <a:gd name="connsiteX65" fmla="*/ 5810250 w 7515225"/>
              <a:gd name="connsiteY65" fmla="*/ 3640444 h 3945244"/>
              <a:gd name="connsiteX66" fmla="*/ 5867400 w 7515225"/>
              <a:gd name="connsiteY66" fmla="*/ 3621394 h 3945244"/>
              <a:gd name="connsiteX67" fmla="*/ 5953125 w 7515225"/>
              <a:gd name="connsiteY67" fmla="*/ 3583294 h 3945244"/>
              <a:gd name="connsiteX68" fmla="*/ 5981700 w 7515225"/>
              <a:gd name="connsiteY68" fmla="*/ 3573769 h 3945244"/>
              <a:gd name="connsiteX69" fmla="*/ 6086475 w 7515225"/>
              <a:gd name="connsiteY69" fmla="*/ 3554719 h 3945244"/>
              <a:gd name="connsiteX70" fmla="*/ 6143625 w 7515225"/>
              <a:gd name="connsiteY70" fmla="*/ 3535669 h 3945244"/>
              <a:gd name="connsiteX71" fmla="*/ 6172200 w 7515225"/>
              <a:gd name="connsiteY71" fmla="*/ 3516619 h 3945244"/>
              <a:gd name="connsiteX72" fmla="*/ 6200775 w 7515225"/>
              <a:gd name="connsiteY72" fmla="*/ 3507094 h 3945244"/>
              <a:gd name="connsiteX73" fmla="*/ 6296025 w 7515225"/>
              <a:gd name="connsiteY73" fmla="*/ 3478519 h 3945244"/>
              <a:gd name="connsiteX74" fmla="*/ 6372225 w 7515225"/>
              <a:gd name="connsiteY74" fmla="*/ 3440419 h 3945244"/>
              <a:gd name="connsiteX75" fmla="*/ 6410325 w 7515225"/>
              <a:gd name="connsiteY75" fmla="*/ 3430894 h 3945244"/>
              <a:gd name="connsiteX76" fmla="*/ 6467475 w 7515225"/>
              <a:gd name="connsiteY76" fmla="*/ 3411844 h 3945244"/>
              <a:gd name="connsiteX77" fmla="*/ 6543675 w 7515225"/>
              <a:gd name="connsiteY77" fmla="*/ 3392794 h 3945244"/>
              <a:gd name="connsiteX78" fmla="*/ 6581775 w 7515225"/>
              <a:gd name="connsiteY78" fmla="*/ 3383269 h 3945244"/>
              <a:gd name="connsiteX79" fmla="*/ 6629400 w 7515225"/>
              <a:gd name="connsiteY79" fmla="*/ 3373744 h 3945244"/>
              <a:gd name="connsiteX80" fmla="*/ 6686550 w 7515225"/>
              <a:gd name="connsiteY80" fmla="*/ 3354694 h 3945244"/>
              <a:gd name="connsiteX81" fmla="*/ 6715125 w 7515225"/>
              <a:gd name="connsiteY81" fmla="*/ 3345169 h 3945244"/>
              <a:gd name="connsiteX82" fmla="*/ 6762750 w 7515225"/>
              <a:gd name="connsiteY82" fmla="*/ 3335644 h 3945244"/>
              <a:gd name="connsiteX83" fmla="*/ 6791325 w 7515225"/>
              <a:gd name="connsiteY83" fmla="*/ 3326119 h 3945244"/>
              <a:gd name="connsiteX84" fmla="*/ 7515225 w 7515225"/>
              <a:gd name="connsiteY84" fmla="*/ 3307069 h 3945244"/>
              <a:gd name="connsiteX0" fmla="*/ 0 w 7515225"/>
              <a:gd name="connsiteY0" fmla="*/ 0 h 3943350"/>
              <a:gd name="connsiteX1" fmla="*/ 221457 w 7515225"/>
              <a:gd name="connsiteY1" fmla="*/ 33337 h 3943350"/>
              <a:gd name="connsiteX2" fmla="*/ 466725 w 7515225"/>
              <a:gd name="connsiteY2" fmla="*/ 123825 h 3943350"/>
              <a:gd name="connsiteX3" fmla="*/ 600075 w 7515225"/>
              <a:gd name="connsiteY3" fmla="*/ 276225 h 3943350"/>
              <a:gd name="connsiteX4" fmla="*/ 733425 w 7515225"/>
              <a:gd name="connsiteY4" fmla="*/ 600075 h 3943350"/>
              <a:gd name="connsiteX5" fmla="*/ 752475 w 7515225"/>
              <a:gd name="connsiteY5" fmla="*/ 695325 h 3943350"/>
              <a:gd name="connsiteX6" fmla="*/ 933450 w 7515225"/>
              <a:gd name="connsiteY6" fmla="*/ 942975 h 3943350"/>
              <a:gd name="connsiteX7" fmla="*/ 1171575 w 7515225"/>
              <a:gd name="connsiteY7" fmla="*/ 1023937 h 3943350"/>
              <a:gd name="connsiteX8" fmla="*/ 1671637 w 7515225"/>
              <a:gd name="connsiteY8" fmla="*/ 1066800 h 3943350"/>
              <a:gd name="connsiteX9" fmla="*/ 1943100 w 7515225"/>
              <a:gd name="connsiteY9" fmla="*/ 1133475 h 3943350"/>
              <a:gd name="connsiteX10" fmla="*/ 2759869 w 7515225"/>
              <a:gd name="connsiteY10" fmla="*/ 1464469 h 3943350"/>
              <a:gd name="connsiteX11" fmla="*/ 2931319 w 7515225"/>
              <a:gd name="connsiteY11" fmla="*/ 1543050 h 3943350"/>
              <a:gd name="connsiteX12" fmla="*/ 3105150 w 7515225"/>
              <a:gd name="connsiteY12" fmla="*/ 1657350 h 3943350"/>
              <a:gd name="connsiteX13" fmla="*/ 3224212 w 7515225"/>
              <a:gd name="connsiteY13" fmla="*/ 1752600 h 3943350"/>
              <a:gd name="connsiteX14" fmla="*/ 3352800 w 7515225"/>
              <a:gd name="connsiteY14" fmla="*/ 1914525 h 3943350"/>
              <a:gd name="connsiteX15" fmla="*/ 3419475 w 7515225"/>
              <a:gd name="connsiteY15" fmla="*/ 2000250 h 3943350"/>
              <a:gd name="connsiteX16" fmla="*/ 3457575 w 7515225"/>
              <a:gd name="connsiteY16" fmla="*/ 2057400 h 3943350"/>
              <a:gd name="connsiteX17" fmla="*/ 3505200 w 7515225"/>
              <a:gd name="connsiteY17" fmla="*/ 2124075 h 3943350"/>
              <a:gd name="connsiteX18" fmla="*/ 3543300 w 7515225"/>
              <a:gd name="connsiteY18" fmla="*/ 2181225 h 3943350"/>
              <a:gd name="connsiteX19" fmla="*/ 3581400 w 7515225"/>
              <a:gd name="connsiteY19" fmla="*/ 2247900 h 3943350"/>
              <a:gd name="connsiteX20" fmla="*/ 3667125 w 7515225"/>
              <a:gd name="connsiteY20" fmla="*/ 2345531 h 3943350"/>
              <a:gd name="connsiteX21" fmla="*/ 3838575 w 7515225"/>
              <a:gd name="connsiteY21" fmla="*/ 2428875 h 3943350"/>
              <a:gd name="connsiteX22" fmla="*/ 4050506 w 7515225"/>
              <a:gd name="connsiteY22" fmla="*/ 2505075 h 3943350"/>
              <a:gd name="connsiteX23" fmla="*/ 4250532 w 7515225"/>
              <a:gd name="connsiteY23" fmla="*/ 2638425 h 3943350"/>
              <a:gd name="connsiteX24" fmla="*/ 4362450 w 7515225"/>
              <a:gd name="connsiteY24" fmla="*/ 2762250 h 3943350"/>
              <a:gd name="connsiteX25" fmla="*/ 4381500 w 7515225"/>
              <a:gd name="connsiteY25" fmla="*/ 2819400 h 3943350"/>
              <a:gd name="connsiteX26" fmla="*/ 4400550 w 7515225"/>
              <a:gd name="connsiteY26" fmla="*/ 2857500 h 3943350"/>
              <a:gd name="connsiteX27" fmla="*/ 4419600 w 7515225"/>
              <a:gd name="connsiteY27" fmla="*/ 2924175 h 3943350"/>
              <a:gd name="connsiteX28" fmla="*/ 4448175 w 7515225"/>
              <a:gd name="connsiteY28" fmla="*/ 2990850 h 3943350"/>
              <a:gd name="connsiteX29" fmla="*/ 4467225 w 7515225"/>
              <a:gd name="connsiteY29" fmla="*/ 3048000 h 3943350"/>
              <a:gd name="connsiteX30" fmla="*/ 4486275 w 7515225"/>
              <a:gd name="connsiteY30" fmla="*/ 3105150 h 3943350"/>
              <a:gd name="connsiteX31" fmla="*/ 4495800 w 7515225"/>
              <a:gd name="connsiteY31" fmla="*/ 3133725 h 3943350"/>
              <a:gd name="connsiteX32" fmla="*/ 4505325 w 7515225"/>
              <a:gd name="connsiteY32" fmla="*/ 3171825 h 3943350"/>
              <a:gd name="connsiteX33" fmla="*/ 4524375 w 7515225"/>
              <a:gd name="connsiteY33" fmla="*/ 3200400 h 3943350"/>
              <a:gd name="connsiteX34" fmla="*/ 4533900 w 7515225"/>
              <a:gd name="connsiteY34" fmla="*/ 3228975 h 3943350"/>
              <a:gd name="connsiteX35" fmla="*/ 4552950 w 7515225"/>
              <a:gd name="connsiteY35" fmla="*/ 3257550 h 3943350"/>
              <a:gd name="connsiteX36" fmla="*/ 4572000 w 7515225"/>
              <a:gd name="connsiteY36" fmla="*/ 3314700 h 3943350"/>
              <a:gd name="connsiteX37" fmla="*/ 4600575 w 7515225"/>
              <a:gd name="connsiteY37" fmla="*/ 3343275 h 3943350"/>
              <a:gd name="connsiteX38" fmla="*/ 4629150 w 7515225"/>
              <a:gd name="connsiteY38" fmla="*/ 3409950 h 3943350"/>
              <a:gd name="connsiteX39" fmla="*/ 4648200 w 7515225"/>
              <a:gd name="connsiteY39" fmla="*/ 3438525 h 3943350"/>
              <a:gd name="connsiteX40" fmla="*/ 4667250 w 7515225"/>
              <a:gd name="connsiteY40" fmla="*/ 3495675 h 3943350"/>
              <a:gd name="connsiteX41" fmla="*/ 4686300 w 7515225"/>
              <a:gd name="connsiteY41" fmla="*/ 3552825 h 3943350"/>
              <a:gd name="connsiteX42" fmla="*/ 4695825 w 7515225"/>
              <a:gd name="connsiteY42" fmla="*/ 3581400 h 3943350"/>
              <a:gd name="connsiteX43" fmla="*/ 4714875 w 7515225"/>
              <a:gd name="connsiteY43" fmla="*/ 3619500 h 3943350"/>
              <a:gd name="connsiteX44" fmla="*/ 4724400 w 7515225"/>
              <a:gd name="connsiteY44" fmla="*/ 3648075 h 3943350"/>
              <a:gd name="connsiteX45" fmla="*/ 4772025 w 7515225"/>
              <a:gd name="connsiteY45" fmla="*/ 3705225 h 3943350"/>
              <a:gd name="connsiteX46" fmla="*/ 4791075 w 7515225"/>
              <a:gd name="connsiteY46" fmla="*/ 3733800 h 3943350"/>
              <a:gd name="connsiteX47" fmla="*/ 4867275 w 7515225"/>
              <a:gd name="connsiteY47" fmla="*/ 3790950 h 3943350"/>
              <a:gd name="connsiteX48" fmla="*/ 4924425 w 7515225"/>
              <a:gd name="connsiteY48" fmla="*/ 3848100 h 3943350"/>
              <a:gd name="connsiteX49" fmla="*/ 4943475 w 7515225"/>
              <a:gd name="connsiteY49" fmla="*/ 3876675 h 3943350"/>
              <a:gd name="connsiteX50" fmla="*/ 4972050 w 7515225"/>
              <a:gd name="connsiteY50" fmla="*/ 3886200 h 3943350"/>
              <a:gd name="connsiteX51" fmla="*/ 5057775 w 7515225"/>
              <a:gd name="connsiteY51" fmla="*/ 3924300 h 3943350"/>
              <a:gd name="connsiteX52" fmla="*/ 5286375 w 7515225"/>
              <a:gd name="connsiteY52" fmla="*/ 3943350 h 3943350"/>
              <a:gd name="connsiteX53" fmla="*/ 5314950 w 7515225"/>
              <a:gd name="connsiteY53" fmla="*/ 3924300 h 3943350"/>
              <a:gd name="connsiteX54" fmla="*/ 5353050 w 7515225"/>
              <a:gd name="connsiteY54" fmla="*/ 3876675 h 3943350"/>
              <a:gd name="connsiteX55" fmla="*/ 5372100 w 7515225"/>
              <a:gd name="connsiteY55" fmla="*/ 3848100 h 3943350"/>
              <a:gd name="connsiteX56" fmla="*/ 5400675 w 7515225"/>
              <a:gd name="connsiteY56" fmla="*/ 3829050 h 3943350"/>
              <a:gd name="connsiteX57" fmla="*/ 5438775 w 7515225"/>
              <a:gd name="connsiteY57" fmla="*/ 3800475 h 3943350"/>
              <a:gd name="connsiteX58" fmla="*/ 5467350 w 7515225"/>
              <a:gd name="connsiteY58" fmla="*/ 3790950 h 3943350"/>
              <a:gd name="connsiteX59" fmla="*/ 5495925 w 7515225"/>
              <a:gd name="connsiteY59" fmla="*/ 3771900 h 3943350"/>
              <a:gd name="connsiteX60" fmla="*/ 5562600 w 7515225"/>
              <a:gd name="connsiteY60" fmla="*/ 3752850 h 3943350"/>
              <a:gd name="connsiteX61" fmla="*/ 5600700 w 7515225"/>
              <a:gd name="connsiteY61" fmla="*/ 3733800 h 3943350"/>
              <a:gd name="connsiteX62" fmla="*/ 5667375 w 7515225"/>
              <a:gd name="connsiteY62" fmla="*/ 3686175 h 3943350"/>
              <a:gd name="connsiteX63" fmla="*/ 5695950 w 7515225"/>
              <a:gd name="connsiteY63" fmla="*/ 3667125 h 3943350"/>
              <a:gd name="connsiteX64" fmla="*/ 5724525 w 7515225"/>
              <a:gd name="connsiteY64" fmla="*/ 3657600 h 3943350"/>
              <a:gd name="connsiteX65" fmla="*/ 5810250 w 7515225"/>
              <a:gd name="connsiteY65" fmla="*/ 3638550 h 3943350"/>
              <a:gd name="connsiteX66" fmla="*/ 5867400 w 7515225"/>
              <a:gd name="connsiteY66" fmla="*/ 3619500 h 3943350"/>
              <a:gd name="connsiteX67" fmla="*/ 5953125 w 7515225"/>
              <a:gd name="connsiteY67" fmla="*/ 3581400 h 3943350"/>
              <a:gd name="connsiteX68" fmla="*/ 5981700 w 7515225"/>
              <a:gd name="connsiteY68" fmla="*/ 3571875 h 3943350"/>
              <a:gd name="connsiteX69" fmla="*/ 6086475 w 7515225"/>
              <a:gd name="connsiteY69" fmla="*/ 3552825 h 3943350"/>
              <a:gd name="connsiteX70" fmla="*/ 6143625 w 7515225"/>
              <a:gd name="connsiteY70" fmla="*/ 3533775 h 3943350"/>
              <a:gd name="connsiteX71" fmla="*/ 6172200 w 7515225"/>
              <a:gd name="connsiteY71" fmla="*/ 3514725 h 3943350"/>
              <a:gd name="connsiteX72" fmla="*/ 6200775 w 7515225"/>
              <a:gd name="connsiteY72" fmla="*/ 3505200 h 3943350"/>
              <a:gd name="connsiteX73" fmla="*/ 6296025 w 7515225"/>
              <a:gd name="connsiteY73" fmla="*/ 3476625 h 3943350"/>
              <a:gd name="connsiteX74" fmla="*/ 6372225 w 7515225"/>
              <a:gd name="connsiteY74" fmla="*/ 3438525 h 3943350"/>
              <a:gd name="connsiteX75" fmla="*/ 6410325 w 7515225"/>
              <a:gd name="connsiteY75" fmla="*/ 3429000 h 3943350"/>
              <a:gd name="connsiteX76" fmla="*/ 6467475 w 7515225"/>
              <a:gd name="connsiteY76" fmla="*/ 3409950 h 3943350"/>
              <a:gd name="connsiteX77" fmla="*/ 6543675 w 7515225"/>
              <a:gd name="connsiteY77" fmla="*/ 3390900 h 3943350"/>
              <a:gd name="connsiteX78" fmla="*/ 6581775 w 7515225"/>
              <a:gd name="connsiteY78" fmla="*/ 3381375 h 3943350"/>
              <a:gd name="connsiteX79" fmla="*/ 6629400 w 7515225"/>
              <a:gd name="connsiteY79" fmla="*/ 3371850 h 3943350"/>
              <a:gd name="connsiteX80" fmla="*/ 6686550 w 7515225"/>
              <a:gd name="connsiteY80" fmla="*/ 3352800 h 3943350"/>
              <a:gd name="connsiteX81" fmla="*/ 6715125 w 7515225"/>
              <a:gd name="connsiteY81" fmla="*/ 3343275 h 3943350"/>
              <a:gd name="connsiteX82" fmla="*/ 6762750 w 7515225"/>
              <a:gd name="connsiteY82" fmla="*/ 3333750 h 3943350"/>
              <a:gd name="connsiteX83" fmla="*/ 6791325 w 7515225"/>
              <a:gd name="connsiteY83" fmla="*/ 3324225 h 3943350"/>
              <a:gd name="connsiteX84" fmla="*/ 7515225 w 7515225"/>
              <a:gd name="connsiteY8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276225 h 3943350"/>
              <a:gd name="connsiteX4" fmla="*/ 733425 w 7515225"/>
              <a:gd name="connsiteY4" fmla="*/ 600075 h 3943350"/>
              <a:gd name="connsiteX5" fmla="*/ 752475 w 7515225"/>
              <a:gd name="connsiteY5" fmla="*/ 695325 h 3943350"/>
              <a:gd name="connsiteX6" fmla="*/ 933450 w 7515225"/>
              <a:gd name="connsiteY6" fmla="*/ 942975 h 3943350"/>
              <a:gd name="connsiteX7" fmla="*/ 1171575 w 7515225"/>
              <a:gd name="connsiteY7" fmla="*/ 1023937 h 3943350"/>
              <a:gd name="connsiteX8" fmla="*/ 1671637 w 7515225"/>
              <a:gd name="connsiteY8" fmla="*/ 1066800 h 3943350"/>
              <a:gd name="connsiteX9" fmla="*/ 1943100 w 7515225"/>
              <a:gd name="connsiteY9" fmla="*/ 1133475 h 3943350"/>
              <a:gd name="connsiteX10" fmla="*/ 2759869 w 7515225"/>
              <a:gd name="connsiteY10" fmla="*/ 1464469 h 3943350"/>
              <a:gd name="connsiteX11" fmla="*/ 2931319 w 7515225"/>
              <a:gd name="connsiteY11" fmla="*/ 1543050 h 3943350"/>
              <a:gd name="connsiteX12" fmla="*/ 3105150 w 7515225"/>
              <a:gd name="connsiteY12" fmla="*/ 1657350 h 3943350"/>
              <a:gd name="connsiteX13" fmla="*/ 3224212 w 7515225"/>
              <a:gd name="connsiteY13" fmla="*/ 1752600 h 3943350"/>
              <a:gd name="connsiteX14" fmla="*/ 3352800 w 7515225"/>
              <a:gd name="connsiteY14" fmla="*/ 1914525 h 3943350"/>
              <a:gd name="connsiteX15" fmla="*/ 3419475 w 7515225"/>
              <a:gd name="connsiteY15" fmla="*/ 2000250 h 3943350"/>
              <a:gd name="connsiteX16" fmla="*/ 3457575 w 7515225"/>
              <a:gd name="connsiteY16" fmla="*/ 2057400 h 3943350"/>
              <a:gd name="connsiteX17" fmla="*/ 3505200 w 7515225"/>
              <a:gd name="connsiteY17" fmla="*/ 2124075 h 3943350"/>
              <a:gd name="connsiteX18" fmla="*/ 3543300 w 7515225"/>
              <a:gd name="connsiteY18" fmla="*/ 2181225 h 3943350"/>
              <a:gd name="connsiteX19" fmla="*/ 3581400 w 7515225"/>
              <a:gd name="connsiteY19" fmla="*/ 2247900 h 3943350"/>
              <a:gd name="connsiteX20" fmla="*/ 3667125 w 7515225"/>
              <a:gd name="connsiteY20" fmla="*/ 2345531 h 3943350"/>
              <a:gd name="connsiteX21" fmla="*/ 3838575 w 7515225"/>
              <a:gd name="connsiteY21" fmla="*/ 2428875 h 3943350"/>
              <a:gd name="connsiteX22" fmla="*/ 4050506 w 7515225"/>
              <a:gd name="connsiteY22" fmla="*/ 2505075 h 3943350"/>
              <a:gd name="connsiteX23" fmla="*/ 4250532 w 7515225"/>
              <a:gd name="connsiteY23" fmla="*/ 2638425 h 3943350"/>
              <a:gd name="connsiteX24" fmla="*/ 4362450 w 7515225"/>
              <a:gd name="connsiteY24" fmla="*/ 2762250 h 3943350"/>
              <a:gd name="connsiteX25" fmla="*/ 4381500 w 7515225"/>
              <a:gd name="connsiteY25" fmla="*/ 2819400 h 3943350"/>
              <a:gd name="connsiteX26" fmla="*/ 4400550 w 7515225"/>
              <a:gd name="connsiteY26" fmla="*/ 2857500 h 3943350"/>
              <a:gd name="connsiteX27" fmla="*/ 4419600 w 7515225"/>
              <a:gd name="connsiteY27" fmla="*/ 2924175 h 3943350"/>
              <a:gd name="connsiteX28" fmla="*/ 4448175 w 7515225"/>
              <a:gd name="connsiteY28" fmla="*/ 2990850 h 3943350"/>
              <a:gd name="connsiteX29" fmla="*/ 4467225 w 7515225"/>
              <a:gd name="connsiteY29" fmla="*/ 3048000 h 3943350"/>
              <a:gd name="connsiteX30" fmla="*/ 4486275 w 7515225"/>
              <a:gd name="connsiteY30" fmla="*/ 3105150 h 3943350"/>
              <a:gd name="connsiteX31" fmla="*/ 4495800 w 7515225"/>
              <a:gd name="connsiteY31" fmla="*/ 3133725 h 3943350"/>
              <a:gd name="connsiteX32" fmla="*/ 4505325 w 7515225"/>
              <a:gd name="connsiteY32" fmla="*/ 3171825 h 3943350"/>
              <a:gd name="connsiteX33" fmla="*/ 4524375 w 7515225"/>
              <a:gd name="connsiteY33" fmla="*/ 3200400 h 3943350"/>
              <a:gd name="connsiteX34" fmla="*/ 4533900 w 7515225"/>
              <a:gd name="connsiteY34" fmla="*/ 3228975 h 3943350"/>
              <a:gd name="connsiteX35" fmla="*/ 4552950 w 7515225"/>
              <a:gd name="connsiteY35" fmla="*/ 3257550 h 3943350"/>
              <a:gd name="connsiteX36" fmla="*/ 4572000 w 7515225"/>
              <a:gd name="connsiteY36" fmla="*/ 3314700 h 3943350"/>
              <a:gd name="connsiteX37" fmla="*/ 4600575 w 7515225"/>
              <a:gd name="connsiteY37" fmla="*/ 3343275 h 3943350"/>
              <a:gd name="connsiteX38" fmla="*/ 4629150 w 7515225"/>
              <a:gd name="connsiteY38" fmla="*/ 3409950 h 3943350"/>
              <a:gd name="connsiteX39" fmla="*/ 4648200 w 7515225"/>
              <a:gd name="connsiteY39" fmla="*/ 3438525 h 3943350"/>
              <a:gd name="connsiteX40" fmla="*/ 4667250 w 7515225"/>
              <a:gd name="connsiteY40" fmla="*/ 3495675 h 3943350"/>
              <a:gd name="connsiteX41" fmla="*/ 4686300 w 7515225"/>
              <a:gd name="connsiteY41" fmla="*/ 3552825 h 3943350"/>
              <a:gd name="connsiteX42" fmla="*/ 4695825 w 7515225"/>
              <a:gd name="connsiteY42" fmla="*/ 3581400 h 3943350"/>
              <a:gd name="connsiteX43" fmla="*/ 4714875 w 7515225"/>
              <a:gd name="connsiteY43" fmla="*/ 3619500 h 3943350"/>
              <a:gd name="connsiteX44" fmla="*/ 4724400 w 7515225"/>
              <a:gd name="connsiteY44" fmla="*/ 3648075 h 3943350"/>
              <a:gd name="connsiteX45" fmla="*/ 4772025 w 7515225"/>
              <a:gd name="connsiteY45" fmla="*/ 3705225 h 3943350"/>
              <a:gd name="connsiteX46" fmla="*/ 4791075 w 7515225"/>
              <a:gd name="connsiteY46" fmla="*/ 3733800 h 3943350"/>
              <a:gd name="connsiteX47" fmla="*/ 4867275 w 7515225"/>
              <a:gd name="connsiteY47" fmla="*/ 3790950 h 3943350"/>
              <a:gd name="connsiteX48" fmla="*/ 4924425 w 7515225"/>
              <a:gd name="connsiteY48" fmla="*/ 3848100 h 3943350"/>
              <a:gd name="connsiteX49" fmla="*/ 4943475 w 7515225"/>
              <a:gd name="connsiteY49" fmla="*/ 3876675 h 3943350"/>
              <a:gd name="connsiteX50" fmla="*/ 4972050 w 7515225"/>
              <a:gd name="connsiteY50" fmla="*/ 3886200 h 3943350"/>
              <a:gd name="connsiteX51" fmla="*/ 5057775 w 7515225"/>
              <a:gd name="connsiteY51" fmla="*/ 3924300 h 3943350"/>
              <a:gd name="connsiteX52" fmla="*/ 5286375 w 7515225"/>
              <a:gd name="connsiteY52" fmla="*/ 3943350 h 3943350"/>
              <a:gd name="connsiteX53" fmla="*/ 5314950 w 7515225"/>
              <a:gd name="connsiteY53" fmla="*/ 3924300 h 3943350"/>
              <a:gd name="connsiteX54" fmla="*/ 5353050 w 7515225"/>
              <a:gd name="connsiteY54" fmla="*/ 3876675 h 3943350"/>
              <a:gd name="connsiteX55" fmla="*/ 5372100 w 7515225"/>
              <a:gd name="connsiteY55" fmla="*/ 3848100 h 3943350"/>
              <a:gd name="connsiteX56" fmla="*/ 5400675 w 7515225"/>
              <a:gd name="connsiteY56" fmla="*/ 3829050 h 3943350"/>
              <a:gd name="connsiteX57" fmla="*/ 5438775 w 7515225"/>
              <a:gd name="connsiteY57" fmla="*/ 3800475 h 3943350"/>
              <a:gd name="connsiteX58" fmla="*/ 5467350 w 7515225"/>
              <a:gd name="connsiteY58" fmla="*/ 3790950 h 3943350"/>
              <a:gd name="connsiteX59" fmla="*/ 5495925 w 7515225"/>
              <a:gd name="connsiteY59" fmla="*/ 3771900 h 3943350"/>
              <a:gd name="connsiteX60" fmla="*/ 5562600 w 7515225"/>
              <a:gd name="connsiteY60" fmla="*/ 3752850 h 3943350"/>
              <a:gd name="connsiteX61" fmla="*/ 5600700 w 7515225"/>
              <a:gd name="connsiteY61" fmla="*/ 3733800 h 3943350"/>
              <a:gd name="connsiteX62" fmla="*/ 5667375 w 7515225"/>
              <a:gd name="connsiteY62" fmla="*/ 3686175 h 3943350"/>
              <a:gd name="connsiteX63" fmla="*/ 5695950 w 7515225"/>
              <a:gd name="connsiteY63" fmla="*/ 3667125 h 3943350"/>
              <a:gd name="connsiteX64" fmla="*/ 5724525 w 7515225"/>
              <a:gd name="connsiteY64" fmla="*/ 3657600 h 3943350"/>
              <a:gd name="connsiteX65" fmla="*/ 5810250 w 7515225"/>
              <a:gd name="connsiteY65" fmla="*/ 3638550 h 3943350"/>
              <a:gd name="connsiteX66" fmla="*/ 5867400 w 7515225"/>
              <a:gd name="connsiteY66" fmla="*/ 3619500 h 3943350"/>
              <a:gd name="connsiteX67" fmla="*/ 5953125 w 7515225"/>
              <a:gd name="connsiteY67" fmla="*/ 3581400 h 3943350"/>
              <a:gd name="connsiteX68" fmla="*/ 5981700 w 7515225"/>
              <a:gd name="connsiteY68" fmla="*/ 3571875 h 3943350"/>
              <a:gd name="connsiteX69" fmla="*/ 6086475 w 7515225"/>
              <a:gd name="connsiteY69" fmla="*/ 3552825 h 3943350"/>
              <a:gd name="connsiteX70" fmla="*/ 6143625 w 7515225"/>
              <a:gd name="connsiteY70" fmla="*/ 3533775 h 3943350"/>
              <a:gd name="connsiteX71" fmla="*/ 6172200 w 7515225"/>
              <a:gd name="connsiteY71" fmla="*/ 3514725 h 3943350"/>
              <a:gd name="connsiteX72" fmla="*/ 6200775 w 7515225"/>
              <a:gd name="connsiteY72" fmla="*/ 3505200 h 3943350"/>
              <a:gd name="connsiteX73" fmla="*/ 6296025 w 7515225"/>
              <a:gd name="connsiteY73" fmla="*/ 3476625 h 3943350"/>
              <a:gd name="connsiteX74" fmla="*/ 6372225 w 7515225"/>
              <a:gd name="connsiteY74" fmla="*/ 3438525 h 3943350"/>
              <a:gd name="connsiteX75" fmla="*/ 6410325 w 7515225"/>
              <a:gd name="connsiteY75" fmla="*/ 3429000 h 3943350"/>
              <a:gd name="connsiteX76" fmla="*/ 6467475 w 7515225"/>
              <a:gd name="connsiteY76" fmla="*/ 3409950 h 3943350"/>
              <a:gd name="connsiteX77" fmla="*/ 6543675 w 7515225"/>
              <a:gd name="connsiteY77" fmla="*/ 3390900 h 3943350"/>
              <a:gd name="connsiteX78" fmla="*/ 6581775 w 7515225"/>
              <a:gd name="connsiteY78" fmla="*/ 3381375 h 3943350"/>
              <a:gd name="connsiteX79" fmla="*/ 6629400 w 7515225"/>
              <a:gd name="connsiteY79" fmla="*/ 3371850 h 3943350"/>
              <a:gd name="connsiteX80" fmla="*/ 6686550 w 7515225"/>
              <a:gd name="connsiteY80" fmla="*/ 3352800 h 3943350"/>
              <a:gd name="connsiteX81" fmla="*/ 6715125 w 7515225"/>
              <a:gd name="connsiteY81" fmla="*/ 3343275 h 3943350"/>
              <a:gd name="connsiteX82" fmla="*/ 6762750 w 7515225"/>
              <a:gd name="connsiteY82" fmla="*/ 3333750 h 3943350"/>
              <a:gd name="connsiteX83" fmla="*/ 6791325 w 7515225"/>
              <a:gd name="connsiteY83" fmla="*/ 3324225 h 3943350"/>
              <a:gd name="connsiteX84" fmla="*/ 7515225 w 7515225"/>
              <a:gd name="connsiteY8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33425 w 7515225"/>
              <a:gd name="connsiteY4" fmla="*/ 600075 h 3943350"/>
              <a:gd name="connsiteX5" fmla="*/ 752475 w 7515225"/>
              <a:gd name="connsiteY5" fmla="*/ 695325 h 3943350"/>
              <a:gd name="connsiteX6" fmla="*/ 933450 w 7515225"/>
              <a:gd name="connsiteY6" fmla="*/ 942975 h 3943350"/>
              <a:gd name="connsiteX7" fmla="*/ 1171575 w 7515225"/>
              <a:gd name="connsiteY7" fmla="*/ 1023937 h 3943350"/>
              <a:gd name="connsiteX8" fmla="*/ 1671637 w 7515225"/>
              <a:gd name="connsiteY8" fmla="*/ 1066800 h 3943350"/>
              <a:gd name="connsiteX9" fmla="*/ 1943100 w 7515225"/>
              <a:gd name="connsiteY9" fmla="*/ 1133475 h 3943350"/>
              <a:gd name="connsiteX10" fmla="*/ 2759869 w 7515225"/>
              <a:gd name="connsiteY10" fmla="*/ 1464469 h 3943350"/>
              <a:gd name="connsiteX11" fmla="*/ 2931319 w 7515225"/>
              <a:gd name="connsiteY11" fmla="*/ 1543050 h 3943350"/>
              <a:gd name="connsiteX12" fmla="*/ 3105150 w 7515225"/>
              <a:gd name="connsiteY12" fmla="*/ 1657350 h 3943350"/>
              <a:gd name="connsiteX13" fmla="*/ 3224212 w 7515225"/>
              <a:gd name="connsiteY13" fmla="*/ 1752600 h 3943350"/>
              <a:gd name="connsiteX14" fmla="*/ 3352800 w 7515225"/>
              <a:gd name="connsiteY14" fmla="*/ 1914525 h 3943350"/>
              <a:gd name="connsiteX15" fmla="*/ 3419475 w 7515225"/>
              <a:gd name="connsiteY15" fmla="*/ 2000250 h 3943350"/>
              <a:gd name="connsiteX16" fmla="*/ 3457575 w 7515225"/>
              <a:gd name="connsiteY16" fmla="*/ 2057400 h 3943350"/>
              <a:gd name="connsiteX17" fmla="*/ 3505200 w 7515225"/>
              <a:gd name="connsiteY17" fmla="*/ 2124075 h 3943350"/>
              <a:gd name="connsiteX18" fmla="*/ 3543300 w 7515225"/>
              <a:gd name="connsiteY18" fmla="*/ 2181225 h 3943350"/>
              <a:gd name="connsiteX19" fmla="*/ 3581400 w 7515225"/>
              <a:gd name="connsiteY19" fmla="*/ 2247900 h 3943350"/>
              <a:gd name="connsiteX20" fmla="*/ 3667125 w 7515225"/>
              <a:gd name="connsiteY20" fmla="*/ 2345531 h 3943350"/>
              <a:gd name="connsiteX21" fmla="*/ 3838575 w 7515225"/>
              <a:gd name="connsiteY21" fmla="*/ 2428875 h 3943350"/>
              <a:gd name="connsiteX22" fmla="*/ 4050506 w 7515225"/>
              <a:gd name="connsiteY22" fmla="*/ 2505075 h 3943350"/>
              <a:gd name="connsiteX23" fmla="*/ 4250532 w 7515225"/>
              <a:gd name="connsiteY23" fmla="*/ 2638425 h 3943350"/>
              <a:gd name="connsiteX24" fmla="*/ 4362450 w 7515225"/>
              <a:gd name="connsiteY24" fmla="*/ 2762250 h 3943350"/>
              <a:gd name="connsiteX25" fmla="*/ 4381500 w 7515225"/>
              <a:gd name="connsiteY25" fmla="*/ 2819400 h 3943350"/>
              <a:gd name="connsiteX26" fmla="*/ 4400550 w 7515225"/>
              <a:gd name="connsiteY26" fmla="*/ 2857500 h 3943350"/>
              <a:gd name="connsiteX27" fmla="*/ 4419600 w 7515225"/>
              <a:gd name="connsiteY27" fmla="*/ 2924175 h 3943350"/>
              <a:gd name="connsiteX28" fmla="*/ 4448175 w 7515225"/>
              <a:gd name="connsiteY28" fmla="*/ 2990850 h 3943350"/>
              <a:gd name="connsiteX29" fmla="*/ 4467225 w 7515225"/>
              <a:gd name="connsiteY29" fmla="*/ 3048000 h 3943350"/>
              <a:gd name="connsiteX30" fmla="*/ 4486275 w 7515225"/>
              <a:gd name="connsiteY30" fmla="*/ 3105150 h 3943350"/>
              <a:gd name="connsiteX31" fmla="*/ 4495800 w 7515225"/>
              <a:gd name="connsiteY31" fmla="*/ 3133725 h 3943350"/>
              <a:gd name="connsiteX32" fmla="*/ 4505325 w 7515225"/>
              <a:gd name="connsiteY32" fmla="*/ 3171825 h 3943350"/>
              <a:gd name="connsiteX33" fmla="*/ 4524375 w 7515225"/>
              <a:gd name="connsiteY33" fmla="*/ 3200400 h 3943350"/>
              <a:gd name="connsiteX34" fmla="*/ 4533900 w 7515225"/>
              <a:gd name="connsiteY34" fmla="*/ 3228975 h 3943350"/>
              <a:gd name="connsiteX35" fmla="*/ 4552950 w 7515225"/>
              <a:gd name="connsiteY35" fmla="*/ 3257550 h 3943350"/>
              <a:gd name="connsiteX36" fmla="*/ 4572000 w 7515225"/>
              <a:gd name="connsiteY36" fmla="*/ 3314700 h 3943350"/>
              <a:gd name="connsiteX37" fmla="*/ 4600575 w 7515225"/>
              <a:gd name="connsiteY37" fmla="*/ 3343275 h 3943350"/>
              <a:gd name="connsiteX38" fmla="*/ 4629150 w 7515225"/>
              <a:gd name="connsiteY38" fmla="*/ 3409950 h 3943350"/>
              <a:gd name="connsiteX39" fmla="*/ 4648200 w 7515225"/>
              <a:gd name="connsiteY39" fmla="*/ 3438525 h 3943350"/>
              <a:gd name="connsiteX40" fmla="*/ 4667250 w 7515225"/>
              <a:gd name="connsiteY40" fmla="*/ 3495675 h 3943350"/>
              <a:gd name="connsiteX41" fmla="*/ 4686300 w 7515225"/>
              <a:gd name="connsiteY41" fmla="*/ 3552825 h 3943350"/>
              <a:gd name="connsiteX42" fmla="*/ 4695825 w 7515225"/>
              <a:gd name="connsiteY42" fmla="*/ 3581400 h 3943350"/>
              <a:gd name="connsiteX43" fmla="*/ 4714875 w 7515225"/>
              <a:gd name="connsiteY43" fmla="*/ 3619500 h 3943350"/>
              <a:gd name="connsiteX44" fmla="*/ 4724400 w 7515225"/>
              <a:gd name="connsiteY44" fmla="*/ 3648075 h 3943350"/>
              <a:gd name="connsiteX45" fmla="*/ 4772025 w 7515225"/>
              <a:gd name="connsiteY45" fmla="*/ 3705225 h 3943350"/>
              <a:gd name="connsiteX46" fmla="*/ 4791075 w 7515225"/>
              <a:gd name="connsiteY46" fmla="*/ 3733800 h 3943350"/>
              <a:gd name="connsiteX47" fmla="*/ 4867275 w 7515225"/>
              <a:gd name="connsiteY47" fmla="*/ 3790950 h 3943350"/>
              <a:gd name="connsiteX48" fmla="*/ 4924425 w 7515225"/>
              <a:gd name="connsiteY48" fmla="*/ 3848100 h 3943350"/>
              <a:gd name="connsiteX49" fmla="*/ 4943475 w 7515225"/>
              <a:gd name="connsiteY49" fmla="*/ 3876675 h 3943350"/>
              <a:gd name="connsiteX50" fmla="*/ 4972050 w 7515225"/>
              <a:gd name="connsiteY50" fmla="*/ 3886200 h 3943350"/>
              <a:gd name="connsiteX51" fmla="*/ 5057775 w 7515225"/>
              <a:gd name="connsiteY51" fmla="*/ 3924300 h 3943350"/>
              <a:gd name="connsiteX52" fmla="*/ 5286375 w 7515225"/>
              <a:gd name="connsiteY52" fmla="*/ 3943350 h 3943350"/>
              <a:gd name="connsiteX53" fmla="*/ 5314950 w 7515225"/>
              <a:gd name="connsiteY53" fmla="*/ 3924300 h 3943350"/>
              <a:gd name="connsiteX54" fmla="*/ 5353050 w 7515225"/>
              <a:gd name="connsiteY54" fmla="*/ 3876675 h 3943350"/>
              <a:gd name="connsiteX55" fmla="*/ 5372100 w 7515225"/>
              <a:gd name="connsiteY55" fmla="*/ 3848100 h 3943350"/>
              <a:gd name="connsiteX56" fmla="*/ 5400675 w 7515225"/>
              <a:gd name="connsiteY56" fmla="*/ 3829050 h 3943350"/>
              <a:gd name="connsiteX57" fmla="*/ 5438775 w 7515225"/>
              <a:gd name="connsiteY57" fmla="*/ 3800475 h 3943350"/>
              <a:gd name="connsiteX58" fmla="*/ 5467350 w 7515225"/>
              <a:gd name="connsiteY58" fmla="*/ 3790950 h 3943350"/>
              <a:gd name="connsiteX59" fmla="*/ 5495925 w 7515225"/>
              <a:gd name="connsiteY59" fmla="*/ 3771900 h 3943350"/>
              <a:gd name="connsiteX60" fmla="*/ 5562600 w 7515225"/>
              <a:gd name="connsiteY60" fmla="*/ 3752850 h 3943350"/>
              <a:gd name="connsiteX61" fmla="*/ 5600700 w 7515225"/>
              <a:gd name="connsiteY61" fmla="*/ 3733800 h 3943350"/>
              <a:gd name="connsiteX62" fmla="*/ 5667375 w 7515225"/>
              <a:gd name="connsiteY62" fmla="*/ 3686175 h 3943350"/>
              <a:gd name="connsiteX63" fmla="*/ 5695950 w 7515225"/>
              <a:gd name="connsiteY63" fmla="*/ 3667125 h 3943350"/>
              <a:gd name="connsiteX64" fmla="*/ 5724525 w 7515225"/>
              <a:gd name="connsiteY64" fmla="*/ 3657600 h 3943350"/>
              <a:gd name="connsiteX65" fmla="*/ 5810250 w 7515225"/>
              <a:gd name="connsiteY65" fmla="*/ 3638550 h 3943350"/>
              <a:gd name="connsiteX66" fmla="*/ 5867400 w 7515225"/>
              <a:gd name="connsiteY66" fmla="*/ 3619500 h 3943350"/>
              <a:gd name="connsiteX67" fmla="*/ 5953125 w 7515225"/>
              <a:gd name="connsiteY67" fmla="*/ 3581400 h 3943350"/>
              <a:gd name="connsiteX68" fmla="*/ 5981700 w 7515225"/>
              <a:gd name="connsiteY68" fmla="*/ 3571875 h 3943350"/>
              <a:gd name="connsiteX69" fmla="*/ 6086475 w 7515225"/>
              <a:gd name="connsiteY69" fmla="*/ 3552825 h 3943350"/>
              <a:gd name="connsiteX70" fmla="*/ 6143625 w 7515225"/>
              <a:gd name="connsiteY70" fmla="*/ 3533775 h 3943350"/>
              <a:gd name="connsiteX71" fmla="*/ 6172200 w 7515225"/>
              <a:gd name="connsiteY71" fmla="*/ 3514725 h 3943350"/>
              <a:gd name="connsiteX72" fmla="*/ 6200775 w 7515225"/>
              <a:gd name="connsiteY72" fmla="*/ 3505200 h 3943350"/>
              <a:gd name="connsiteX73" fmla="*/ 6296025 w 7515225"/>
              <a:gd name="connsiteY73" fmla="*/ 3476625 h 3943350"/>
              <a:gd name="connsiteX74" fmla="*/ 6372225 w 7515225"/>
              <a:gd name="connsiteY74" fmla="*/ 3438525 h 3943350"/>
              <a:gd name="connsiteX75" fmla="*/ 6410325 w 7515225"/>
              <a:gd name="connsiteY75" fmla="*/ 3429000 h 3943350"/>
              <a:gd name="connsiteX76" fmla="*/ 6467475 w 7515225"/>
              <a:gd name="connsiteY76" fmla="*/ 3409950 h 3943350"/>
              <a:gd name="connsiteX77" fmla="*/ 6543675 w 7515225"/>
              <a:gd name="connsiteY77" fmla="*/ 3390900 h 3943350"/>
              <a:gd name="connsiteX78" fmla="*/ 6581775 w 7515225"/>
              <a:gd name="connsiteY78" fmla="*/ 3381375 h 3943350"/>
              <a:gd name="connsiteX79" fmla="*/ 6629400 w 7515225"/>
              <a:gd name="connsiteY79" fmla="*/ 3371850 h 3943350"/>
              <a:gd name="connsiteX80" fmla="*/ 6686550 w 7515225"/>
              <a:gd name="connsiteY80" fmla="*/ 3352800 h 3943350"/>
              <a:gd name="connsiteX81" fmla="*/ 6715125 w 7515225"/>
              <a:gd name="connsiteY81" fmla="*/ 3343275 h 3943350"/>
              <a:gd name="connsiteX82" fmla="*/ 6762750 w 7515225"/>
              <a:gd name="connsiteY82" fmla="*/ 3333750 h 3943350"/>
              <a:gd name="connsiteX83" fmla="*/ 6791325 w 7515225"/>
              <a:gd name="connsiteY83" fmla="*/ 3324225 h 3943350"/>
              <a:gd name="connsiteX84" fmla="*/ 7515225 w 7515225"/>
              <a:gd name="connsiteY8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71637 w 7515225"/>
              <a:gd name="connsiteY7" fmla="*/ 1066800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3100 w 7515225"/>
              <a:gd name="connsiteY8" fmla="*/ 1133475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00575 w 7515225"/>
              <a:gd name="connsiteY36" fmla="*/ 3343275 h 3943350"/>
              <a:gd name="connsiteX37" fmla="*/ 4629150 w 7515225"/>
              <a:gd name="connsiteY37" fmla="*/ 3409950 h 3943350"/>
              <a:gd name="connsiteX38" fmla="*/ 4648200 w 7515225"/>
              <a:gd name="connsiteY38" fmla="*/ 3438525 h 3943350"/>
              <a:gd name="connsiteX39" fmla="*/ 4667250 w 7515225"/>
              <a:gd name="connsiteY39" fmla="*/ 3495675 h 3943350"/>
              <a:gd name="connsiteX40" fmla="*/ 4686300 w 7515225"/>
              <a:gd name="connsiteY40" fmla="*/ 3552825 h 3943350"/>
              <a:gd name="connsiteX41" fmla="*/ 4695825 w 7515225"/>
              <a:gd name="connsiteY41" fmla="*/ 3581400 h 3943350"/>
              <a:gd name="connsiteX42" fmla="*/ 4714875 w 7515225"/>
              <a:gd name="connsiteY42" fmla="*/ 3619500 h 3943350"/>
              <a:gd name="connsiteX43" fmla="*/ 4724400 w 7515225"/>
              <a:gd name="connsiteY43" fmla="*/ 3648075 h 3943350"/>
              <a:gd name="connsiteX44" fmla="*/ 4772025 w 7515225"/>
              <a:gd name="connsiteY44" fmla="*/ 3705225 h 3943350"/>
              <a:gd name="connsiteX45" fmla="*/ 4791075 w 7515225"/>
              <a:gd name="connsiteY45" fmla="*/ 3733800 h 3943350"/>
              <a:gd name="connsiteX46" fmla="*/ 4867275 w 7515225"/>
              <a:gd name="connsiteY46" fmla="*/ 3790950 h 3943350"/>
              <a:gd name="connsiteX47" fmla="*/ 4924425 w 7515225"/>
              <a:gd name="connsiteY47" fmla="*/ 3848100 h 3943350"/>
              <a:gd name="connsiteX48" fmla="*/ 4943475 w 7515225"/>
              <a:gd name="connsiteY48" fmla="*/ 3876675 h 3943350"/>
              <a:gd name="connsiteX49" fmla="*/ 4972050 w 7515225"/>
              <a:gd name="connsiteY49" fmla="*/ 3886200 h 3943350"/>
              <a:gd name="connsiteX50" fmla="*/ 5057775 w 7515225"/>
              <a:gd name="connsiteY50" fmla="*/ 3924300 h 3943350"/>
              <a:gd name="connsiteX51" fmla="*/ 5286375 w 7515225"/>
              <a:gd name="connsiteY51" fmla="*/ 3943350 h 3943350"/>
              <a:gd name="connsiteX52" fmla="*/ 5314950 w 7515225"/>
              <a:gd name="connsiteY52" fmla="*/ 3924300 h 3943350"/>
              <a:gd name="connsiteX53" fmla="*/ 5353050 w 7515225"/>
              <a:gd name="connsiteY53" fmla="*/ 3876675 h 3943350"/>
              <a:gd name="connsiteX54" fmla="*/ 5372100 w 7515225"/>
              <a:gd name="connsiteY54" fmla="*/ 3848100 h 3943350"/>
              <a:gd name="connsiteX55" fmla="*/ 5400675 w 7515225"/>
              <a:gd name="connsiteY55" fmla="*/ 3829050 h 3943350"/>
              <a:gd name="connsiteX56" fmla="*/ 5438775 w 7515225"/>
              <a:gd name="connsiteY56" fmla="*/ 3800475 h 3943350"/>
              <a:gd name="connsiteX57" fmla="*/ 5467350 w 7515225"/>
              <a:gd name="connsiteY57" fmla="*/ 3790950 h 3943350"/>
              <a:gd name="connsiteX58" fmla="*/ 5495925 w 7515225"/>
              <a:gd name="connsiteY58" fmla="*/ 3771900 h 3943350"/>
              <a:gd name="connsiteX59" fmla="*/ 5562600 w 7515225"/>
              <a:gd name="connsiteY59" fmla="*/ 3752850 h 3943350"/>
              <a:gd name="connsiteX60" fmla="*/ 5600700 w 7515225"/>
              <a:gd name="connsiteY60" fmla="*/ 3733800 h 3943350"/>
              <a:gd name="connsiteX61" fmla="*/ 5667375 w 7515225"/>
              <a:gd name="connsiteY61" fmla="*/ 3686175 h 3943350"/>
              <a:gd name="connsiteX62" fmla="*/ 5695950 w 7515225"/>
              <a:gd name="connsiteY62" fmla="*/ 3667125 h 3943350"/>
              <a:gd name="connsiteX63" fmla="*/ 5724525 w 7515225"/>
              <a:gd name="connsiteY63" fmla="*/ 3657600 h 3943350"/>
              <a:gd name="connsiteX64" fmla="*/ 5810250 w 7515225"/>
              <a:gd name="connsiteY64" fmla="*/ 3638550 h 3943350"/>
              <a:gd name="connsiteX65" fmla="*/ 5867400 w 7515225"/>
              <a:gd name="connsiteY65" fmla="*/ 3619500 h 3943350"/>
              <a:gd name="connsiteX66" fmla="*/ 5953125 w 7515225"/>
              <a:gd name="connsiteY66" fmla="*/ 3581400 h 3943350"/>
              <a:gd name="connsiteX67" fmla="*/ 5981700 w 7515225"/>
              <a:gd name="connsiteY67" fmla="*/ 3571875 h 3943350"/>
              <a:gd name="connsiteX68" fmla="*/ 6086475 w 7515225"/>
              <a:gd name="connsiteY68" fmla="*/ 3552825 h 3943350"/>
              <a:gd name="connsiteX69" fmla="*/ 6143625 w 7515225"/>
              <a:gd name="connsiteY69" fmla="*/ 3533775 h 3943350"/>
              <a:gd name="connsiteX70" fmla="*/ 6172200 w 7515225"/>
              <a:gd name="connsiteY70" fmla="*/ 3514725 h 3943350"/>
              <a:gd name="connsiteX71" fmla="*/ 6200775 w 7515225"/>
              <a:gd name="connsiteY71" fmla="*/ 3505200 h 3943350"/>
              <a:gd name="connsiteX72" fmla="*/ 6296025 w 7515225"/>
              <a:gd name="connsiteY72" fmla="*/ 3476625 h 3943350"/>
              <a:gd name="connsiteX73" fmla="*/ 6372225 w 7515225"/>
              <a:gd name="connsiteY73" fmla="*/ 3438525 h 3943350"/>
              <a:gd name="connsiteX74" fmla="*/ 6410325 w 7515225"/>
              <a:gd name="connsiteY74" fmla="*/ 3429000 h 3943350"/>
              <a:gd name="connsiteX75" fmla="*/ 6467475 w 7515225"/>
              <a:gd name="connsiteY75" fmla="*/ 3409950 h 3943350"/>
              <a:gd name="connsiteX76" fmla="*/ 6543675 w 7515225"/>
              <a:gd name="connsiteY76" fmla="*/ 3390900 h 3943350"/>
              <a:gd name="connsiteX77" fmla="*/ 6581775 w 7515225"/>
              <a:gd name="connsiteY77" fmla="*/ 3381375 h 3943350"/>
              <a:gd name="connsiteX78" fmla="*/ 6629400 w 7515225"/>
              <a:gd name="connsiteY78" fmla="*/ 3371850 h 3943350"/>
              <a:gd name="connsiteX79" fmla="*/ 6686550 w 7515225"/>
              <a:gd name="connsiteY79" fmla="*/ 3352800 h 3943350"/>
              <a:gd name="connsiteX80" fmla="*/ 6715125 w 7515225"/>
              <a:gd name="connsiteY80" fmla="*/ 3343275 h 3943350"/>
              <a:gd name="connsiteX81" fmla="*/ 6762750 w 7515225"/>
              <a:gd name="connsiteY81" fmla="*/ 3333750 h 3943350"/>
              <a:gd name="connsiteX82" fmla="*/ 6791325 w 7515225"/>
              <a:gd name="connsiteY82" fmla="*/ 3324225 h 3943350"/>
              <a:gd name="connsiteX83" fmla="*/ 7515225 w 7515225"/>
              <a:gd name="connsiteY8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62450 w 7515225"/>
              <a:gd name="connsiteY23" fmla="*/ 2762250 h 3943350"/>
              <a:gd name="connsiteX24" fmla="*/ 4381500 w 7515225"/>
              <a:gd name="connsiteY24" fmla="*/ 2819400 h 3943350"/>
              <a:gd name="connsiteX25" fmla="*/ 4400550 w 7515225"/>
              <a:gd name="connsiteY25" fmla="*/ 2857500 h 3943350"/>
              <a:gd name="connsiteX26" fmla="*/ 4419600 w 7515225"/>
              <a:gd name="connsiteY26" fmla="*/ 2924175 h 3943350"/>
              <a:gd name="connsiteX27" fmla="*/ 4448175 w 7515225"/>
              <a:gd name="connsiteY27" fmla="*/ 2990850 h 3943350"/>
              <a:gd name="connsiteX28" fmla="*/ 4467225 w 7515225"/>
              <a:gd name="connsiteY28" fmla="*/ 3048000 h 3943350"/>
              <a:gd name="connsiteX29" fmla="*/ 4486275 w 7515225"/>
              <a:gd name="connsiteY29" fmla="*/ 3105150 h 3943350"/>
              <a:gd name="connsiteX30" fmla="*/ 4495800 w 7515225"/>
              <a:gd name="connsiteY30" fmla="*/ 3133725 h 3943350"/>
              <a:gd name="connsiteX31" fmla="*/ 4505325 w 7515225"/>
              <a:gd name="connsiteY31" fmla="*/ 3171825 h 3943350"/>
              <a:gd name="connsiteX32" fmla="*/ 4524375 w 7515225"/>
              <a:gd name="connsiteY32" fmla="*/ 3200400 h 3943350"/>
              <a:gd name="connsiteX33" fmla="*/ 4533900 w 7515225"/>
              <a:gd name="connsiteY33" fmla="*/ 3228975 h 3943350"/>
              <a:gd name="connsiteX34" fmla="*/ 4552950 w 7515225"/>
              <a:gd name="connsiteY34" fmla="*/ 3257550 h 3943350"/>
              <a:gd name="connsiteX35" fmla="*/ 4572000 w 7515225"/>
              <a:gd name="connsiteY35" fmla="*/ 3314700 h 3943350"/>
              <a:gd name="connsiteX36" fmla="*/ 4629150 w 7515225"/>
              <a:gd name="connsiteY36" fmla="*/ 3409950 h 3943350"/>
              <a:gd name="connsiteX37" fmla="*/ 4648200 w 7515225"/>
              <a:gd name="connsiteY37" fmla="*/ 3438525 h 3943350"/>
              <a:gd name="connsiteX38" fmla="*/ 4667250 w 7515225"/>
              <a:gd name="connsiteY38" fmla="*/ 3495675 h 3943350"/>
              <a:gd name="connsiteX39" fmla="*/ 4686300 w 7515225"/>
              <a:gd name="connsiteY39" fmla="*/ 3552825 h 3943350"/>
              <a:gd name="connsiteX40" fmla="*/ 4695825 w 7515225"/>
              <a:gd name="connsiteY40" fmla="*/ 3581400 h 3943350"/>
              <a:gd name="connsiteX41" fmla="*/ 4714875 w 7515225"/>
              <a:gd name="connsiteY41" fmla="*/ 3619500 h 3943350"/>
              <a:gd name="connsiteX42" fmla="*/ 4724400 w 7515225"/>
              <a:gd name="connsiteY42" fmla="*/ 3648075 h 3943350"/>
              <a:gd name="connsiteX43" fmla="*/ 4772025 w 7515225"/>
              <a:gd name="connsiteY43" fmla="*/ 3705225 h 3943350"/>
              <a:gd name="connsiteX44" fmla="*/ 4791075 w 7515225"/>
              <a:gd name="connsiteY44" fmla="*/ 3733800 h 3943350"/>
              <a:gd name="connsiteX45" fmla="*/ 4867275 w 7515225"/>
              <a:gd name="connsiteY45" fmla="*/ 3790950 h 3943350"/>
              <a:gd name="connsiteX46" fmla="*/ 4924425 w 7515225"/>
              <a:gd name="connsiteY46" fmla="*/ 3848100 h 3943350"/>
              <a:gd name="connsiteX47" fmla="*/ 4943475 w 7515225"/>
              <a:gd name="connsiteY47" fmla="*/ 3876675 h 3943350"/>
              <a:gd name="connsiteX48" fmla="*/ 4972050 w 7515225"/>
              <a:gd name="connsiteY48" fmla="*/ 3886200 h 3943350"/>
              <a:gd name="connsiteX49" fmla="*/ 5057775 w 7515225"/>
              <a:gd name="connsiteY49" fmla="*/ 3924300 h 3943350"/>
              <a:gd name="connsiteX50" fmla="*/ 5286375 w 7515225"/>
              <a:gd name="connsiteY50" fmla="*/ 3943350 h 3943350"/>
              <a:gd name="connsiteX51" fmla="*/ 5314950 w 7515225"/>
              <a:gd name="connsiteY51" fmla="*/ 3924300 h 3943350"/>
              <a:gd name="connsiteX52" fmla="*/ 5353050 w 7515225"/>
              <a:gd name="connsiteY52" fmla="*/ 3876675 h 3943350"/>
              <a:gd name="connsiteX53" fmla="*/ 5372100 w 7515225"/>
              <a:gd name="connsiteY53" fmla="*/ 3848100 h 3943350"/>
              <a:gd name="connsiteX54" fmla="*/ 5400675 w 7515225"/>
              <a:gd name="connsiteY54" fmla="*/ 3829050 h 3943350"/>
              <a:gd name="connsiteX55" fmla="*/ 5438775 w 7515225"/>
              <a:gd name="connsiteY55" fmla="*/ 3800475 h 3943350"/>
              <a:gd name="connsiteX56" fmla="*/ 5467350 w 7515225"/>
              <a:gd name="connsiteY56" fmla="*/ 3790950 h 3943350"/>
              <a:gd name="connsiteX57" fmla="*/ 5495925 w 7515225"/>
              <a:gd name="connsiteY57" fmla="*/ 3771900 h 3943350"/>
              <a:gd name="connsiteX58" fmla="*/ 5562600 w 7515225"/>
              <a:gd name="connsiteY58" fmla="*/ 3752850 h 3943350"/>
              <a:gd name="connsiteX59" fmla="*/ 5600700 w 7515225"/>
              <a:gd name="connsiteY59" fmla="*/ 3733800 h 3943350"/>
              <a:gd name="connsiteX60" fmla="*/ 5667375 w 7515225"/>
              <a:gd name="connsiteY60" fmla="*/ 3686175 h 3943350"/>
              <a:gd name="connsiteX61" fmla="*/ 5695950 w 7515225"/>
              <a:gd name="connsiteY61" fmla="*/ 3667125 h 3943350"/>
              <a:gd name="connsiteX62" fmla="*/ 5724525 w 7515225"/>
              <a:gd name="connsiteY62" fmla="*/ 3657600 h 3943350"/>
              <a:gd name="connsiteX63" fmla="*/ 5810250 w 7515225"/>
              <a:gd name="connsiteY63" fmla="*/ 3638550 h 3943350"/>
              <a:gd name="connsiteX64" fmla="*/ 5867400 w 7515225"/>
              <a:gd name="connsiteY64" fmla="*/ 3619500 h 3943350"/>
              <a:gd name="connsiteX65" fmla="*/ 5953125 w 7515225"/>
              <a:gd name="connsiteY65" fmla="*/ 3581400 h 3943350"/>
              <a:gd name="connsiteX66" fmla="*/ 5981700 w 7515225"/>
              <a:gd name="connsiteY66" fmla="*/ 3571875 h 3943350"/>
              <a:gd name="connsiteX67" fmla="*/ 6086475 w 7515225"/>
              <a:gd name="connsiteY67" fmla="*/ 3552825 h 3943350"/>
              <a:gd name="connsiteX68" fmla="*/ 6143625 w 7515225"/>
              <a:gd name="connsiteY68" fmla="*/ 3533775 h 3943350"/>
              <a:gd name="connsiteX69" fmla="*/ 6172200 w 7515225"/>
              <a:gd name="connsiteY69" fmla="*/ 3514725 h 3943350"/>
              <a:gd name="connsiteX70" fmla="*/ 6200775 w 7515225"/>
              <a:gd name="connsiteY70" fmla="*/ 3505200 h 3943350"/>
              <a:gd name="connsiteX71" fmla="*/ 6296025 w 7515225"/>
              <a:gd name="connsiteY71" fmla="*/ 3476625 h 3943350"/>
              <a:gd name="connsiteX72" fmla="*/ 6372225 w 7515225"/>
              <a:gd name="connsiteY72" fmla="*/ 3438525 h 3943350"/>
              <a:gd name="connsiteX73" fmla="*/ 6410325 w 7515225"/>
              <a:gd name="connsiteY73" fmla="*/ 3429000 h 3943350"/>
              <a:gd name="connsiteX74" fmla="*/ 6467475 w 7515225"/>
              <a:gd name="connsiteY74" fmla="*/ 3409950 h 3943350"/>
              <a:gd name="connsiteX75" fmla="*/ 6543675 w 7515225"/>
              <a:gd name="connsiteY75" fmla="*/ 3390900 h 3943350"/>
              <a:gd name="connsiteX76" fmla="*/ 6581775 w 7515225"/>
              <a:gd name="connsiteY76" fmla="*/ 3381375 h 3943350"/>
              <a:gd name="connsiteX77" fmla="*/ 6629400 w 7515225"/>
              <a:gd name="connsiteY77" fmla="*/ 3371850 h 3943350"/>
              <a:gd name="connsiteX78" fmla="*/ 6686550 w 7515225"/>
              <a:gd name="connsiteY78" fmla="*/ 3352800 h 3943350"/>
              <a:gd name="connsiteX79" fmla="*/ 6715125 w 7515225"/>
              <a:gd name="connsiteY79" fmla="*/ 3343275 h 3943350"/>
              <a:gd name="connsiteX80" fmla="*/ 6762750 w 7515225"/>
              <a:gd name="connsiteY80" fmla="*/ 3333750 h 3943350"/>
              <a:gd name="connsiteX81" fmla="*/ 6791325 w 7515225"/>
              <a:gd name="connsiteY81" fmla="*/ 3324225 h 3943350"/>
              <a:gd name="connsiteX82" fmla="*/ 7515225 w 7515225"/>
              <a:gd name="connsiteY82"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00550 w 7515225"/>
              <a:gd name="connsiteY24" fmla="*/ 2857500 h 3943350"/>
              <a:gd name="connsiteX25" fmla="*/ 4419600 w 7515225"/>
              <a:gd name="connsiteY25" fmla="*/ 2924175 h 3943350"/>
              <a:gd name="connsiteX26" fmla="*/ 4448175 w 7515225"/>
              <a:gd name="connsiteY26" fmla="*/ 2990850 h 3943350"/>
              <a:gd name="connsiteX27" fmla="*/ 4467225 w 7515225"/>
              <a:gd name="connsiteY27" fmla="*/ 3048000 h 3943350"/>
              <a:gd name="connsiteX28" fmla="*/ 4486275 w 7515225"/>
              <a:gd name="connsiteY28" fmla="*/ 3105150 h 3943350"/>
              <a:gd name="connsiteX29" fmla="*/ 4495800 w 7515225"/>
              <a:gd name="connsiteY29" fmla="*/ 3133725 h 3943350"/>
              <a:gd name="connsiteX30" fmla="*/ 4505325 w 7515225"/>
              <a:gd name="connsiteY30" fmla="*/ 3171825 h 3943350"/>
              <a:gd name="connsiteX31" fmla="*/ 4524375 w 7515225"/>
              <a:gd name="connsiteY31" fmla="*/ 3200400 h 3943350"/>
              <a:gd name="connsiteX32" fmla="*/ 4533900 w 7515225"/>
              <a:gd name="connsiteY32" fmla="*/ 3228975 h 3943350"/>
              <a:gd name="connsiteX33" fmla="*/ 4552950 w 7515225"/>
              <a:gd name="connsiteY33" fmla="*/ 3257550 h 3943350"/>
              <a:gd name="connsiteX34" fmla="*/ 4572000 w 7515225"/>
              <a:gd name="connsiteY34" fmla="*/ 3314700 h 3943350"/>
              <a:gd name="connsiteX35" fmla="*/ 4629150 w 7515225"/>
              <a:gd name="connsiteY35" fmla="*/ 3409950 h 3943350"/>
              <a:gd name="connsiteX36" fmla="*/ 4648200 w 7515225"/>
              <a:gd name="connsiteY36" fmla="*/ 3438525 h 3943350"/>
              <a:gd name="connsiteX37" fmla="*/ 4667250 w 7515225"/>
              <a:gd name="connsiteY37" fmla="*/ 3495675 h 3943350"/>
              <a:gd name="connsiteX38" fmla="*/ 4686300 w 7515225"/>
              <a:gd name="connsiteY38" fmla="*/ 3552825 h 3943350"/>
              <a:gd name="connsiteX39" fmla="*/ 4695825 w 7515225"/>
              <a:gd name="connsiteY39" fmla="*/ 3581400 h 3943350"/>
              <a:gd name="connsiteX40" fmla="*/ 4714875 w 7515225"/>
              <a:gd name="connsiteY40" fmla="*/ 3619500 h 3943350"/>
              <a:gd name="connsiteX41" fmla="*/ 4724400 w 7515225"/>
              <a:gd name="connsiteY41" fmla="*/ 3648075 h 3943350"/>
              <a:gd name="connsiteX42" fmla="*/ 4772025 w 7515225"/>
              <a:gd name="connsiteY42" fmla="*/ 3705225 h 3943350"/>
              <a:gd name="connsiteX43" fmla="*/ 4791075 w 7515225"/>
              <a:gd name="connsiteY43" fmla="*/ 3733800 h 3943350"/>
              <a:gd name="connsiteX44" fmla="*/ 4867275 w 7515225"/>
              <a:gd name="connsiteY44" fmla="*/ 3790950 h 3943350"/>
              <a:gd name="connsiteX45" fmla="*/ 4924425 w 7515225"/>
              <a:gd name="connsiteY45" fmla="*/ 3848100 h 3943350"/>
              <a:gd name="connsiteX46" fmla="*/ 4943475 w 7515225"/>
              <a:gd name="connsiteY46" fmla="*/ 3876675 h 3943350"/>
              <a:gd name="connsiteX47" fmla="*/ 4972050 w 7515225"/>
              <a:gd name="connsiteY47" fmla="*/ 3886200 h 3943350"/>
              <a:gd name="connsiteX48" fmla="*/ 5057775 w 7515225"/>
              <a:gd name="connsiteY48" fmla="*/ 3924300 h 3943350"/>
              <a:gd name="connsiteX49" fmla="*/ 5286375 w 7515225"/>
              <a:gd name="connsiteY49" fmla="*/ 3943350 h 3943350"/>
              <a:gd name="connsiteX50" fmla="*/ 5314950 w 7515225"/>
              <a:gd name="connsiteY50" fmla="*/ 3924300 h 3943350"/>
              <a:gd name="connsiteX51" fmla="*/ 5353050 w 7515225"/>
              <a:gd name="connsiteY51" fmla="*/ 3876675 h 3943350"/>
              <a:gd name="connsiteX52" fmla="*/ 5372100 w 7515225"/>
              <a:gd name="connsiteY52" fmla="*/ 3848100 h 3943350"/>
              <a:gd name="connsiteX53" fmla="*/ 5400675 w 7515225"/>
              <a:gd name="connsiteY53" fmla="*/ 3829050 h 3943350"/>
              <a:gd name="connsiteX54" fmla="*/ 5438775 w 7515225"/>
              <a:gd name="connsiteY54" fmla="*/ 3800475 h 3943350"/>
              <a:gd name="connsiteX55" fmla="*/ 5467350 w 7515225"/>
              <a:gd name="connsiteY55" fmla="*/ 3790950 h 3943350"/>
              <a:gd name="connsiteX56" fmla="*/ 5495925 w 7515225"/>
              <a:gd name="connsiteY56" fmla="*/ 3771900 h 3943350"/>
              <a:gd name="connsiteX57" fmla="*/ 5562600 w 7515225"/>
              <a:gd name="connsiteY57" fmla="*/ 3752850 h 3943350"/>
              <a:gd name="connsiteX58" fmla="*/ 5600700 w 7515225"/>
              <a:gd name="connsiteY58" fmla="*/ 3733800 h 3943350"/>
              <a:gd name="connsiteX59" fmla="*/ 5667375 w 7515225"/>
              <a:gd name="connsiteY59" fmla="*/ 3686175 h 3943350"/>
              <a:gd name="connsiteX60" fmla="*/ 5695950 w 7515225"/>
              <a:gd name="connsiteY60" fmla="*/ 3667125 h 3943350"/>
              <a:gd name="connsiteX61" fmla="*/ 5724525 w 7515225"/>
              <a:gd name="connsiteY61" fmla="*/ 3657600 h 3943350"/>
              <a:gd name="connsiteX62" fmla="*/ 5810250 w 7515225"/>
              <a:gd name="connsiteY62" fmla="*/ 3638550 h 3943350"/>
              <a:gd name="connsiteX63" fmla="*/ 5867400 w 7515225"/>
              <a:gd name="connsiteY63" fmla="*/ 3619500 h 3943350"/>
              <a:gd name="connsiteX64" fmla="*/ 5953125 w 7515225"/>
              <a:gd name="connsiteY64" fmla="*/ 3581400 h 3943350"/>
              <a:gd name="connsiteX65" fmla="*/ 5981700 w 7515225"/>
              <a:gd name="connsiteY65" fmla="*/ 3571875 h 3943350"/>
              <a:gd name="connsiteX66" fmla="*/ 6086475 w 7515225"/>
              <a:gd name="connsiteY66" fmla="*/ 3552825 h 3943350"/>
              <a:gd name="connsiteX67" fmla="*/ 6143625 w 7515225"/>
              <a:gd name="connsiteY67" fmla="*/ 3533775 h 3943350"/>
              <a:gd name="connsiteX68" fmla="*/ 6172200 w 7515225"/>
              <a:gd name="connsiteY68" fmla="*/ 3514725 h 3943350"/>
              <a:gd name="connsiteX69" fmla="*/ 6200775 w 7515225"/>
              <a:gd name="connsiteY69" fmla="*/ 3505200 h 3943350"/>
              <a:gd name="connsiteX70" fmla="*/ 6296025 w 7515225"/>
              <a:gd name="connsiteY70" fmla="*/ 3476625 h 3943350"/>
              <a:gd name="connsiteX71" fmla="*/ 6372225 w 7515225"/>
              <a:gd name="connsiteY71" fmla="*/ 3438525 h 3943350"/>
              <a:gd name="connsiteX72" fmla="*/ 6410325 w 7515225"/>
              <a:gd name="connsiteY72" fmla="*/ 3429000 h 3943350"/>
              <a:gd name="connsiteX73" fmla="*/ 6467475 w 7515225"/>
              <a:gd name="connsiteY73" fmla="*/ 3409950 h 3943350"/>
              <a:gd name="connsiteX74" fmla="*/ 6543675 w 7515225"/>
              <a:gd name="connsiteY74" fmla="*/ 3390900 h 3943350"/>
              <a:gd name="connsiteX75" fmla="*/ 6581775 w 7515225"/>
              <a:gd name="connsiteY75" fmla="*/ 3381375 h 3943350"/>
              <a:gd name="connsiteX76" fmla="*/ 6629400 w 7515225"/>
              <a:gd name="connsiteY76" fmla="*/ 3371850 h 3943350"/>
              <a:gd name="connsiteX77" fmla="*/ 6686550 w 7515225"/>
              <a:gd name="connsiteY77" fmla="*/ 3352800 h 3943350"/>
              <a:gd name="connsiteX78" fmla="*/ 6715125 w 7515225"/>
              <a:gd name="connsiteY78" fmla="*/ 3343275 h 3943350"/>
              <a:gd name="connsiteX79" fmla="*/ 6762750 w 7515225"/>
              <a:gd name="connsiteY79" fmla="*/ 3333750 h 3943350"/>
              <a:gd name="connsiteX80" fmla="*/ 6791325 w 7515225"/>
              <a:gd name="connsiteY80" fmla="*/ 3324225 h 3943350"/>
              <a:gd name="connsiteX81" fmla="*/ 7515225 w 7515225"/>
              <a:gd name="connsiteY81"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19600 w 7515225"/>
              <a:gd name="connsiteY24" fmla="*/ 2924175 h 3943350"/>
              <a:gd name="connsiteX25" fmla="*/ 4448175 w 7515225"/>
              <a:gd name="connsiteY25" fmla="*/ 2990850 h 3943350"/>
              <a:gd name="connsiteX26" fmla="*/ 4467225 w 7515225"/>
              <a:gd name="connsiteY26" fmla="*/ 3048000 h 3943350"/>
              <a:gd name="connsiteX27" fmla="*/ 4486275 w 7515225"/>
              <a:gd name="connsiteY27" fmla="*/ 3105150 h 3943350"/>
              <a:gd name="connsiteX28" fmla="*/ 4495800 w 7515225"/>
              <a:gd name="connsiteY28" fmla="*/ 3133725 h 3943350"/>
              <a:gd name="connsiteX29" fmla="*/ 4505325 w 7515225"/>
              <a:gd name="connsiteY29" fmla="*/ 3171825 h 3943350"/>
              <a:gd name="connsiteX30" fmla="*/ 4524375 w 7515225"/>
              <a:gd name="connsiteY30" fmla="*/ 3200400 h 3943350"/>
              <a:gd name="connsiteX31" fmla="*/ 4533900 w 7515225"/>
              <a:gd name="connsiteY31" fmla="*/ 3228975 h 3943350"/>
              <a:gd name="connsiteX32" fmla="*/ 4552950 w 7515225"/>
              <a:gd name="connsiteY32" fmla="*/ 3257550 h 3943350"/>
              <a:gd name="connsiteX33" fmla="*/ 4572000 w 7515225"/>
              <a:gd name="connsiteY33" fmla="*/ 3314700 h 3943350"/>
              <a:gd name="connsiteX34" fmla="*/ 4629150 w 7515225"/>
              <a:gd name="connsiteY34" fmla="*/ 3409950 h 3943350"/>
              <a:gd name="connsiteX35" fmla="*/ 4648200 w 7515225"/>
              <a:gd name="connsiteY35" fmla="*/ 3438525 h 3943350"/>
              <a:gd name="connsiteX36" fmla="*/ 4667250 w 7515225"/>
              <a:gd name="connsiteY36" fmla="*/ 3495675 h 3943350"/>
              <a:gd name="connsiteX37" fmla="*/ 4686300 w 7515225"/>
              <a:gd name="connsiteY37" fmla="*/ 3552825 h 3943350"/>
              <a:gd name="connsiteX38" fmla="*/ 4695825 w 7515225"/>
              <a:gd name="connsiteY38" fmla="*/ 3581400 h 3943350"/>
              <a:gd name="connsiteX39" fmla="*/ 4714875 w 7515225"/>
              <a:gd name="connsiteY39" fmla="*/ 3619500 h 3943350"/>
              <a:gd name="connsiteX40" fmla="*/ 4724400 w 7515225"/>
              <a:gd name="connsiteY40" fmla="*/ 3648075 h 3943350"/>
              <a:gd name="connsiteX41" fmla="*/ 4772025 w 7515225"/>
              <a:gd name="connsiteY41" fmla="*/ 3705225 h 3943350"/>
              <a:gd name="connsiteX42" fmla="*/ 4791075 w 7515225"/>
              <a:gd name="connsiteY42" fmla="*/ 3733800 h 3943350"/>
              <a:gd name="connsiteX43" fmla="*/ 4867275 w 7515225"/>
              <a:gd name="connsiteY43" fmla="*/ 3790950 h 3943350"/>
              <a:gd name="connsiteX44" fmla="*/ 4924425 w 7515225"/>
              <a:gd name="connsiteY44" fmla="*/ 3848100 h 3943350"/>
              <a:gd name="connsiteX45" fmla="*/ 4943475 w 7515225"/>
              <a:gd name="connsiteY45" fmla="*/ 3876675 h 3943350"/>
              <a:gd name="connsiteX46" fmla="*/ 4972050 w 7515225"/>
              <a:gd name="connsiteY46" fmla="*/ 3886200 h 3943350"/>
              <a:gd name="connsiteX47" fmla="*/ 5057775 w 7515225"/>
              <a:gd name="connsiteY47" fmla="*/ 3924300 h 3943350"/>
              <a:gd name="connsiteX48" fmla="*/ 5286375 w 7515225"/>
              <a:gd name="connsiteY48" fmla="*/ 3943350 h 3943350"/>
              <a:gd name="connsiteX49" fmla="*/ 5314950 w 7515225"/>
              <a:gd name="connsiteY49" fmla="*/ 3924300 h 3943350"/>
              <a:gd name="connsiteX50" fmla="*/ 5353050 w 7515225"/>
              <a:gd name="connsiteY50" fmla="*/ 3876675 h 3943350"/>
              <a:gd name="connsiteX51" fmla="*/ 5372100 w 7515225"/>
              <a:gd name="connsiteY51" fmla="*/ 3848100 h 3943350"/>
              <a:gd name="connsiteX52" fmla="*/ 5400675 w 7515225"/>
              <a:gd name="connsiteY52" fmla="*/ 3829050 h 3943350"/>
              <a:gd name="connsiteX53" fmla="*/ 5438775 w 7515225"/>
              <a:gd name="connsiteY53" fmla="*/ 3800475 h 3943350"/>
              <a:gd name="connsiteX54" fmla="*/ 5467350 w 7515225"/>
              <a:gd name="connsiteY54" fmla="*/ 3790950 h 3943350"/>
              <a:gd name="connsiteX55" fmla="*/ 5495925 w 7515225"/>
              <a:gd name="connsiteY55" fmla="*/ 3771900 h 3943350"/>
              <a:gd name="connsiteX56" fmla="*/ 5562600 w 7515225"/>
              <a:gd name="connsiteY56" fmla="*/ 3752850 h 3943350"/>
              <a:gd name="connsiteX57" fmla="*/ 5600700 w 7515225"/>
              <a:gd name="connsiteY57" fmla="*/ 3733800 h 3943350"/>
              <a:gd name="connsiteX58" fmla="*/ 5667375 w 7515225"/>
              <a:gd name="connsiteY58" fmla="*/ 3686175 h 3943350"/>
              <a:gd name="connsiteX59" fmla="*/ 5695950 w 7515225"/>
              <a:gd name="connsiteY59" fmla="*/ 3667125 h 3943350"/>
              <a:gd name="connsiteX60" fmla="*/ 5724525 w 7515225"/>
              <a:gd name="connsiteY60" fmla="*/ 3657600 h 3943350"/>
              <a:gd name="connsiteX61" fmla="*/ 5810250 w 7515225"/>
              <a:gd name="connsiteY61" fmla="*/ 3638550 h 3943350"/>
              <a:gd name="connsiteX62" fmla="*/ 5867400 w 7515225"/>
              <a:gd name="connsiteY62" fmla="*/ 3619500 h 3943350"/>
              <a:gd name="connsiteX63" fmla="*/ 5953125 w 7515225"/>
              <a:gd name="connsiteY63" fmla="*/ 3581400 h 3943350"/>
              <a:gd name="connsiteX64" fmla="*/ 5981700 w 7515225"/>
              <a:gd name="connsiteY64" fmla="*/ 3571875 h 3943350"/>
              <a:gd name="connsiteX65" fmla="*/ 6086475 w 7515225"/>
              <a:gd name="connsiteY65" fmla="*/ 3552825 h 3943350"/>
              <a:gd name="connsiteX66" fmla="*/ 6143625 w 7515225"/>
              <a:gd name="connsiteY66" fmla="*/ 3533775 h 3943350"/>
              <a:gd name="connsiteX67" fmla="*/ 6172200 w 7515225"/>
              <a:gd name="connsiteY67" fmla="*/ 3514725 h 3943350"/>
              <a:gd name="connsiteX68" fmla="*/ 6200775 w 7515225"/>
              <a:gd name="connsiteY68" fmla="*/ 3505200 h 3943350"/>
              <a:gd name="connsiteX69" fmla="*/ 6296025 w 7515225"/>
              <a:gd name="connsiteY69" fmla="*/ 3476625 h 3943350"/>
              <a:gd name="connsiteX70" fmla="*/ 6372225 w 7515225"/>
              <a:gd name="connsiteY70" fmla="*/ 3438525 h 3943350"/>
              <a:gd name="connsiteX71" fmla="*/ 6410325 w 7515225"/>
              <a:gd name="connsiteY71" fmla="*/ 3429000 h 3943350"/>
              <a:gd name="connsiteX72" fmla="*/ 6467475 w 7515225"/>
              <a:gd name="connsiteY72" fmla="*/ 3409950 h 3943350"/>
              <a:gd name="connsiteX73" fmla="*/ 6543675 w 7515225"/>
              <a:gd name="connsiteY73" fmla="*/ 3390900 h 3943350"/>
              <a:gd name="connsiteX74" fmla="*/ 6581775 w 7515225"/>
              <a:gd name="connsiteY74" fmla="*/ 3381375 h 3943350"/>
              <a:gd name="connsiteX75" fmla="*/ 6629400 w 7515225"/>
              <a:gd name="connsiteY75" fmla="*/ 3371850 h 3943350"/>
              <a:gd name="connsiteX76" fmla="*/ 6686550 w 7515225"/>
              <a:gd name="connsiteY76" fmla="*/ 3352800 h 3943350"/>
              <a:gd name="connsiteX77" fmla="*/ 6715125 w 7515225"/>
              <a:gd name="connsiteY77" fmla="*/ 3343275 h 3943350"/>
              <a:gd name="connsiteX78" fmla="*/ 6762750 w 7515225"/>
              <a:gd name="connsiteY78" fmla="*/ 3333750 h 3943350"/>
              <a:gd name="connsiteX79" fmla="*/ 6791325 w 7515225"/>
              <a:gd name="connsiteY79" fmla="*/ 3324225 h 3943350"/>
              <a:gd name="connsiteX80" fmla="*/ 7515225 w 7515225"/>
              <a:gd name="connsiteY80"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48175 w 7515225"/>
              <a:gd name="connsiteY24" fmla="*/ 2990850 h 3943350"/>
              <a:gd name="connsiteX25" fmla="*/ 4467225 w 7515225"/>
              <a:gd name="connsiteY25" fmla="*/ 3048000 h 3943350"/>
              <a:gd name="connsiteX26" fmla="*/ 4486275 w 7515225"/>
              <a:gd name="connsiteY26" fmla="*/ 3105150 h 3943350"/>
              <a:gd name="connsiteX27" fmla="*/ 4495800 w 7515225"/>
              <a:gd name="connsiteY27" fmla="*/ 3133725 h 3943350"/>
              <a:gd name="connsiteX28" fmla="*/ 4505325 w 7515225"/>
              <a:gd name="connsiteY28" fmla="*/ 3171825 h 3943350"/>
              <a:gd name="connsiteX29" fmla="*/ 4524375 w 7515225"/>
              <a:gd name="connsiteY29" fmla="*/ 3200400 h 3943350"/>
              <a:gd name="connsiteX30" fmla="*/ 4533900 w 7515225"/>
              <a:gd name="connsiteY30" fmla="*/ 3228975 h 3943350"/>
              <a:gd name="connsiteX31" fmla="*/ 4552950 w 7515225"/>
              <a:gd name="connsiteY31" fmla="*/ 3257550 h 3943350"/>
              <a:gd name="connsiteX32" fmla="*/ 4572000 w 7515225"/>
              <a:gd name="connsiteY32" fmla="*/ 3314700 h 3943350"/>
              <a:gd name="connsiteX33" fmla="*/ 4629150 w 7515225"/>
              <a:gd name="connsiteY33" fmla="*/ 3409950 h 3943350"/>
              <a:gd name="connsiteX34" fmla="*/ 4648200 w 7515225"/>
              <a:gd name="connsiteY34" fmla="*/ 3438525 h 3943350"/>
              <a:gd name="connsiteX35" fmla="*/ 4667250 w 7515225"/>
              <a:gd name="connsiteY35" fmla="*/ 3495675 h 3943350"/>
              <a:gd name="connsiteX36" fmla="*/ 4686300 w 7515225"/>
              <a:gd name="connsiteY36" fmla="*/ 3552825 h 3943350"/>
              <a:gd name="connsiteX37" fmla="*/ 4695825 w 7515225"/>
              <a:gd name="connsiteY37" fmla="*/ 3581400 h 3943350"/>
              <a:gd name="connsiteX38" fmla="*/ 4714875 w 7515225"/>
              <a:gd name="connsiteY38" fmla="*/ 3619500 h 3943350"/>
              <a:gd name="connsiteX39" fmla="*/ 4724400 w 7515225"/>
              <a:gd name="connsiteY39" fmla="*/ 3648075 h 3943350"/>
              <a:gd name="connsiteX40" fmla="*/ 4772025 w 7515225"/>
              <a:gd name="connsiteY40" fmla="*/ 3705225 h 3943350"/>
              <a:gd name="connsiteX41" fmla="*/ 4791075 w 7515225"/>
              <a:gd name="connsiteY41" fmla="*/ 3733800 h 3943350"/>
              <a:gd name="connsiteX42" fmla="*/ 4867275 w 7515225"/>
              <a:gd name="connsiteY42" fmla="*/ 3790950 h 3943350"/>
              <a:gd name="connsiteX43" fmla="*/ 4924425 w 7515225"/>
              <a:gd name="connsiteY43" fmla="*/ 3848100 h 3943350"/>
              <a:gd name="connsiteX44" fmla="*/ 4943475 w 7515225"/>
              <a:gd name="connsiteY44" fmla="*/ 3876675 h 3943350"/>
              <a:gd name="connsiteX45" fmla="*/ 4972050 w 7515225"/>
              <a:gd name="connsiteY45" fmla="*/ 3886200 h 3943350"/>
              <a:gd name="connsiteX46" fmla="*/ 5057775 w 7515225"/>
              <a:gd name="connsiteY46" fmla="*/ 3924300 h 3943350"/>
              <a:gd name="connsiteX47" fmla="*/ 5286375 w 7515225"/>
              <a:gd name="connsiteY47" fmla="*/ 3943350 h 3943350"/>
              <a:gd name="connsiteX48" fmla="*/ 5314950 w 7515225"/>
              <a:gd name="connsiteY48" fmla="*/ 3924300 h 3943350"/>
              <a:gd name="connsiteX49" fmla="*/ 5353050 w 7515225"/>
              <a:gd name="connsiteY49" fmla="*/ 3876675 h 3943350"/>
              <a:gd name="connsiteX50" fmla="*/ 5372100 w 7515225"/>
              <a:gd name="connsiteY50" fmla="*/ 3848100 h 3943350"/>
              <a:gd name="connsiteX51" fmla="*/ 5400675 w 7515225"/>
              <a:gd name="connsiteY51" fmla="*/ 3829050 h 3943350"/>
              <a:gd name="connsiteX52" fmla="*/ 5438775 w 7515225"/>
              <a:gd name="connsiteY52" fmla="*/ 3800475 h 3943350"/>
              <a:gd name="connsiteX53" fmla="*/ 5467350 w 7515225"/>
              <a:gd name="connsiteY53" fmla="*/ 3790950 h 3943350"/>
              <a:gd name="connsiteX54" fmla="*/ 5495925 w 7515225"/>
              <a:gd name="connsiteY54" fmla="*/ 3771900 h 3943350"/>
              <a:gd name="connsiteX55" fmla="*/ 5562600 w 7515225"/>
              <a:gd name="connsiteY55" fmla="*/ 3752850 h 3943350"/>
              <a:gd name="connsiteX56" fmla="*/ 5600700 w 7515225"/>
              <a:gd name="connsiteY56" fmla="*/ 3733800 h 3943350"/>
              <a:gd name="connsiteX57" fmla="*/ 5667375 w 7515225"/>
              <a:gd name="connsiteY57" fmla="*/ 3686175 h 3943350"/>
              <a:gd name="connsiteX58" fmla="*/ 5695950 w 7515225"/>
              <a:gd name="connsiteY58" fmla="*/ 3667125 h 3943350"/>
              <a:gd name="connsiteX59" fmla="*/ 5724525 w 7515225"/>
              <a:gd name="connsiteY59" fmla="*/ 3657600 h 3943350"/>
              <a:gd name="connsiteX60" fmla="*/ 5810250 w 7515225"/>
              <a:gd name="connsiteY60" fmla="*/ 3638550 h 3943350"/>
              <a:gd name="connsiteX61" fmla="*/ 5867400 w 7515225"/>
              <a:gd name="connsiteY61" fmla="*/ 3619500 h 3943350"/>
              <a:gd name="connsiteX62" fmla="*/ 5953125 w 7515225"/>
              <a:gd name="connsiteY62" fmla="*/ 3581400 h 3943350"/>
              <a:gd name="connsiteX63" fmla="*/ 5981700 w 7515225"/>
              <a:gd name="connsiteY63" fmla="*/ 3571875 h 3943350"/>
              <a:gd name="connsiteX64" fmla="*/ 6086475 w 7515225"/>
              <a:gd name="connsiteY64" fmla="*/ 3552825 h 3943350"/>
              <a:gd name="connsiteX65" fmla="*/ 6143625 w 7515225"/>
              <a:gd name="connsiteY65" fmla="*/ 3533775 h 3943350"/>
              <a:gd name="connsiteX66" fmla="*/ 6172200 w 7515225"/>
              <a:gd name="connsiteY66" fmla="*/ 3514725 h 3943350"/>
              <a:gd name="connsiteX67" fmla="*/ 6200775 w 7515225"/>
              <a:gd name="connsiteY67" fmla="*/ 3505200 h 3943350"/>
              <a:gd name="connsiteX68" fmla="*/ 6296025 w 7515225"/>
              <a:gd name="connsiteY68" fmla="*/ 3476625 h 3943350"/>
              <a:gd name="connsiteX69" fmla="*/ 6372225 w 7515225"/>
              <a:gd name="connsiteY69" fmla="*/ 3438525 h 3943350"/>
              <a:gd name="connsiteX70" fmla="*/ 6410325 w 7515225"/>
              <a:gd name="connsiteY70" fmla="*/ 3429000 h 3943350"/>
              <a:gd name="connsiteX71" fmla="*/ 6467475 w 7515225"/>
              <a:gd name="connsiteY71" fmla="*/ 3409950 h 3943350"/>
              <a:gd name="connsiteX72" fmla="*/ 6543675 w 7515225"/>
              <a:gd name="connsiteY72" fmla="*/ 3390900 h 3943350"/>
              <a:gd name="connsiteX73" fmla="*/ 6581775 w 7515225"/>
              <a:gd name="connsiteY73" fmla="*/ 3381375 h 3943350"/>
              <a:gd name="connsiteX74" fmla="*/ 6629400 w 7515225"/>
              <a:gd name="connsiteY74" fmla="*/ 3371850 h 3943350"/>
              <a:gd name="connsiteX75" fmla="*/ 6686550 w 7515225"/>
              <a:gd name="connsiteY75" fmla="*/ 3352800 h 3943350"/>
              <a:gd name="connsiteX76" fmla="*/ 6715125 w 7515225"/>
              <a:gd name="connsiteY76" fmla="*/ 3343275 h 3943350"/>
              <a:gd name="connsiteX77" fmla="*/ 6762750 w 7515225"/>
              <a:gd name="connsiteY77" fmla="*/ 3333750 h 3943350"/>
              <a:gd name="connsiteX78" fmla="*/ 6791325 w 7515225"/>
              <a:gd name="connsiteY78" fmla="*/ 3324225 h 3943350"/>
              <a:gd name="connsiteX79" fmla="*/ 7515225 w 7515225"/>
              <a:gd name="connsiteY79"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86275 w 7515225"/>
              <a:gd name="connsiteY25" fmla="*/ 3105150 h 3943350"/>
              <a:gd name="connsiteX26" fmla="*/ 4495800 w 7515225"/>
              <a:gd name="connsiteY26" fmla="*/ 3133725 h 3943350"/>
              <a:gd name="connsiteX27" fmla="*/ 4505325 w 7515225"/>
              <a:gd name="connsiteY27" fmla="*/ 3171825 h 3943350"/>
              <a:gd name="connsiteX28" fmla="*/ 4524375 w 7515225"/>
              <a:gd name="connsiteY28" fmla="*/ 3200400 h 3943350"/>
              <a:gd name="connsiteX29" fmla="*/ 4533900 w 7515225"/>
              <a:gd name="connsiteY29" fmla="*/ 3228975 h 3943350"/>
              <a:gd name="connsiteX30" fmla="*/ 4552950 w 7515225"/>
              <a:gd name="connsiteY30" fmla="*/ 3257550 h 3943350"/>
              <a:gd name="connsiteX31" fmla="*/ 4572000 w 7515225"/>
              <a:gd name="connsiteY31" fmla="*/ 3314700 h 3943350"/>
              <a:gd name="connsiteX32" fmla="*/ 4629150 w 7515225"/>
              <a:gd name="connsiteY32" fmla="*/ 3409950 h 3943350"/>
              <a:gd name="connsiteX33" fmla="*/ 4648200 w 7515225"/>
              <a:gd name="connsiteY33" fmla="*/ 3438525 h 3943350"/>
              <a:gd name="connsiteX34" fmla="*/ 4667250 w 7515225"/>
              <a:gd name="connsiteY34" fmla="*/ 3495675 h 3943350"/>
              <a:gd name="connsiteX35" fmla="*/ 4686300 w 7515225"/>
              <a:gd name="connsiteY35" fmla="*/ 3552825 h 3943350"/>
              <a:gd name="connsiteX36" fmla="*/ 4695825 w 7515225"/>
              <a:gd name="connsiteY36" fmla="*/ 3581400 h 3943350"/>
              <a:gd name="connsiteX37" fmla="*/ 4714875 w 7515225"/>
              <a:gd name="connsiteY37" fmla="*/ 3619500 h 3943350"/>
              <a:gd name="connsiteX38" fmla="*/ 4724400 w 7515225"/>
              <a:gd name="connsiteY38" fmla="*/ 3648075 h 3943350"/>
              <a:gd name="connsiteX39" fmla="*/ 4772025 w 7515225"/>
              <a:gd name="connsiteY39" fmla="*/ 3705225 h 3943350"/>
              <a:gd name="connsiteX40" fmla="*/ 4791075 w 7515225"/>
              <a:gd name="connsiteY40" fmla="*/ 3733800 h 3943350"/>
              <a:gd name="connsiteX41" fmla="*/ 4867275 w 7515225"/>
              <a:gd name="connsiteY41" fmla="*/ 3790950 h 3943350"/>
              <a:gd name="connsiteX42" fmla="*/ 4924425 w 7515225"/>
              <a:gd name="connsiteY42" fmla="*/ 3848100 h 3943350"/>
              <a:gd name="connsiteX43" fmla="*/ 4943475 w 7515225"/>
              <a:gd name="connsiteY43" fmla="*/ 3876675 h 3943350"/>
              <a:gd name="connsiteX44" fmla="*/ 4972050 w 7515225"/>
              <a:gd name="connsiteY44" fmla="*/ 3886200 h 3943350"/>
              <a:gd name="connsiteX45" fmla="*/ 5057775 w 7515225"/>
              <a:gd name="connsiteY45" fmla="*/ 3924300 h 3943350"/>
              <a:gd name="connsiteX46" fmla="*/ 5286375 w 7515225"/>
              <a:gd name="connsiteY46" fmla="*/ 3943350 h 3943350"/>
              <a:gd name="connsiteX47" fmla="*/ 5314950 w 7515225"/>
              <a:gd name="connsiteY47" fmla="*/ 3924300 h 3943350"/>
              <a:gd name="connsiteX48" fmla="*/ 5353050 w 7515225"/>
              <a:gd name="connsiteY48" fmla="*/ 3876675 h 3943350"/>
              <a:gd name="connsiteX49" fmla="*/ 5372100 w 7515225"/>
              <a:gd name="connsiteY49" fmla="*/ 3848100 h 3943350"/>
              <a:gd name="connsiteX50" fmla="*/ 5400675 w 7515225"/>
              <a:gd name="connsiteY50" fmla="*/ 3829050 h 3943350"/>
              <a:gd name="connsiteX51" fmla="*/ 5438775 w 7515225"/>
              <a:gd name="connsiteY51" fmla="*/ 3800475 h 3943350"/>
              <a:gd name="connsiteX52" fmla="*/ 5467350 w 7515225"/>
              <a:gd name="connsiteY52" fmla="*/ 3790950 h 3943350"/>
              <a:gd name="connsiteX53" fmla="*/ 5495925 w 7515225"/>
              <a:gd name="connsiteY53" fmla="*/ 3771900 h 3943350"/>
              <a:gd name="connsiteX54" fmla="*/ 5562600 w 7515225"/>
              <a:gd name="connsiteY54" fmla="*/ 3752850 h 3943350"/>
              <a:gd name="connsiteX55" fmla="*/ 5600700 w 7515225"/>
              <a:gd name="connsiteY55" fmla="*/ 3733800 h 3943350"/>
              <a:gd name="connsiteX56" fmla="*/ 5667375 w 7515225"/>
              <a:gd name="connsiteY56" fmla="*/ 3686175 h 3943350"/>
              <a:gd name="connsiteX57" fmla="*/ 5695950 w 7515225"/>
              <a:gd name="connsiteY57" fmla="*/ 3667125 h 3943350"/>
              <a:gd name="connsiteX58" fmla="*/ 5724525 w 7515225"/>
              <a:gd name="connsiteY58" fmla="*/ 3657600 h 3943350"/>
              <a:gd name="connsiteX59" fmla="*/ 5810250 w 7515225"/>
              <a:gd name="connsiteY59" fmla="*/ 3638550 h 3943350"/>
              <a:gd name="connsiteX60" fmla="*/ 5867400 w 7515225"/>
              <a:gd name="connsiteY60" fmla="*/ 3619500 h 3943350"/>
              <a:gd name="connsiteX61" fmla="*/ 5953125 w 7515225"/>
              <a:gd name="connsiteY61" fmla="*/ 3581400 h 3943350"/>
              <a:gd name="connsiteX62" fmla="*/ 5981700 w 7515225"/>
              <a:gd name="connsiteY62" fmla="*/ 3571875 h 3943350"/>
              <a:gd name="connsiteX63" fmla="*/ 6086475 w 7515225"/>
              <a:gd name="connsiteY63" fmla="*/ 3552825 h 3943350"/>
              <a:gd name="connsiteX64" fmla="*/ 6143625 w 7515225"/>
              <a:gd name="connsiteY64" fmla="*/ 3533775 h 3943350"/>
              <a:gd name="connsiteX65" fmla="*/ 6172200 w 7515225"/>
              <a:gd name="connsiteY65" fmla="*/ 3514725 h 3943350"/>
              <a:gd name="connsiteX66" fmla="*/ 6200775 w 7515225"/>
              <a:gd name="connsiteY66" fmla="*/ 3505200 h 3943350"/>
              <a:gd name="connsiteX67" fmla="*/ 6296025 w 7515225"/>
              <a:gd name="connsiteY67" fmla="*/ 3476625 h 3943350"/>
              <a:gd name="connsiteX68" fmla="*/ 6372225 w 7515225"/>
              <a:gd name="connsiteY68" fmla="*/ 3438525 h 3943350"/>
              <a:gd name="connsiteX69" fmla="*/ 6410325 w 7515225"/>
              <a:gd name="connsiteY69" fmla="*/ 3429000 h 3943350"/>
              <a:gd name="connsiteX70" fmla="*/ 6467475 w 7515225"/>
              <a:gd name="connsiteY70" fmla="*/ 3409950 h 3943350"/>
              <a:gd name="connsiteX71" fmla="*/ 6543675 w 7515225"/>
              <a:gd name="connsiteY71" fmla="*/ 3390900 h 3943350"/>
              <a:gd name="connsiteX72" fmla="*/ 6581775 w 7515225"/>
              <a:gd name="connsiteY72" fmla="*/ 3381375 h 3943350"/>
              <a:gd name="connsiteX73" fmla="*/ 6629400 w 7515225"/>
              <a:gd name="connsiteY73" fmla="*/ 3371850 h 3943350"/>
              <a:gd name="connsiteX74" fmla="*/ 6686550 w 7515225"/>
              <a:gd name="connsiteY74" fmla="*/ 3352800 h 3943350"/>
              <a:gd name="connsiteX75" fmla="*/ 6715125 w 7515225"/>
              <a:gd name="connsiteY75" fmla="*/ 3343275 h 3943350"/>
              <a:gd name="connsiteX76" fmla="*/ 6762750 w 7515225"/>
              <a:gd name="connsiteY76" fmla="*/ 3333750 h 3943350"/>
              <a:gd name="connsiteX77" fmla="*/ 6791325 w 7515225"/>
              <a:gd name="connsiteY77" fmla="*/ 3324225 h 3943350"/>
              <a:gd name="connsiteX78" fmla="*/ 7515225 w 7515225"/>
              <a:gd name="connsiteY78"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29150 w 7515225"/>
              <a:gd name="connsiteY31" fmla="*/ 3409950 h 3943350"/>
              <a:gd name="connsiteX32" fmla="*/ 4648200 w 7515225"/>
              <a:gd name="connsiteY32" fmla="*/ 3438525 h 3943350"/>
              <a:gd name="connsiteX33" fmla="*/ 4667250 w 7515225"/>
              <a:gd name="connsiteY33" fmla="*/ 3495675 h 3943350"/>
              <a:gd name="connsiteX34" fmla="*/ 4686300 w 7515225"/>
              <a:gd name="connsiteY34" fmla="*/ 3552825 h 3943350"/>
              <a:gd name="connsiteX35" fmla="*/ 4695825 w 7515225"/>
              <a:gd name="connsiteY35" fmla="*/ 3581400 h 3943350"/>
              <a:gd name="connsiteX36" fmla="*/ 4714875 w 7515225"/>
              <a:gd name="connsiteY36" fmla="*/ 3619500 h 3943350"/>
              <a:gd name="connsiteX37" fmla="*/ 4724400 w 7515225"/>
              <a:gd name="connsiteY37" fmla="*/ 3648075 h 3943350"/>
              <a:gd name="connsiteX38" fmla="*/ 4772025 w 7515225"/>
              <a:gd name="connsiteY38" fmla="*/ 3705225 h 3943350"/>
              <a:gd name="connsiteX39" fmla="*/ 4791075 w 7515225"/>
              <a:gd name="connsiteY39" fmla="*/ 3733800 h 3943350"/>
              <a:gd name="connsiteX40" fmla="*/ 4867275 w 7515225"/>
              <a:gd name="connsiteY40" fmla="*/ 3790950 h 3943350"/>
              <a:gd name="connsiteX41" fmla="*/ 4924425 w 7515225"/>
              <a:gd name="connsiteY41" fmla="*/ 3848100 h 3943350"/>
              <a:gd name="connsiteX42" fmla="*/ 4943475 w 7515225"/>
              <a:gd name="connsiteY42" fmla="*/ 3876675 h 3943350"/>
              <a:gd name="connsiteX43" fmla="*/ 4972050 w 7515225"/>
              <a:gd name="connsiteY43" fmla="*/ 3886200 h 3943350"/>
              <a:gd name="connsiteX44" fmla="*/ 5057775 w 7515225"/>
              <a:gd name="connsiteY44" fmla="*/ 3924300 h 3943350"/>
              <a:gd name="connsiteX45" fmla="*/ 5286375 w 7515225"/>
              <a:gd name="connsiteY45" fmla="*/ 3943350 h 3943350"/>
              <a:gd name="connsiteX46" fmla="*/ 5314950 w 7515225"/>
              <a:gd name="connsiteY46" fmla="*/ 3924300 h 3943350"/>
              <a:gd name="connsiteX47" fmla="*/ 5353050 w 7515225"/>
              <a:gd name="connsiteY47" fmla="*/ 3876675 h 3943350"/>
              <a:gd name="connsiteX48" fmla="*/ 5372100 w 7515225"/>
              <a:gd name="connsiteY48" fmla="*/ 3848100 h 3943350"/>
              <a:gd name="connsiteX49" fmla="*/ 5400675 w 7515225"/>
              <a:gd name="connsiteY49" fmla="*/ 3829050 h 3943350"/>
              <a:gd name="connsiteX50" fmla="*/ 5438775 w 7515225"/>
              <a:gd name="connsiteY50" fmla="*/ 3800475 h 3943350"/>
              <a:gd name="connsiteX51" fmla="*/ 5467350 w 7515225"/>
              <a:gd name="connsiteY51" fmla="*/ 3790950 h 3943350"/>
              <a:gd name="connsiteX52" fmla="*/ 5495925 w 7515225"/>
              <a:gd name="connsiteY52" fmla="*/ 3771900 h 3943350"/>
              <a:gd name="connsiteX53" fmla="*/ 5562600 w 7515225"/>
              <a:gd name="connsiteY53" fmla="*/ 3752850 h 3943350"/>
              <a:gd name="connsiteX54" fmla="*/ 5600700 w 7515225"/>
              <a:gd name="connsiteY54" fmla="*/ 3733800 h 3943350"/>
              <a:gd name="connsiteX55" fmla="*/ 5667375 w 7515225"/>
              <a:gd name="connsiteY55" fmla="*/ 3686175 h 3943350"/>
              <a:gd name="connsiteX56" fmla="*/ 5695950 w 7515225"/>
              <a:gd name="connsiteY56" fmla="*/ 3667125 h 3943350"/>
              <a:gd name="connsiteX57" fmla="*/ 5724525 w 7515225"/>
              <a:gd name="connsiteY57" fmla="*/ 3657600 h 3943350"/>
              <a:gd name="connsiteX58" fmla="*/ 5810250 w 7515225"/>
              <a:gd name="connsiteY58" fmla="*/ 3638550 h 3943350"/>
              <a:gd name="connsiteX59" fmla="*/ 5867400 w 7515225"/>
              <a:gd name="connsiteY59" fmla="*/ 3619500 h 3943350"/>
              <a:gd name="connsiteX60" fmla="*/ 5953125 w 7515225"/>
              <a:gd name="connsiteY60" fmla="*/ 3581400 h 3943350"/>
              <a:gd name="connsiteX61" fmla="*/ 5981700 w 7515225"/>
              <a:gd name="connsiteY61" fmla="*/ 3571875 h 3943350"/>
              <a:gd name="connsiteX62" fmla="*/ 6086475 w 7515225"/>
              <a:gd name="connsiteY62" fmla="*/ 3552825 h 3943350"/>
              <a:gd name="connsiteX63" fmla="*/ 6143625 w 7515225"/>
              <a:gd name="connsiteY63" fmla="*/ 3533775 h 3943350"/>
              <a:gd name="connsiteX64" fmla="*/ 6172200 w 7515225"/>
              <a:gd name="connsiteY64" fmla="*/ 3514725 h 3943350"/>
              <a:gd name="connsiteX65" fmla="*/ 6200775 w 7515225"/>
              <a:gd name="connsiteY65" fmla="*/ 3505200 h 3943350"/>
              <a:gd name="connsiteX66" fmla="*/ 6296025 w 7515225"/>
              <a:gd name="connsiteY66" fmla="*/ 3476625 h 3943350"/>
              <a:gd name="connsiteX67" fmla="*/ 6372225 w 7515225"/>
              <a:gd name="connsiteY67" fmla="*/ 3438525 h 3943350"/>
              <a:gd name="connsiteX68" fmla="*/ 6410325 w 7515225"/>
              <a:gd name="connsiteY68" fmla="*/ 3429000 h 3943350"/>
              <a:gd name="connsiteX69" fmla="*/ 6467475 w 7515225"/>
              <a:gd name="connsiteY69" fmla="*/ 3409950 h 3943350"/>
              <a:gd name="connsiteX70" fmla="*/ 6543675 w 7515225"/>
              <a:gd name="connsiteY70" fmla="*/ 3390900 h 3943350"/>
              <a:gd name="connsiteX71" fmla="*/ 6581775 w 7515225"/>
              <a:gd name="connsiteY71" fmla="*/ 3381375 h 3943350"/>
              <a:gd name="connsiteX72" fmla="*/ 6629400 w 7515225"/>
              <a:gd name="connsiteY72" fmla="*/ 3371850 h 3943350"/>
              <a:gd name="connsiteX73" fmla="*/ 6686550 w 7515225"/>
              <a:gd name="connsiteY73" fmla="*/ 3352800 h 3943350"/>
              <a:gd name="connsiteX74" fmla="*/ 6715125 w 7515225"/>
              <a:gd name="connsiteY74" fmla="*/ 3343275 h 3943350"/>
              <a:gd name="connsiteX75" fmla="*/ 6762750 w 7515225"/>
              <a:gd name="connsiteY75" fmla="*/ 3333750 h 3943350"/>
              <a:gd name="connsiteX76" fmla="*/ 6791325 w 7515225"/>
              <a:gd name="connsiteY76" fmla="*/ 3324225 h 3943350"/>
              <a:gd name="connsiteX77" fmla="*/ 7515225 w 7515225"/>
              <a:gd name="connsiteY77"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29150 w 7515225"/>
              <a:gd name="connsiteY31" fmla="*/ 3409950 h 3943350"/>
              <a:gd name="connsiteX32" fmla="*/ 4648200 w 7515225"/>
              <a:gd name="connsiteY32" fmla="*/ 3438525 h 3943350"/>
              <a:gd name="connsiteX33" fmla="*/ 4667250 w 7515225"/>
              <a:gd name="connsiteY33" fmla="*/ 3495675 h 3943350"/>
              <a:gd name="connsiteX34" fmla="*/ 4686300 w 7515225"/>
              <a:gd name="connsiteY34" fmla="*/ 3552825 h 3943350"/>
              <a:gd name="connsiteX35" fmla="*/ 4695825 w 7515225"/>
              <a:gd name="connsiteY35" fmla="*/ 3581400 h 3943350"/>
              <a:gd name="connsiteX36" fmla="*/ 4714875 w 7515225"/>
              <a:gd name="connsiteY36" fmla="*/ 3619500 h 3943350"/>
              <a:gd name="connsiteX37" fmla="*/ 4724400 w 7515225"/>
              <a:gd name="connsiteY37" fmla="*/ 3648075 h 3943350"/>
              <a:gd name="connsiteX38" fmla="*/ 4791075 w 7515225"/>
              <a:gd name="connsiteY38" fmla="*/ 3733800 h 3943350"/>
              <a:gd name="connsiteX39" fmla="*/ 4867275 w 7515225"/>
              <a:gd name="connsiteY39" fmla="*/ 3790950 h 3943350"/>
              <a:gd name="connsiteX40" fmla="*/ 4924425 w 7515225"/>
              <a:gd name="connsiteY40" fmla="*/ 3848100 h 3943350"/>
              <a:gd name="connsiteX41" fmla="*/ 4943475 w 7515225"/>
              <a:gd name="connsiteY41" fmla="*/ 3876675 h 3943350"/>
              <a:gd name="connsiteX42" fmla="*/ 4972050 w 7515225"/>
              <a:gd name="connsiteY42" fmla="*/ 3886200 h 3943350"/>
              <a:gd name="connsiteX43" fmla="*/ 5057775 w 7515225"/>
              <a:gd name="connsiteY43" fmla="*/ 3924300 h 3943350"/>
              <a:gd name="connsiteX44" fmla="*/ 5286375 w 7515225"/>
              <a:gd name="connsiteY44" fmla="*/ 3943350 h 3943350"/>
              <a:gd name="connsiteX45" fmla="*/ 5314950 w 7515225"/>
              <a:gd name="connsiteY45" fmla="*/ 3924300 h 3943350"/>
              <a:gd name="connsiteX46" fmla="*/ 5353050 w 7515225"/>
              <a:gd name="connsiteY46" fmla="*/ 3876675 h 3943350"/>
              <a:gd name="connsiteX47" fmla="*/ 5372100 w 7515225"/>
              <a:gd name="connsiteY47" fmla="*/ 3848100 h 3943350"/>
              <a:gd name="connsiteX48" fmla="*/ 5400675 w 7515225"/>
              <a:gd name="connsiteY48" fmla="*/ 3829050 h 3943350"/>
              <a:gd name="connsiteX49" fmla="*/ 5438775 w 7515225"/>
              <a:gd name="connsiteY49" fmla="*/ 3800475 h 3943350"/>
              <a:gd name="connsiteX50" fmla="*/ 5467350 w 7515225"/>
              <a:gd name="connsiteY50" fmla="*/ 3790950 h 3943350"/>
              <a:gd name="connsiteX51" fmla="*/ 5495925 w 7515225"/>
              <a:gd name="connsiteY51" fmla="*/ 3771900 h 3943350"/>
              <a:gd name="connsiteX52" fmla="*/ 5562600 w 7515225"/>
              <a:gd name="connsiteY52" fmla="*/ 3752850 h 3943350"/>
              <a:gd name="connsiteX53" fmla="*/ 5600700 w 7515225"/>
              <a:gd name="connsiteY53" fmla="*/ 3733800 h 3943350"/>
              <a:gd name="connsiteX54" fmla="*/ 5667375 w 7515225"/>
              <a:gd name="connsiteY54" fmla="*/ 3686175 h 3943350"/>
              <a:gd name="connsiteX55" fmla="*/ 5695950 w 7515225"/>
              <a:gd name="connsiteY55" fmla="*/ 3667125 h 3943350"/>
              <a:gd name="connsiteX56" fmla="*/ 5724525 w 7515225"/>
              <a:gd name="connsiteY56" fmla="*/ 3657600 h 3943350"/>
              <a:gd name="connsiteX57" fmla="*/ 5810250 w 7515225"/>
              <a:gd name="connsiteY57" fmla="*/ 3638550 h 3943350"/>
              <a:gd name="connsiteX58" fmla="*/ 5867400 w 7515225"/>
              <a:gd name="connsiteY58" fmla="*/ 3619500 h 3943350"/>
              <a:gd name="connsiteX59" fmla="*/ 5953125 w 7515225"/>
              <a:gd name="connsiteY59" fmla="*/ 3581400 h 3943350"/>
              <a:gd name="connsiteX60" fmla="*/ 5981700 w 7515225"/>
              <a:gd name="connsiteY60" fmla="*/ 3571875 h 3943350"/>
              <a:gd name="connsiteX61" fmla="*/ 6086475 w 7515225"/>
              <a:gd name="connsiteY61" fmla="*/ 3552825 h 3943350"/>
              <a:gd name="connsiteX62" fmla="*/ 6143625 w 7515225"/>
              <a:gd name="connsiteY62" fmla="*/ 3533775 h 3943350"/>
              <a:gd name="connsiteX63" fmla="*/ 6172200 w 7515225"/>
              <a:gd name="connsiteY63" fmla="*/ 3514725 h 3943350"/>
              <a:gd name="connsiteX64" fmla="*/ 6200775 w 7515225"/>
              <a:gd name="connsiteY64" fmla="*/ 3505200 h 3943350"/>
              <a:gd name="connsiteX65" fmla="*/ 6296025 w 7515225"/>
              <a:gd name="connsiteY65" fmla="*/ 3476625 h 3943350"/>
              <a:gd name="connsiteX66" fmla="*/ 6372225 w 7515225"/>
              <a:gd name="connsiteY66" fmla="*/ 3438525 h 3943350"/>
              <a:gd name="connsiteX67" fmla="*/ 6410325 w 7515225"/>
              <a:gd name="connsiteY67" fmla="*/ 3429000 h 3943350"/>
              <a:gd name="connsiteX68" fmla="*/ 6467475 w 7515225"/>
              <a:gd name="connsiteY68" fmla="*/ 3409950 h 3943350"/>
              <a:gd name="connsiteX69" fmla="*/ 6543675 w 7515225"/>
              <a:gd name="connsiteY69" fmla="*/ 3390900 h 3943350"/>
              <a:gd name="connsiteX70" fmla="*/ 6581775 w 7515225"/>
              <a:gd name="connsiteY70" fmla="*/ 3381375 h 3943350"/>
              <a:gd name="connsiteX71" fmla="*/ 6629400 w 7515225"/>
              <a:gd name="connsiteY71" fmla="*/ 3371850 h 3943350"/>
              <a:gd name="connsiteX72" fmla="*/ 6686550 w 7515225"/>
              <a:gd name="connsiteY72" fmla="*/ 3352800 h 3943350"/>
              <a:gd name="connsiteX73" fmla="*/ 6715125 w 7515225"/>
              <a:gd name="connsiteY73" fmla="*/ 3343275 h 3943350"/>
              <a:gd name="connsiteX74" fmla="*/ 6762750 w 7515225"/>
              <a:gd name="connsiteY74" fmla="*/ 3333750 h 3943350"/>
              <a:gd name="connsiteX75" fmla="*/ 6791325 w 7515225"/>
              <a:gd name="connsiteY75" fmla="*/ 3324225 h 3943350"/>
              <a:gd name="connsiteX76" fmla="*/ 7515225 w 7515225"/>
              <a:gd name="connsiteY76"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48200 w 7515225"/>
              <a:gd name="connsiteY31" fmla="*/ 3438525 h 3943350"/>
              <a:gd name="connsiteX32" fmla="*/ 4667250 w 7515225"/>
              <a:gd name="connsiteY32" fmla="*/ 3495675 h 3943350"/>
              <a:gd name="connsiteX33" fmla="*/ 4686300 w 7515225"/>
              <a:gd name="connsiteY33" fmla="*/ 3552825 h 3943350"/>
              <a:gd name="connsiteX34" fmla="*/ 4695825 w 7515225"/>
              <a:gd name="connsiteY34" fmla="*/ 3581400 h 3943350"/>
              <a:gd name="connsiteX35" fmla="*/ 4714875 w 7515225"/>
              <a:gd name="connsiteY35" fmla="*/ 3619500 h 3943350"/>
              <a:gd name="connsiteX36" fmla="*/ 4724400 w 7515225"/>
              <a:gd name="connsiteY36" fmla="*/ 3648075 h 3943350"/>
              <a:gd name="connsiteX37" fmla="*/ 4791075 w 7515225"/>
              <a:gd name="connsiteY37" fmla="*/ 3733800 h 3943350"/>
              <a:gd name="connsiteX38" fmla="*/ 4867275 w 7515225"/>
              <a:gd name="connsiteY38" fmla="*/ 3790950 h 3943350"/>
              <a:gd name="connsiteX39" fmla="*/ 4924425 w 7515225"/>
              <a:gd name="connsiteY39" fmla="*/ 3848100 h 3943350"/>
              <a:gd name="connsiteX40" fmla="*/ 4943475 w 7515225"/>
              <a:gd name="connsiteY40" fmla="*/ 3876675 h 3943350"/>
              <a:gd name="connsiteX41" fmla="*/ 4972050 w 7515225"/>
              <a:gd name="connsiteY41" fmla="*/ 3886200 h 3943350"/>
              <a:gd name="connsiteX42" fmla="*/ 5057775 w 7515225"/>
              <a:gd name="connsiteY42" fmla="*/ 3924300 h 3943350"/>
              <a:gd name="connsiteX43" fmla="*/ 5286375 w 7515225"/>
              <a:gd name="connsiteY43" fmla="*/ 3943350 h 3943350"/>
              <a:gd name="connsiteX44" fmla="*/ 5314950 w 7515225"/>
              <a:gd name="connsiteY44" fmla="*/ 3924300 h 3943350"/>
              <a:gd name="connsiteX45" fmla="*/ 5353050 w 7515225"/>
              <a:gd name="connsiteY45" fmla="*/ 3876675 h 3943350"/>
              <a:gd name="connsiteX46" fmla="*/ 5372100 w 7515225"/>
              <a:gd name="connsiteY46" fmla="*/ 3848100 h 3943350"/>
              <a:gd name="connsiteX47" fmla="*/ 5400675 w 7515225"/>
              <a:gd name="connsiteY47" fmla="*/ 3829050 h 3943350"/>
              <a:gd name="connsiteX48" fmla="*/ 5438775 w 7515225"/>
              <a:gd name="connsiteY48" fmla="*/ 3800475 h 3943350"/>
              <a:gd name="connsiteX49" fmla="*/ 5467350 w 7515225"/>
              <a:gd name="connsiteY49" fmla="*/ 3790950 h 3943350"/>
              <a:gd name="connsiteX50" fmla="*/ 5495925 w 7515225"/>
              <a:gd name="connsiteY50" fmla="*/ 3771900 h 3943350"/>
              <a:gd name="connsiteX51" fmla="*/ 5562600 w 7515225"/>
              <a:gd name="connsiteY51" fmla="*/ 3752850 h 3943350"/>
              <a:gd name="connsiteX52" fmla="*/ 5600700 w 7515225"/>
              <a:gd name="connsiteY52" fmla="*/ 3733800 h 3943350"/>
              <a:gd name="connsiteX53" fmla="*/ 5667375 w 7515225"/>
              <a:gd name="connsiteY53" fmla="*/ 3686175 h 3943350"/>
              <a:gd name="connsiteX54" fmla="*/ 5695950 w 7515225"/>
              <a:gd name="connsiteY54" fmla="*/ 3667125 h 3943350"/>
              <a:gd name="connsiteX55" fmla="*/ 5724525 w 7515225"/>
              <a:gd name="connsiteY55" fmla="*/ 3657600 h 3943350"/>
              <a:gd name="connsiteX56" fmla="*/ 5810250 w 7515225"/>
              <a:gd name="connsiteY56" fmla="*/ 3638550 h 3943350"/>
              <a:gd name="connsiteX57" fmla="*/ 5867400 w 7515225"/>
              <a:gd name="connsiteY57" fmla="*/ 3619500 h 3943350"/>
              <a:gd name="connsiteX58" fmla="*/ 5953125 w 7515225"/>
              <a:gd name="connsiteY58" fmla="*/ 3581400 h 3943350"/>
              <a:gd name="connsiteX59" fmla="*/ 5981700 w 7515225"/>
              <a:gd name="connsiteY59" fmla="*/ 3571875 h 3943350"/>
              <a:gd name="connsiteX60" fmla="*/ 6086475 w 7515225"/>
              <a:gd name="connsiteY60" fmla="*/ 3552825 h 3943350"/>
              <a:gd name="connsiteX61" fmla="*/ 6143625 w 7515225"/>
              <a:gd name="connsiteY61" fmla="*/ 3533775 h 3943350"/>
              <a:gd name="connsiteX62" fmla="*/ 6172200 w 7515225"/>
              <a:gd name="connsiteY62" fmla="*/ 3514725 h 3943350"/>
              <a:gd name="connsiteX63" fmla="*/ 6200775 w 7515225"/>
              <a:gd name="connsiteY63" fmla="*/ 3505200 h 3943350"/>
              <a:gd name="connsiteX64" fmla="*/ 6296025 w 7515225"/>
              <a:gd name="connsiteY64" fmla="*/ 3476625 h 3943350"/>
              <a:gd name="connsiteX65" fmla="*/ 6372225 w 7515225"/>
              <a:gd name="connsiteY65" fmla="*/ 3438525 h 3943350"/>
              <a:gd name="connsiteX66" fmla="*/ 6410325 w 7515225"/>
              <a:gd name="connsiteY66" fmla="*/ 3429000 h 3943350"/>
              <a:gd name="connsiteX67" fmla="*/ 6467475 w 7515225"/>
              <a:gd name="connsiteY67" fmla="*/ 3409950 h 3943350"/>
              <a:gd name="connsiteX68" fmla="*/ 6543675 w 7515225"/>
              <a:gd name="connsiteY68" fmla="*/ 3390900 h 3943350"/>
              <a:gd name="connsiteX69" fmla="*/ 6581775 w 7515225"/>
              <a:gd name="connsiteY69" fmla="*/ 3381375 h 3943350"/>
              <a:gd name="connsiteX70" fmla="*/ 6629400 w 7515225"/>
              <a:gd name="connsiteY70" fmla="*/ 3371850 h 3943350"/>
              <a:gd name="connsiteX71" fmla="*/ 6686550 w 7515225"/>
              <a:gd name="connsiteY71" fmla="*/ 3352800 h 3943350"/>
              <a:gd name="connsiteX72" fmla="*/ 6715125 w 7515225"/>
              <a:gd name="connsiteY72" fmla="*/ 3343275 h 3943350"/>
              <a:gd name="connsiteX73" fmla="*/ 6762750 w 7515225"/>
              <a:gd name="connsiteY73" fmla="*/ 3333750 h 3943350"/>
              <a:gd name="connsiteX74" fmla="*/ 6791325 w 7515225"/>
              <a:gd name="connsiteY74" fmla="*/ 3324225 h 3943350"/>
              <a:gd name="connsiteX75" fmla="*/ 7515225 w 7515225"/>
              <a:gd name="connsiteY75"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67250 w 7515225"/>
              <a:gd name="connsiteY31" fmla="*/ 3495675 h 3943350"/>
              <a:gd name="connsiteX32" fmla="*/ 4686300 w 7515225"/>
              <a:gd name="connsiteY32" fmla="*/ 3552825 h 3943350"/>
              <a:gd name="connsiteX33" fmla="*/ 4695825 w 7515225"/>
              <a:gd name="connsiteY33" fmla="*/ 3581400 h 3943350"/>
              <a:gd name="connsiteX34" fmla="*/ 4714875 w 7515225"/>
              <a:gd name="connsiteY34" fmla="*/ 3619500 h 3943350"/>
              <a:gd name="connsiteX35" fmla="*/ 4724400 w 7515225"/>
              <a:gd name="connsiteY35" fmla="*/ 3648075 h 3943350"/>
              <a:gd name="connsiteX36" fmla="*/ 4791075 w 7515225"/>
              <a:gd name="connsiteY36" fmla="*/ 3733800 h 3943350"/>
              <a:gd name="connsiteX37" fmla="*/ 4867275 w 7515225"/>
              <a:gd name="connsiteY37" fmla="*/ 3790950 h 3943350"/>
              <a:gd name="connsiteX38" fmla="*/ 4924425 w 7515225"/>
              <a:gd name="connsiteY38" fmla="*/ 3848100 h 3943350"/>
              <a:gd name="connsiteX39" fmla="*/ 4943475 w 7515225"/>
              <a:gd name="connsiteY39" fmla="*/ 3876675 h 3943350"/>
              <a:gd name="connsiteX40" fmla="*/ 4972050 w 7515225"/>
              <a:gd name="connsiteY40" fmla="*/ 3886200 h 3943350"/>
              <a:gd name="connsiteX41" fmla="*/ 5057775 w 7515225"/>
              <a:gd name="connsiteY41" fmla="*/ 3924300 h 3943350"/>
              <a:gd name="connsiteX42" fmla="*/ 5286375 w 7515225"/>
              <a:gd name="connsiteY42" fmla="*/ 3943350 h 3943350"/>
              <a:gd name="connsiteX43" fmla="*/ 5314950 w 7515225"/>
              <a:gd name="connsiteY43" fmla="*/ 3924300 h 3943350"/>
              <a:gd name="connsiteX44" fmla="*/ 5353050 w 7515225"/>
              <a:gd name="connsiteY44" fmla="*/ 3876675 h 3943350"/>
              <a:gd name="connsiteX45" fmla="*/ 5372100 w 7515225"/>
              <a:gd name="connsiteY45" fmla="*/ 3848100 h 3943350"/>
              <a:gd name="connsiteX46" fmla="*/ 5400675 w 7515225"/>
              <a:gd name="connsiteY46" fmla="*/ 3829050 h 3943350"/>
              <a:gd name="connsiteX47" fmla="*/ 5438775 w 7515225"/>
              <a:gd name="connsiteY47" fmla="*/ 3800475 h 3943350"/>
              <a:gd name="connsiteX48" fmla="*/ 5467350 w 7515225"/>
              <a:gd name="connsiteY48" fmla="*/ 3790950 h 3943350"/>
              <a:gd name="connsiteX49" fmla="*/ 5495925 w 7515225"/>
              <a:gd name="connsiteY49" fmla="*/ 3771900 h 3943350"/>
              <a:gd name="connsiteX50" fmla="*/ 5562600 w 7515225"/>
              <a:gd name="connsiteY50" fmla="*/ 3752850 h 3943350"/>
              <a:gd name="connsiteX51" fmla="*/ 5600700 w 7515225"/>
              <a:gd name="connsiteY51" fmla="*/ 3733800 h 3943350"/>
              <a:gd name="connsiteX52" fmla="*/ 5667375 w 7515225"/>
              <a:gd name="connsiteY52" fmla="*/ 3686175 h 3943350"/>
              <a:gd name="connsiteX53" fmla="*/ 5695950 w 7515225"/>
              <a:gd name="connsiteY53" fmla="*/ 3667125 h 3943350"/>
              <a:gd name="connsiteX54" fmla="*/ 5724525 w 7515225"/>
              <a:gd name="connsiteY54" fmla="*/ 3657600 h 3943350"/>
              <a:gd name="connsiteX55" fmla="*/ 5810250 w 7515225"/>
              <a:gd name="connsiteY55" fmla="*/ 3638550 h 3943350"/>
              <a:gd name="connsiteX56" fmla="*/ 5867400 w 7515225"/>
              <a:gd name="connsiteY56" fmla="*/ 3619500 h 3943350"/>
              <a:gd name="connsiteX57" fmla="*/ 5953125 w 7515225"/>
              <a:gd name="connsiteY57" fmla="*/ 3581400 h 3943350"/>
              <a:gd name="connsiteX58" fmla="*/ 5981700 w 7515225"/>
              <a:gd name="connsiteY58" fmla="*/ 3571875 h 3943350"/>
              <a:gd name="connsiteX59" fmla="*/ 6086475 w 7515225"/>
              <a:gd name="connsiteY59" fmla="*/ 3552825 h 3943350"/>
              <a:gd name="connsiteX60" fmla="*/ 6143625 w 7515225"/>
              <a:gd name="connsiteY60" fmla="*/ 3533775 h 3943350"/>
              <a:gd name="connsiteX61" fmla="*/ 6172200 w 7515225"/>
              <a:gd name="connsiteY61" fmla="*/ 3514725 h 3943350"/>
              <a:gd name="connsiteX62" fmla="*/ 6200775 w 7515225"/>
              <a:gd name="connsiteY62" fmla="*/ 3505200 h 3943350"/>
              <a:gd name="connsiteX63" fmla="*/ 6296025 w 7515225"/>
              <a:gd name="connsiteY63" fmla="*/ 3476625 h 3943350"/>
              <a:gd name="connsiteX64" fmla="*/ 6372225 w 7515225"/>
              <a:gd name="connsiteY64" fmla="*/ 3438525 h 3943350"/>
              <a:gd name="connsiteX65" fmla="*/ 6410325 w 7515225"/>
              <a:gd name="connsiteY65" fmla="*/ 3429000 h 3943350"/>
              <a:gd name="connsiteX66" fmla="*/ 6467475 w 7515225"/>
              <a:gd name="connsiteY66" fmla="*/ 3409950 h 3943350"/>
              <a:gd name="connsiteX67" fmla="*/ 6543675 w 7515225"/>
              <a:gd name="connsiteY67" fmla="*/ 3390900 h 3943350"/>
              <a:gd name="connsiteX68" fmla="*/ 6581775 w 7515225"/>
              <a:gd name="connsiteY68" fmla="*/ 3381375 h 3943350"/>
              <a:gd name="connsiteX69" fmla="*/ 6629400 w 7515225"/>
              <a:gd name="connsiteY69" fmla="*/ 3371850 h 3943350"/>
              <a:gd name="connsiteX70" fmla="*/ 6686550 w 7515225"/>
              <a:gd name="connsiteY70" fmla="*/ 3352800 h 3943350"/>
              <a:gd name="connsiteX71" fmla="*/ 6715125 w 7515225"/>
              <a:gd name="connsiteY71" fmla="*/ 3343275 h 3943350"/>
              <a:gd name="connsiteX72" fmla="*/ 6762750 w 7515225"/>
              <a:gd name="connsiteY72" fmla="*/ 3333750 h 3943350"/>
              <a:gd name="connsiteX73" fmla="*/ 6791325 w 7515225"/>
              <a:gd name="connsiteY73" fmla="*/ 3324225 h 3943350"/>
              <a:gd name="connsiteX74" fmla="*/ 7515225 w 7515225"/>
              <a:gd name="connsiteY7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52950 w 7515225"/>
              <a:gd name="connsiteY29" fmla="*/ 3257550 h 3943350"/>
              <a:gd name="connsiteX30" fmla="*/ 4572000 w 7515225"/>
              <a:gd name="connsiteY30" fmla="*/ 3314700 h 3943350"/>
              <a:gd name="connsiteX31" fmla="*/ 4686300 w 7515225"/>
              <a:gd name="connsiteY31" fmla="*/ 3552825 h 3943350"/>
              <a:gd name="connsiteX32" fmla="*/ 4695825 w 7515225"/>
              <a:gd name="connsiteY32" fmla="*/ 3581400 h 3943350"/>
              <a:gd name="connsiteX33" fmla="*/ 4714875 w 7515225"/>
              <a:gd name="connsiteY33" fmla="*/ 3619500 h 3943350"/>
              <a:gd name="connsiteX34" fmla="*/ 4724400 w 7515225"/>
              <a:gd name="connsiteY34" fmla="*/ 3648075 h 3943350"/>
              <a:gd name="connsiteX35" fmla="*/ 4791075 w 7515225"/>
              <a:gd name="connsiteY35" fmla="*/ 3733800 h 3943350"/>
              <a:gd name="connsiteX36" fmla="*/ 4867275 w 7515225"/>
              <a:gd name="connsiteY36" fmla="*/ 3790950 h 3943350"/>
              <a:gd name="connsiteX37" fmla="*/ 4924425 w 7515225"/>
              <a:gd name="connsiteY37" fmla="*/ 3848100 h 3943350"/>
              <a:gd name="connsiteX38" fmla="*/ 4943475 w 7515225"/>
              <a:gd name="connsiteY38" fmla="*/ 3876675 h 3943350"/>
              <a:gd name="connsiteX39" fmla="*/ 4972050 w 7515225"/>
              <a:gd name="connsiteY39" fmla="*/ 3886200 h 3943350"/>
              <a:gd name="connsiteX40" fmla="*/ 5057775 w 7515225"/>
              <a:gd name="connsiteY40" fmla="*/ 3924300 h 3943350"/>
              <a:gd name="connsiteX41" fmla="*/ 5286375 w 7515225"/>
              <a:gd name="connsiteY41" fmla="*/ 3943350 h 3943350"/>
              <a:gd name="connsiteX42" fmla="*/ 5314950 w 7515225"/>
              <a:gd name="connsiteY42" fmla="*/ 3924300 h 3943350"/>
              <a:gd name="connsiteX43" fmla="*/ 5353050 w 7515225"/>
              <a:gd name="connsiteY43" fmla="*/ 3876675 h 3943350"/>
              <a:gd name="connsiteX44" fmla="*/ 5372100 w 7515225"/>
              <a:gd name="connsiteY44" fmla="*/ 3848100 h 3943350"/>
              <a:gd name="connsiteX45" fmla="*/ 5400675 w 7515225"/>
              <a:gd name="connsiteY45" fmla="*/ 3829050 h 3943350"/>
              <a:gd name="connsiteX46" fmla="*/ 5438775 w 7515225"/>
              <a:gd name="connsiteY46" fmla="*/ 3800475 h 3943350"/>
              <a:gd name="connsiteX47" fmla="*/ 5467350 w 7515225"/>
              <a:gd name="connsiteY47" fmla="*/ 3790950 h 3943350"/>
              <a:gd name="connsiteX48" fmla="*/ 5495925 w 7515225"/>
              <a:gd name="connsiteY48" fmla="*/ 3771900 h 3943350"/>
              <a:gd name="connsiteX49" fmla="*/ 5562600 w 7515225"/>
              <a:gd name="connsiteY49" fmla="*/ 3752850 h 3943350"/>
              <a:gd name="connsiteX50" fmla="*/ 5600700 w 7515225"/>
              <a:gd name="connsiteY50" fmla="*/ 3733800 h 3943350"/>
              <a:gd name="connsiteX51" fmla="*/ 5667375 w 7515225"/>
              <a:gd name="connsiteY51" fmla="*/ 3686175 h 3943350"/>
              <a:gd name="connsiteX52" fmla="*/ 5695950 w 7515225"/>
              <a:gd name="connsiteY52" fmla="*/ 3667125 h 3943350"/>
              <a:gd name="connsiteX53" fmla="*/ 5724525 w 7515225"/>
              <a:gd name="connsiteY53" fmla="*/ 3657600 h 3943350"/>
              <a:gd name="connsiteX54" fmla="*/ 5810250 w 7515225"/>
              <a:gd name="connsiteY54" fmla="*/ 3638550 h 3943350"/>
              <a:gd name="connsiteX55" fmla="*/ 5867400 w 7515225"/>
              <a:gd name="connsiteY55" fmla="*/ 3619500 h 3943350"/>
              <a:gd name="connsiteX56" fmla="*/ 5953125 w 7515225"/>
              <a:gd name="connsiteY56" fmla="*/ 3581400 h 3943350"/>
              <a:gd name="connsiteX57" fmla="*/ 5981700 w 7515225"/>
              <a:gd name="connsiteY57" fmla="*/ 3571875 h 3943350"/>
              <a:gd name="connsiteX58" fmla="*/ 6086475 w 7515225"/>
              <a:gd name="connsiteY58" fmla="*/ 3552825 h 3943350"/>
              <a:gd name="connsiteX59" fmla="*/ 6143625 w 7515225"/>
              <a:gd name="connsiteY59" fmla="*/ 3533775 h 3943350"/>
              <a:gd name="connsiteX60" fmla="*/ 6172200 w 7515225"/>
              <a:gd name="connsiteY60" fmla="*/ 3514725 h 3943350"/>
              <a:gd name="connsiteX61" fmla="*/ 6200775 w 7515225"/>
              <a:gd name="connsiteY61" fmla="*/ 3505200 h 3943350"/>
              <a:gd name="connsiteX62" fmla="*/ 6296025 w 7515225"/>
              <a:gd name="connsiteY62" fmla="*/ 3476625 h 3943350"/>
              <a:gd name="connsiteX63" fmla="*/ 6372225 w 7515225"/>
              <a:gd name="connsiteY63" fmla="*/ 3438525 h 3943350"/>
              <a:gd name="connsiteX64" fmla="*/ 6410325 w 7515225"/>
              <a:gd name="connsiteY64" fmla="*/ 3429000 h 3943350"/>
              <a:gd name="connsiteX65" fmla="*/ 6467475 w 7515225"/>
              <a:gd name="connsiteY65" fmla="*/ 3409950 h 3943350"/>
              <a:gd name="connsiteX66" fmla="*/ 6543675 w 7515225"/>
              <a:gd name="connsiteY66" fmla="*/ 3390900 h 3943350"/>
              <a:gd name="connsiteX67" fmla="*/ 6581775 w 7515225"/>
              <a:gd name="connsiteY67" fmla="*/ 3381375 h 3943350"/>
              <a:gd name="connsiteX68" fmla="*/ 6629400 w 7515225"/>
              <a:gd name="connsiteY68" fmla="*/ 3371850 h 3943350"/>
              <a:gd name="connsiteX69" fmla="*/ 6686550 w 7515225"/>
              <a:gd name="connsiteY69" fmla="*/ 3352800 h 3943350"/>
              <a:gd name="connsiteX70" fmla="*/ 6715125 w 7515225"/>
              <a:gd name="connsiteY70" fmla="*/ 3343275 h 3943350"/>
              <a:gd name="connsiteX71" fmla="*/ 6762750 w 7515225"/>
              <a:gd name="connsiteY71" fmla="*/ 3333750 h 3943350"/>
              <a:gd name="connsiteX72" fmla="*/ 6791325 w 7515225"/>
              <a:gd name="connsiteY72" fmla="*/ 3324225 h 3943350"/>
              <a:gd name="connsiteX73" fmla="*/ 7515225 w 7515225"/>
              <a:gd name="connsiteY7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33900 w 7515225"/>
              <a:gd name="connsiteY28" fmla="*/ 3228975 h 3943350"/>
              <a:gd name="connsiteX29" fmla="*/ 4572000 w 7515225"/>
              <a:gd name="connsiteY29" fmla="*/ 3314700 h 3943350"/>
              <a:gd name="connsiteX30" fmla="*/ 4686300 w 7515225"/>
              <a:gd name="connsiteY30" fmla="*/ 3552825 h 3943350"/>
              <a:gd name="connsiteX31" fmla="*/ 4695825 w 7515225"/>
              <a:gd name="connsiteY31" fmla="*/ 3581400 h 3943350"/>
              <a:gd name="connsiteX32" fmla="*/ 4714875 w 7515225"/>
              <a:gd name="connsiteY32" fmla="*/ 3619500 h 3943350"/>
              <a:gd name="connsiteX33" fmla="*/ 4724400 w 7515225"/>
              <a:gd name="connsiteY33" fmla="*/ 3648075 h 3943350"/>
              <a:gd name="connsiteX34" fmla="*/ 4791075 w 7515225"/>
              <a:gd name="connsiteY34" fmla="*/ 3733800 h 3943350"/>
              <a:gd name="connsiteX35" fmla="*/ 4867275 w 7515225"/>
              <a:gd name="connsiteY35" fmla="*/ 3790950 h 3943350"/>
              <a:gd name="connsiteX36" fmla="*/ 4924425 w 7515225"/>
              <a:gd name="connsiteY36" fmla="*/ 3848100 h 3943350"/>
              <a:gd name="connsiteX37" fmla="*/ 4943475 w 7515225"/>
              <a:gd name="connsiteY37" fmla="*/ 3876675 h 3943350"/>
              <a:gd name="connsiteX38" fmla="*/ 4972050 w 7515225"/>
              <a:gd name="connsiteY38" fmla="*/ 3886200 h 3943350"/>
              <a:gd name="connsiteX39" fmla="*/ 5057775 w 7515225"/>
              <a:gd name="connsiteY39" fmla="*/ 3924300 h 3943350"/>
              <a:gd name="connsiteX40" fmla="*/ 5286375 w 7515225"/>
              <a:gd name="connsiteY40" fmla="*/ 3943350 h 3943350"/>
              <a:gd name="connsiteX41" fmla="*/ 5314950 w 7515225"/>
              <a:gd name="connsiteY41" fmla="*/ 3924300 h 3943350"/>
              <a:gd name="connsiteX42" fmla="*/ 5353050 w 7515225"/>
              <a:gd name="connsiteY42" fmla="*/ 3876675 h 3943350"/>
              <a:gd name="connsiteX43" fmla="*/ 5372100 w 7515225"/>
              <a:gd name="connsiteY43" fmla="*/ 3848100 h 3943350"/>
              <a:gd name="connsiteX44" fmla="*/ 5400675 w 7515225"/>
              <a:gd name="connsiteY44" fmla="*/ 3829050 h 3943350"/>
              <a:gd name="connsiteX45" fmla="*/ 5438775 w 7515225"/>
              <a:gd name="connsiteY45" fmla="*/ 3800475 h 3943350"/>
              <a:gd name="connsiteX46" fmla="*/ 5467350 w 7515225"/>
              <a:gd name="connsiteY46" fmla="*/ 3790950 h 3943350"/>
              <a:gd name="connsiteX47" fmla="*/ 5495925 w 7515225"/>
              <a:gd name="connsiteY47" fmla="*/ 3771900 h 3943350"/>
              <a:gd name="connsiteX48" fmla="*/ 5562600 w 7515225"/>
              <a:gd name="connsiteY48" fmla="*/ 3752850 h 3943350"/>
              <a:gd name="connsiteX49" fmla="*/ 5600700 w 7515225"/>
              <a:gd name="connsiteY49" fmla="*/ 3733800 h 3943350"/>
              <a:gd name="connsiteX50" fmla="*/ 5667375 w 7515225"/>
              <a:gd name="connsiteY50" fmla="*/ 3686175 h 3943350"/>
              <a:gd name="connsiteX51" fmla="*/ 5695950 w 7515225"/>
              <a:gd name="connsiteY51" fmla="*/ 3667125 h 3943350"/>
              <a:gd name="connsiteX52" fmla="*/ 5724525 w 7515225"/>
              <a:gd name="connsiteY52" fmla="*/ 3657600 h 3943350"/>
              <a:gd name="connsiteX53" fmla="*/ 5810250 w 7515225"/>
              <a:gd name="connsiteY53" fmla="*/ 3638550 h 3943350"/>
              <a:gd name="connsiteX54" fmla="*/ 5867400 w 7515225"/>
              <a:gd name="connsiteY54" fmla="*/ 3619500 h 3943350"/>
              <a:gd name="connsiteX55" fmla="*/ 5953125 w 7515225"/>
              <a:gd name="connsiteY55" fmla="*/ 3581400 h 3943350"/>
              <a:gd name="connsiteX56" fmla="*/ 5981700 w 7515225"/>
              <a:gd name="connsiteY56" fmla="*/ 3571875 h 3943350"/>
              <a:gd name="connsiteX57" fmla="*/ 6086475 w 7515225"/>
              <a:gd name="connsiteY57" fmla="*/ 3552825 h 3943350"/>
              <a:gd name="connsiteX58" fmla="*/ 6143625 w 7515225"/>
              <a:gd name="connsiteY58" fmla="*/ 3533775 h 3943350"/>
              <a:gd name="connsiteX59" fmla="*/ 6172200 w 7515225"/>
              <a:gd name="connsiteY59" fmla="*/ 3514725 h 3943350"/>
              <a:gd name="connsiteX60" fmla="*/ 6200775 w 7515225"/>
              <a:gd name="connsiteY60" fmla="*/ 3505200 h 3943350"/>
              <a:gd name="connsiteX61" fmla="*/ 6296025 w 7515225"/>
              <a:gd name="connsiteY61" fmla="*/ 3476625 h 3943350"/>
              <a:gd name="connsiteX62" fmla="*/ 6372225 w 7515225"/>
              <a:gd name="connsiteY62" fmla="*/ 3438525 h 3943350"/>
              <a:gd name="connsiteX63" fmla="*/ 6410325 w 7515225"/>
              <a:gd name="connsiteY63" fmla="*/ 3429000 h 3943350"/>
              <a:gd name="connsiteX64" fmla="*/ 6467475 w 7515225"/>
              <a:gd name="connsiteY64" fmla="*/ 3409950 h 3943350"/>
              <a:gd name="connsiteX65" fmla="*/ 6543675 w 7515225"/>
              <a:gd name="connsiteY65" fmla="*/ 3390900 h 3943350"/>
              <a:gd name="connsiteX66" fmla="*/ 6581775 w 7515225"/>
              <a:gd name="connsiteY66" fmla="*/ 3381375 h 3943350"/>
              <a:gd name="connsiteX67" fmla="*/ 6629400 w 7515225"/>
              <a:gd name="connsiteY67" fmla="*/ 3371850 h 3943350"/>
              <a:gd name="connsiteX68" fmla="*/ 6686550 w 7515225"/>
              <a:gd name="connsiteY68" fmla="*/ 3352800 h 3943350"/>
              <a:gd name="connsiteX69" fmla="*/ 6715125 w 7515225"/>
              <a:gd name="connsiteY69" fmla="*/ 3343275 h 3943350"/>
              <a:gd name="connsiteX70" fmla="*/ 6762750 w 7515225"/>
              <a:gd name="connsiteY70" fmla="*/ 3333750 h 3943350"/>
              <a:gd name="connsiteX71" fmla="*/ 6791325 w 7515225"/>
              <a:gd name="connsiteY71" fmla="*/ 3324225 h 3943350"/>
              <a:gd name="connsiteX72" fmla="*/ 7515225 w 7515225"/>
              <a:gd name="connsiteY72"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24375 w 7515225"/>
              <a:gd name="connsiteY27" fmla="*/ 3200400 h 3943350"/>
              <a:gd name="connsiteX28" fmla="*/ 4572000 w 7515225"/>
              <a:gd name="connsiteY28" fmla="*/ 3314700 h 3943350"/>
              <a:gd name="connsiteX29" fmla="*/ 4686300 w 7515225"/>
              <a:gd name="connsiteY29" fmla="*/ 3552825 h 3943350"/>
              <a:gd name="connsiteX30" fmla="*/ 4695825 w 7515225"/>
              <a:gd name="connsiteY30" fmla="*/ 3581400 h 3943350"/>
              <a:gd name="connsiteX31" fmla="*/ 4714875 w 7515225"/>
              <a:gd name="connsiteY31" fmla="*/ 3619500 h 3943350"/>
              <a:gd name="connsiteX32" fmla="*/ 4724400 w 7515225"/>
              <a:gd name="connsiteY32" fmla="*/ 3648075 h 3943350"/>
              <a:gd name="connsiteX33" fmla="*/ 4791075 w 7515225"/>
              <a:gd name="connsiteY33" fmla="*/ 3733800 h 3943350"/>
              <a:gd name="connsiteX34" fmla="*/ 4867275 w 7515225"/>
              <a:gd name="connsiteY34" fmla="*/ 3790950 h 3943350"/>
              <a:gd name="connsiteX35" fmla="*/ 4924425 w 7515225"/>
              <a:gd name="connsiteY35" fmla="*/ 3848100 h 3943350"/>
              <a:gd name="connsiteX36" fmla="*/ 4943475 w 7515225"/>
              <a:gd name="connsiteY36" fmla="*/ 3876675 h 3943350"/>
              <a:gd name="connsiteX37" fmla="*/ 4972050 w 7515225"/>
              <a:gd name="connsiteY37" fmla="*/ 3886200 h 3943350"/>
              <a:gd name="connsiteX38" fmla="*/ 5057775 w 7515225"/>
              <a:gd name="connsiteY38" fmla="*/ 3924300 h 3943350"/>
              <a:gd name="connsiteX39" fmla="*/ 5286375 w 7515225"/>
              <a:gd name="connsiteY39" fmla="*/ 3943350 h 3943350"/>
              <a:gd name="connsiteX40" fmla="*/ 5314950 w 7515225"/>
              <a:gd name="connsiteY40" fmla="*/ 3924300 h 3943350"/>
              <a:gd name="connsiteX41" fmla="*/ 5353050 w 7515225"/>
              <a:gd name="connsiteY41" fmla="*/ 3876675 h 3943350"/>
              <a:gd name="connsiteX42" fmla="*/ 5372100 w 7515225"/>
              <a:gd name="connsiteY42" fmla="*/ 3848100 h 3943350"/>
              <a:gd name="connsiteX43" fmla="*/ 5400675 w 7515225"/>
              <a:gd name="connsiteY43" fmla="*/ 3829050 h 3943350"/>
              <a:gd name="connsiteX44" fmla="*/ 5438775 w 7515225"/>
              <a:gd name="connsiteY44" fmla="*/ 3800475 h 3943350"/>
              <a:gd name="connsiteX45" fmla="*/ 5467350 w 7515225"/>
              <a:gd name="connsiteY45" fmla="*/ 3790950 h 3943350"/>
              <a:gd name="connsiteX46" fmla="*/ 5495925 w 7515225"/>
              <a:gd name="connsiteY46" fmla="*/ 3771900 h 3943350"/>
              <a:gd name="connsiteX47" fmla="*/ 5562600 w 7515225"/>
              <a:gd name="connsiteY47" fmla="*/ 3752850 h 3943350"/>
              <a:gd name="connsiteX48" fmla="*/ 5600700 w 7515225"/>
              <a:gd name="connsiteY48" fmla="*/ 3733800 h 3943350"/>
              <a:gd name="connsiteX49" fmla="*/ 5667375 w 7515225"/>
              <a:gd name="connsiteY49" fmla="*/ 3686175 h 3943350"/>
              <a:gd name="connsiteX50" fmla="*/ 5695950 w 7515225"/>
              <a:gd name="connsiteY50" fmla="*/ 3667125 h 3943350"/>
              <a:gd name="connsiteX51" fmla="*/ 5724525 w 7515225"/>
              <a:gd name="connsiteY51" fmla="*/ 3657600 h 3943350"/>
              <a:gd name="connsiteX52" fmla="*/ 5810250 w 7515225"/>
              <a:gd name="connsiteY52" fmla="*/ 3638550 h 3943350"/>
              <a:gd name="connsiteX53" fmla="*/ 5867400 w 7515225"/>
              <a:gd name="connsiteY53" fmla="*/ 3619500 h 3943350"/>
              <a:gd name="connsiteX54" fmla="*/ 5953125 w 7515225"/>
              <a:gd name="connsiteY54" fmla="*/ 3581400 h 3943350"/>
              <a:gd name="connsiteX55" fmla="*/ 5981700 w 7515225"/>
              <a:gd name="connsiteY55" fmla="*/ 3571875 h 3943350"/>
              <a:gd name="connsiteX56" fmla="*/ 6086475 w 7515225"/>
              <a:gd name="connsiteY56" fmla="*/ 3552825 h 3943350"/>
              <a:gd name="connsiteX57" fmla="*/ 6143625 w 7515225"/>
              <a:gd name="connsiteY57" fmla="*/ 3533775 h 3943350"/>
              <a:gd name="connsiteX58" fmla="*/ 6172200 w 7515225"/>
              <a:gd name="connsiteY58" fmla="*/ 3514725 h 3943350"/>
              <a:gd name="connsiteX59" fmla="*/ 6200775 w 7515225"/>
              <a:gd name="connsiteY59" fmla="*/ 3505200 h 3943350"/>
              <a:gd name="connsiteX60" fmla="*/ 6296025 w 7515225"/>
              <a:gd name="connsiteY60" fmla="*/ 3476625 h 3943350"/>
              <a:gd name="connsiteX61" fmla="*/ 6372225 w 7515225"/>
              <a:gd name="connsiteY61" fmla="*/ 3438525 h 3943350"/>
              <a:gd name="connsiteX62" fmla="*/ 6410325 w 7515225"/>
              <a:gd name="connsiteY62" fmla="*/ 3429000 h 3943350"/>
              <a:gd name="connsiteX63" fmla="*/ 6467475 w 7515225"/>
              <a:gd name="connsiteY63" fmla="*/ 3409950 h 3943350"/>
              <a:gd name="connsiteX64" fmla="*/ 6543675 w 7515225"/>
              <a:gd name="connsiteY64" fmla="*/ 3390900 h 3943350"/>
              <a:gd name="connsiteX65" fmla="*/ 6581775 w 7515225"/>
              <a:gd name="connsiteY65" fmla="*/ 3381375 h 3943350"/>
              <a:gd name="connsiteX66" fmla="*/ 6629400 w 7515225"/>
              <a:gd name="connsiteY66" fmla="*/ 3371850 h 3943350"/>
              <a:gd name="connsiteX67" fmla="*/ 6686550 w 7515225"/>
              <a:gd name="connsiteY67" fmla="*/ 3352800 h 3943350"/>
              <a:gd name="connsiteX68" fmla="*/ 6715125 w 7515225"/>
              <a:gd name="connsiteY68" fmla="*/ 3343275 h 3943350"/>
              <a:gd name="connsiteX69" fmla="*/ 6762750 w 7515225"/>
              <a:gd name="connsiteY69" fmla="*/ 3333750 h 3943350"/>
              <a:gd name="connsiteX70" fmla="*/ 6791325 w 7515225"/>
              <a:gd name="connsiteY70" fmla="*/ 3324225 h 3943350"/>
              <a:gd name="connsiteX71" fmla="*/ 7515225 w 7515225"/>
              <a:gd name="connsiteY71"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05325 w 7515225"/>
              <a:gd name="connsiteY26" fmla="*/ 3171825 h 3943350"/>
              <a:gd name="connsiteX27" fmla="*/ 4572000 w 7515225"/>
              <a:gd name="connsiteY27" fmla="*/ 3314700 h 3943350"/>
              <a:gd name="connsiteX28" fmla="*/ 4686300 w 7515225"/>
              <a:gd name="connsiteY28" fmla="*/ 3552825 h 3943350"/>
              <a:gd name="connsiteX29" fmla="*/ 4695825 w 7515225"/>
              <a:gd name="connsiteY29" fmla="*/ 3581400 h 3943350"/>
              <a:gd name="connsiteX30" fmla="*/ 4714875 w 7515225"/>
              <a:gd name="connsiteY30" fmla="*/ 3619500 h 3943350"/>
              <a:gd name="connsiteX31" fmla="*/ 4724400 w 7515225"/>
              <a:gd name="connsiteY31" fmla="*/ 3648075 h 3943350"/>
              <a:gd name="connsiteX32" fmla="*/ 4791075 w 7515225"/>
              <a:gd name="connsiteY32" fmla="*/ 3733800 h 3943350"/>
              <a:gd name="connsiteX33" fmla="*/ 4867275 w 7515225"/>
              <a:gd name="connsiteY33" fmla="*/ 3790950 h 3943350"/>
              <a:gd name="connsiteX34" fmla="*/ 4924425 w 7515225"/>
              <a:gd name="connsiteY34" fmla="*/ 3848100 h 3943350"/>
              <a:gd name="connsiteX35" fmla="*/ 4943475 w 7515225"/>
              <a:gd name="connsiteY35" fmla="*/ 3876675 h 3943350"/>
              <a:gd name="connsiteX36" fmla="*/ 4972050 w 7515225"/>
              <a:gd name="connsiteY36" fmla="*/ 3886200 h 3943350"/>
              <a:gd name="connsiteX37" fmla="*/ 5057775 w 7515225"/>
              <a:gd name="connsiteY37" fmla="*/ 3924300 h 3943350"/>
              <a:gd name="connsiteX38" fmla="*/ 5286375 w 7515225"/>
              <a:gd name="connsiteY38" fmla="*/ 3943350 h 3943350"/>
              <a:gd name="connsiteX39" fmla="*/ 5314950 w 7515225"/>
              <a:gd name="connsiteY39" fmla="*/ 3924300 h 3943350"/>
              <a:gd name="connsiteX40" fmla="*/ 5353050 w 7515225"/>
              <a:gd name="connsiteY40" fmla="*/ 3876675 h 3943350"/>
              <a:gd name="connsiteX41" fmla="*/ 5372100 w 7515225"/>
              <a:gd name="connsiteY41" fmla="*/ 3848100 h 3943350"/>
              <a:gd name="connsiteX42" fmla="*/ 5400675 w 7515225"/>
              <a:gd name="connsiteY42" fmla="*/ 3829050 h 3943350"/>
              <a:gd name="connsiteX43" fmla="*/ 5438775 w 7515225"/>
              <a:gd name="connsiteY43" fmla="*/ 3800475 h 3943350"/>
              <a:gd name="connsiteX44" fmla="*/ 5467350 w 7515225"/>
              <a:gd name="connsiteY44" fmla="*/ 3790950 h 3943350"/>
              <a:gd name="connsiteX45" fmla="*/ 5495925 w 7515225"/>
              <a:gd name="connsiteY45" fmla="*/ 3771900 h 3943350"/>
              <a:gd name="connsiteX46" fmla="*/ 5562600 w 7515225"/>
              <a:gd name="connsiteY46" fmla="*/ 3752850 h 3943350"/>
              <a:gd name="connsiteX47" fmla="*/ 5600700 w 7515225"/>
              <a:gd name="connsiteY47" fmla="*/ 3733800 h 3943350"/>
              <a:gd name="connsiteX48" fmla="*/ 5667375 w 7515225"/>
              <a:gd name="connsiteY48" fmla="*/ 3686175 h 3943350"/>
              <a:gd name="connsiteX49" fmla="*/ 5695950 w 7515225"/>
              <a:gd name="connsiteY49" fmla="*/ 3667125 h 3943350"/>
              <a:gd name="connsiteX50" fmla="*/ 5724525 w 7515225"/>
              <a:gd name="connsiteY50" fmla="*/ 3657600 h 3943350"/>
              <a:gd name="connsiteX51" fmla="*/ 5810250 w 7515225"/>
              <a:gd name="connsiteY51" fmla="*/ 3638550 h 3943350"/>
              <a:gd name="connsiteX52" fmla="*/ 5867400 w 7515225"/>
              <a:gd name="connsiteY52" fmla="*/ 3619500 h 3943350"/>
              <a:gd name="connsiteX53" fmla="*/ 5953125 w 7515225"/>
              <a:gd name="connsiteY53" fmla="*/ 3581400 h 3943350"/>
              <a:gd name="connsiteX54" fmla="*/ 5981700 w 7515225"/>
              <a:gd name="connsiteY54" fmla="*/ 3571875 h 3943350"/>
              <a:gd name="connsiteX55" fmla="*/ 6086475 w 7515225"/>
              <a:gd name="connsiteY55" fmla="*/ 3552825 h 3943350"/>
              <a:gd name="connsiteX56" fmla="*/ 6143625 w 7515225"/>
              <a:gd name="connsiteY56" fmla="*/ 3533775 h 3943350"/>
              <a:gd name="connsiteX57" fmla="*/ 6172200 w 7515225"/>
              <a:gd name="connsiteY57" fmla="*/ 3514725 h 3943350"/>
              <a:gd name="connsiteX58" fmla="*/ 6200775 w 7515225"/>
              <a:gd name="connsiteY58" fmla="*/ 3505200 h 3943350"/>
              <a:gd name="connsiteX59" fmla="*/ 6296025 w 7515225"/>
              <a:gd name="connsiteY59" fmla="*/ 3476625 h 3943350"/>
              <a:gd name="connsiteX60" fmla="*/ 6372225 w 7515225"/>
              <a:gd name="connsiteY60" fmla="*/ 3438525 h 3943350"/>
              <a:gd name="connsiteX61" fmla="*/ 6410325 w 7515225"/>
              <a:gd name="connsiteY61" fmla="*/ 3429000 h 3943350"/>
              <a:gd name="connsiteX62" fmla="*/ 6467475 w 7515225"/>
              <a:gd name="connsiteY62" fmla="*/ 3409950 h 3943350"/>
              <a:gd name="connsiteX63" fmla="*/ 6543675 w 7515225"/>
              <a:gd name="connsiteY63" fmla="*/ 3390900 h 3943350"/>
              <a:gd name="connsiteX64" fmla="*/ 6581775 w 7515225"/>
              <a:gd name="connsiteY64" fmla="*/ 3381375 h 3943350"/>
              <a:gd name="connsiteX65" fmla="*/ 6629400 w 7515225"/>
              <a:gd name="connsiteY65" fmla="*/ 3371850 h 3943350"/>
              <a:gd name="connsiteX66" fmla="*/ 6686550 w 7515225"/>
              <a:gd name="connsiteY66" fmla="*/ 3352800 h 3943350"/>
              <a:gd name="connsiteX67" fmla="*/ 6715125 w 7515225"/>
              <a:gd name="connsiteY67" fmla="*/ 3343275 h 3943350"/>
              <a:gd name="connsiteX68" fmla="*/ 6762750 w 7515225"/>
              <a:gd name="connsiteY68" fmla="*/ 3333750 h 3943350"/>
              <a:gd name="connsiteX69" fmla="*/ 6791325 w 7515225"/>
              <a:gd name="connsiteY69" fmla="*/ 3324225 h 3943350"/>
              <a:gd name="connsiteX70" fmla="*/ 7515225 w 7515225"/>
              <a:gd name="connsiteY70"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495800 w 7515225"/>
              <a:gd name="connsiteY25" fmla="*/ 3133725 h 3943350"/>
              <a:gd name="connsiteX26" fmla="*/ 4572000 w 7515225"/>
              <a:gd name="connsiteY26" fmla="*/ 3314700 h 3943350"/>
              <a:gd name="connsiteX27" fmla="*/ 4686300 w 7515225"/>
              <a:gd name="connsiteY27" fmla="*/ 3552825 h 3943350"/>
              <a:gd name="connsiteX28" fmla="*/ 4695825 w 7515225"/>
              <a:gd name="connsiteY28" fmla="*/ 3581400 h 3943350"/>
              <a:gd name="connsiteX29" fmla="*/ 4714875 w 7515225"/>
              <a:gd name="connsiteY29" fmla="*/ 3619500 h 3943350"/>
              <a:gd name="connsiteX30" fmla="*/ 4724400 w 7515225"/>
              <a:gd name="connsiteY30" fmla="*/ 3648075 h 3943350"/>
              <a:gd name="connsiteX31" fmla="*/ 4791075 w 7515225"/>
              <a:gd name="connsiteY31" fmla="*/ 3733800 h 3943350"/>
              <a:gd name="connsiteX32" fmla="*/ 4867275 w 7515225"/>
              <a:gd name="connsiteY32" fmla="*/ 3790950 h 3943350"/>
              <a:gd name="connsiteX33" fmla="*/ 4924425 w 7515225"/>
              <a:gd name="connsiteY33" fmla="*/ 3848100 h 3943350"/>
              <a:gd name="connsiteX34" fmla="*/ 4943475 w 7515225"/>
              <a:gd name="connsiteY34" fmla="*/ 3876675 h 3943350"/>
              <a:gd name="connsiteX35" fmla="*/ 4972050 w 7515225"/>
              <a:gd name="connsiteY35" fmla="*/ 3886200 h 3943350"/>
              <a:gd name="connsiteX36" fmla="*/ 5057775 w 7515225"/>
              <a:gd name="connsiteY36" fmla="*/ 3924300 h 3943350"/>
              <a:gd name="connsiteX37" fmla="*/ 5286375 w 7515225"/>
              <a:gd name="connsiteY37" fmla="*/ 3943350 h 3943350"/>
              <a:gd name="connsiteX38" fmla="*/ 5314950 w 7515225"/>
              <a:gd name="connsiteY38" fmla="*/ 3924300 h 3943350"/>
              <a:gd name="connsiteX39" fmla="*/ 5353050 w 7515225"/>
              <a:gd name="connsiteY39" fmla="*/ 3876675 h 3943350"/>
              <a:gd name="connsiteX40" fmla="*/ 5372100 w 7515225"/>
              <a:gd name="connsiteY40" fmla="*/ 3848100 h 3943350"/>
              <a:gd name="connsiteX41" fmla="*/ 5400675 w 7515225"/>
              <a:gd name="connsiteY41" fmla="*/ 3829050 h 3943350"/>
              <a:gd name="connsiteX42" fmla="*/ 5438775 w 7515225"/>
              <a:gd name="connsiteY42" fmla="*/ 3800475 h 3943350"/>
              <a:gd name="connsiteX43" fmla="*/ 5467350 w 7515225"/>
              <a:gd name="connsiteY43" fmla="*/ 3790950 h 3943350"/>
              <a:gd name="connsiteX44" fmla="*/ 5495925 w 7515225"/>
              <a:gd name="connsiteY44" fmla="*/ 3771900 h 3943350"/>
              <a:gd name="connsiteX45" fmla="*/ 5562600 w 7515225"/>
              <a:gd name="connsiteY45" fmla="*/ 3752850 h 3943350"/>
              <a:gd name="connsiteX46" fmla="*/ 5600700 w 7515225"/>
              <a:gd name="connsiteY46" fmla="*/ 3733800 h 3943350"/>
              <a:gd name="connsiteX47" fmla="*/ 5667375 w 7515225"/>
              <a:gd name="connsiteY47" fmla="*/ 3686175 h 3943350"/>
              <a:gd name="connsiteX48" fmla="*/ 5695950 w 7515225"/>
              <a:gd name="connsiteY48" fmla="*/ 3667125 h 3943350"/>
              <a:gd name="connsiteX49" fmla="*/ 5724525 w 7515225"/>
              <a:gd name="connsiteY49" fmla="*/ 3657600 h 3943350"/>
              <a:gd name="connsiteX50" fmla="*/ 5810250 w 7515225"/>
              <a:gd name="connsiteY50" fmla="*/ 3638550 h 3943350"/>
              <a:gd name="connsiteX51" fmla="*/ 5867400 w 7515225"/>
              <a:gd name="connsiteY51" fmla="*/ 3619500 h 3943350"/>
              <a:gd name="connsiteX52" fmla="*/ 5953125 w 7515225"/>
              <a:gd name="connsiteY52" fmla="*/ 3581400 h 3943350"/>
              <a:gd name="connsiteX53" fmla="*/ 5981700 w 7515225"/>
              <a:gd name="connsiteY53" fmla="*/ 3571875 h 3943350"/>
              <a:gd name="connsiteX54" fmla="*/ 6086475 w 7515225"/>
              <a:gd name="connsiteY54" fmla="*/ 3552825 h 3943350"/>
              <a:gd name="connsiteX55" fmla="*/ 6143625 w 7515225"/>
              <a:gd name="connsiteY55" fmla="*/ 3533775 h 3943350"/>
              <a:gd name="connsiteX56" fmla="*/ 6172200 w 7515225"/>
              <a:gd name="connsiteY56" fmla="*/ 3514725 h 3943350"/>
              <a:gd name="connsiteX57" fmla="*/ 6200775 w 7515225"/>
              <a:gd name="connsiteY57" fmla="*/ 3505200 h 3943350"/>
              <a:gd name="connsiteX58" fmla="*/ 6296025 w 7515225"/>
              <a:gd name="connsiteY58" fmla="*/ 3476625 h 3943350"/>
              <a:gd name="connsiteX59" fmla="*/ 6372225 w 7515225"/>
              <a:gd name="connsiteY59" fmla="*/ 3438525 h 3943350"/>
              <a:gd name="connsiteX60" fmla="*/ 6410325 w 7515225"/>
              <a:gd name="connsiteY60" fmla="*/ 3429000 h 3943350"/>
              <a:gd name="connsiteX61" fmla="*/ 6467475 w 7515225"/>
              <a:gd name="connsiteY61" fmla="*/ 3409950 h 3943350"/>
              <a:gd name="connsiteX62" fmla="*/ 6543675 w 7515225"/>
              <a:gd name="connsiteY62" fmla="*/ 3390900 h 3943350"/>
              <a:gd name="connsiteX63" fmla="*/ 6581775 w 7515225"/>
              <a:gd name="connsiteY63" fmla="*/ 3381375 h 3943350"/>
              <a:gd name="connsiteX64" fmla="*/ 6629400 w 7515225"/>
              <a:gd name="connsiteY64" fmla="*/ 3371850 h 3943350"/>
              <a:gd name="connsiteX65" fmla="*/ 6686550 w 7515225"/>
              <a:gd name="connsiteY65" fmla="*/ 3352800 h 3943350"/>
              <a:gd name="connsiteX66" fmla="*/ 6715125 w 7515225"/>
              <a:gd name="connsiteY66" fmla="*/ 3343275 h 3943350"/>
              <a:gd name="connsiteX67" fmla="*/ 6762750 w 7515225"/>
              <a:gd name="connsiteY67" fmla="*/ 3333750 h 3943350"/>
              <a:gd name="connsiteX68" fmla="*/ 6791325 w 7515225"/>
              <a:gd name="connsiteY68" fmla="*/ 3324225 h 3943350"/>
              <a:gd name="connsiteX69" fmla="*/ 7515225 w 7515225"/>
              <a:gd name="connsiteY69"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686300 w 7515225"/>
              <a:gd name="connsiteY26" fmla="*/ 3552825 h 3943350"/>
              <a:gd name="connsiteX27" fmla="*/ 4695825 w 7515225"/>
              <a:gd name="connsiteY27" fmla="*/ 3581400 h 3943350"/>
              <a:gd name="connsiteX28" fmla="*/ 4714875 w 7515225"/>
              <a:gd name="connsiteY28" fmla="*/ 3619500 h 3943350"/>
              <a:gd name="connsiteX29" fmla="*/ 4724400 w 7515225"/>
              <a:gd name="connsiteY29" fmla="*/ 3648075 h 3943350"/>
              <a:gd name="connsiteX30" fmla="*/ 4791075 w 7515225"/>
              <a:gd name="connsiteY30" fmla="*/ 3733800 h 3943350"/>
              <a:gd name="connsiteX31" fmla="*/ 4867275 w 7515225"/>
              <a:gd name="connsiteY31" fmla="*/ 3790950 h 3943350"/>
              <a:gd name="connsiteX32" fmla="*/ 4924425 w 7515225"/>
              <a:gd name="connsiteY32" fmla="*/ 3848100 h 3943350"/>
              <a:gd name="connsiteX33" fmla="*/ 4943475 w 7515225"/>
              <a:gd name="connsiteY33" fmla="*/ 3876675 h 3943350"/>
              <a:gd name="connsiteX34" fmla="*/ 4972050 w 7515225"/>
              <a:gd name="connsiteY34" fmla="*/ 3886200 h 3943350"/>
              <a:gd name="connsiteX35" fmla="*/ 5057775 w 7515225"/>
              <a:gd name="connsiteY35" fmla="*/ 3924300 h 3943350"/>
              <a:gd name="connsiteX36" fmla="*/ 5286375 w 7515225"/>
              <a:gd name="connsiteY36" fmla="*/ 3943350 h 3943350"/>
              <a:gd name="connsiteX37" fmla="*/ 5314950 w 7515225"/>
              <a:gd name="connsiteY37" fmla="*/ 3924300 h 3943350"/>
              <a:gd name="connsiteX38" fmla="*/ 5353050 w 7515225"/>
              <a:gd name="connsiteY38" fmla="*/ 3876675 h 3943350"/>
              <a:gd name="connsiteX39" fmla="*/ 5372100 w 7515225"/>
              <a:gd name="connsiteY39" fmla="*/ 3848100 h 3943350"/>
              <a:gd name="connsiteX40" fmla="*/ 5400675 w 7515225"/>
              <a:gd name="connsiteY40" fmla="*/ 3829050 h 3943350"/>
              <a:gd name="connsiteX41" fmla="*/ 5438775 w 7515225"/>
              <a:gd name="connsiteY41" fmla="*/ 3800475 h 3943350"/>
              <a:gd name="connsiteX42" fmla="*/ 5467350 w 7515225"/>
              <a:gd name="connsiteY42" fmla="*/ 3790950 h 3943350"/>
              <a:gd name="connsiteX43" fmla="*/ 5495925 w 7515225"/>
              <a:gd name="connsiteY43" fmla="*/ 3771900 h 3943350"/>
              <a:gd name="connsiteX44" fmla="*/ 5562600 w 7515225"/>
              <a:gd name="connsiteY44" fmla="*/ 3752850 h 3943350"/>
              <a:gd name="connsiteX45" fmla="*/ 5600700 w 7515225"/>
              <a:gd name="connsiteY45" fmla="*/ 3733800 h 3943350"/>
              <a:gd name="connsiteX46" fmla="*/ 5667375 w 7515225"/>
              <a:gd name="connsiteY46" fmla="*/ 3686175 h 3943350"/>
              <a:gd name="connsiteX47" fmla="*/ 5695950 w 7515225"/>
              <a:gd name="connsiteY47" fmla="*/ 3667125 h 3943350"/>
              <a:gd name="connsiteX48" fmla="*/ 5724525 w 7515225"/>
              <a:gd name="connsiteY48" fmla="*/ 3657600 h 3943350"/>
              <a:gd name="connsiteX49" fmla="*/ 5810250 w 7515225"/>
              <a:gd name="connsiteY49" fmla="*/ 3638550 h 3943350"/>
              <a:gd name="connsiteX50" fmla="*/ 5867400 w 7515225"/>
              <a:gd name="connsiteY50" fmla="*/ 3619500 h 3943350"/>
              <a:gd name="connsiteX51" fmla="*/ 5953125 w 7515225"/>
              <a:gd name="connsiteY51" fmla="*/ 3581400 h 3943350"/>
              <a:gd name="connsiteX52" fmla="*/ 5981700 w 7515225"/>
              <a:gd name="connsiteY52" fmla="*/ 3571875 h 3943350"/>
              <a:gd name="connsiteX53" fmla="*/ 6086475 w 7515225"/>
              <a:gd name="connsiteY53" fmla="*/ 3552825 h 3943350"/>
              <a:gd name="connsiteX54" fmla="*/ 6143625 w 7515225"/>
              <a:gd name="connsiteY54" fmla="*/ 3533775 h 3943350"/>
              <a:gd name="connsiteX55" fmla="*/ 6172200 w 7515225"/>
              <a:gd name="connsiteY55" fmla="*/ 3514725 h 3943350"/>
              <a:gd name="connsiteX56" fmla="*/ 6200775 w 7515225"/>
              <a:gd name="connsiteY56" fmla="*/ 3505200 h 3943350"/>
              <a:gd name="connsiteX57" fmla="*/ 6296025 w 7515225"/>
              <a:gd name="connsiteY57" fmla="*/ 3476625 h 3943350"/>
              <a:gd name="connsiteX58" fmla="*/ 6372225 w 7515225"/>
              <a:gd name="connsiteY58" fmla="*/ 3438525 h 3943350"/>
              <a:gd name="connsiteX59" fmla="*/ 6410325 w 7515225"/>
              <a:gd name="connsiteY59" fmla="*/ 3429000 h 3943350"/>
              <a:gd name="connsiteX60" fmla="*/ 6467475 w 7515225"/>
              <a:gd name="connsiteY60" fmla="*/ 3409950 h 3943350"/>
              <a:gd name="connsiteX61" fmla="*/ 6543675 w 7515225"/>
              <a:gd name="connsiteY61" fmla="*/ 3390900 h 3943350"/>
              <a:gd name="connsiteX62" fmla="*/ 6581775 w 7515225"/>
              <a:gd name="connsiteY62" fmla="*/ 3381375 h 3943350"/>
              <a:gd name="connsiteX63" fmla="*/ 6629400 w 7515225"/>
              <a:gd name="connsiteY63" fmla="*/ 3371850 h 3943350"/>
              <a:gd name="connsiteX64" fmla="*/ 6686550 w 7515225"/>
              <a:gd name="connsiteY64" fmla="*/ 3352800 h 3943350"/>
              <a:gd name="connsiteX65" fmla="*/ 6715125 w 7515225"/>
              <a:gd name="connsiteY65" fmla="*/ 3343275 h 3943350"/>
              <a:gd name="connsiteX66" fmla="*/ 6762750 w 7515225"/>
              <a:gd name="connsiteY66" fmla="*/ 3333750 h 3943350"/>
              <a:gd name="connsiteX67" fmla="*/ 6791325 w 7515225"/>
              <a:gd name="connsiteY67" fmla="*/ 3324225 h 3943350"/>
              <a:gd name="connsiteX68" fmla="*/ 7515225 w 7515225"/>
              <a:gd name="connsiteY68"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695825 w 7515225"/>
              <a:gd name="connsiteY26" fmla="*/ 3581400 h 3943350"/>
              <a:gd name="connsiteX27" fmla="*/ 4714875 w 7515225"/>
              <a:gd name="connsiteY27" fmla="*/ 3619500 h 3943350"/>
              <a:gd name="connsiteX28" fmla="*/ 4724400 w 7515225"/>
              <a:gd name="connsiteY28" fmla="*/ 3648075 h 3943350"/>
              <a:gd name="connsiteX29" fmla="*/ 4791075 w 7515225"/>
              <a:gd name="connsiteY29" fmla="*/ 3733800 h 3943350"/>
              <a:gd name="connsiteX30" fmla="*/ 4867275 w 7515225"/>
              <a:gd name="connsiteY30" fmla="*/ 3790950 h 3943350"/>
              <a:gd name="connsiteX31" fmla="*/ 4924425 w 7515225"/>
              <a:gd name="connsiteY31" fmla="*/ 3848100 h 3943350"/>
              <a:gd name="connsiteX32" fmla="*/ 4943475 w 7515225"/>
              <a:gd name="connsiteY32" fmla="*/ 3876675 h 3943350"/>
              <a:gd name="connsiteX33" fmla="*/ 4972050 w 7515225"/>
              <a:gd name="connsiteY33" fmla="*/ 3886200 h 3943350"/>
              <a:gd name="connsiteX34" fmla="*/ 5057775 w 7515225"/>
              <a:gd name="connsiteY34" fmla="*/ 3924300 h 3943350"/>
              <a:gd name="connsiteX35" fmla="*/ 5286375 w 7515225"/>
              <a:gd name="connsiteY35" fmla="*/ 3943350 h 3943350"/>
              <a:gd name="connsiteX36" fmla="*/ 5314950 w 7515225"/>
              <a:gd name="connsiteY36" fmla="*/ 3924300 h 3943350"/>
              <a:gd name="connsiteX37" fmla="*/ 5353050 w 7515225"/>
              <a:gd name="connsiteY37" fmla="*/ 3876675 h 3943350"/>
              <a:gd name="connsiteX38" fmla="*/ 5372100 w 7515225"/>
              <a:gd name="connsiteY38" fmla="*/ 3848100 h 3943350"/>
              <a:gd name="connsiteX39" fmla="*/ 5400675 w 7515225"/>
              <a:gd name="connsiteY39" fmla="*/ 3829050 h 3943350"/>
              <a:gd name="connsiteX40" fmla="*/ 5438775 w 7515225"/>
              <a:gd name="connsiteY40" fmla="*/ 3800475 h 3943350"/>
              <a:gd name="connsiteX41" fmla="*/ 5467350 w 7515225"/>
              <a:gd name="connsiteY41" fmla="*/ 3790950 h 3943350"/>
              <a:gd name="connsiteX42" fmla="*/ 5495925 w 7515225"/>
              <a:gd name="connsiteY42" fmla="*/ 3771900 h 3943350"/>
              <a:gd name="connsiteX43" fmla="*/ 5562600 w 7515225"/>
              <a:gd name="connsiteY43" fmla="*/ 3752850 h 3943350"/>
              <a:gd name="connsiteX44" fmla="*/ 5600700 w 7515225"/>
              <a:gd name="connsiteY44" fmla="*/ 3733800 h 3943350"/>
              <a:gd name="connsiteX45" fmla="*/ 5667375 w 7515225"/>
              <a:gd name="connsiteY45" fmla="*/ 3686175 h 3943350"/>
              <a:gd name="connsiteX46" fmla="*/ 5695950 w 7515225"/>
              <a:gd name="connsiteY46" fmla="*/ 3667125 h 3943350"/>
              <a:gd name="connsiteX47" fmla="*/ 5724525 w 7515225"/>
              <a:gd name="connsiteY47" fmla="*/ 3657600 h 3943350"/>
              <a:gd name="connsiteX48" fmla="*/ 5810250 w 7515225"/>
              <a:gd name="connsiteY48" fmla="*/ 3638550 h 3943350"/>
              <a:gd name="connsiteX49" fmla="*/ 5867400 w 7515225"/>
              <a:gd name="connsiteY49" fmla="*/ 3619500 h 3943350"/>
              <a:gd name="connsiteX50" fmla="*/ 5953125 w 7515225"/>
              <a:gd name="connsiteY50" fmla="*/ 3581400 h 3943350"/>
              <a:gd name="connsiteX51" fmla="*/ 5981700 w 7515225"/>
              <a:gd name="connsiteY51" fmla="*/ 3571875 h 3943350"/>
              <a:gd name="connsiteX52" fmla="*/ 6086475 w 7515225"/>
              <a:gd name="connsiteY52" fmla="*/ 3552825 h 3943350"/>
              <a:gd name="connsiteX53" fmla="*/ 6143625 w 7515225"/>
              <a:gd name="connsiteY53" fmla="*/ 3533775 h 3943350"/>
              <a:gd name="connsiteX54" fmla="*/ 6172200 w 7515225"/>
              <a:gd name="connsiteY54" fmla="*/ 3514725 h 3943350"/>
              <a:gd name="connsiteX55" fmla="*/ 6200775 w 7515225"/>
              <a:gd name="connsiteY55" fmla="*/ 3505200 h 3943350"/>
              <a:gd name="connsiteX56" fmla="*/ 6296025 w 7515225"/>
              <a:gd name="connsiteY56" fmla="*/ 3476625 h 3943350"/>
              <a:gd name="connsiteX57" fmla="*/ 6372225 w 7515225"/>
              <a:gd name="connsiteY57" fmla="*/ 3438525 h 3943350"/>
              <a:gd name="connsiteX58" fmla="*/ 6410325 w 7515225"/>
              <a:gd name="connsiteY58" fmla="*/ 3429000 h 3943350"/>
              <a:gd name="connsiteX59" fmla="*/ 6467475 w 7515225"/>
              <a:gd name="connsiteY59" fmla="*/ 3409950 h 3943350"/>
              <a:gd name="connsiteX60" fmla="*/ 6543675 w 7515225"/>
              <a:gd name="connsiteY60" fmla="*/ 3390900 h 3943350"/>
              <a:gd name="connsiteX61" fmla="*/ 6581775 w 7515225"/>
              <a:gd name="connsiteY61" fmla="*/ 3381375 h 3943350"/>
              <a:gd name="connsiteX62" fmla="*/ 6629400 w 7515225"/>
              <a:gd name="connsiteY62" fmla="*/ 3371850 h 3943350"/>
              <a:gd name="connsiteX63" fmla="*/ 6686550 w 7515225"/>
              <a:gd name="connsiteY63" fmla="*/ 3352800 h 3943350"/>
              <a:gd name="connsiteX64" fmla="*/ 6715125 w 7515225"/>
              <a:gd name="connsiteY64" fmla="*/ 3343275 h 3943350"/>
              <a:gd name="connsiteX65" fmla="*/ 6762750 w 7515225"/>
              <a:gd name="connsiteY65" fmla="*/ 3333750 h 3943350"/>
              <a:gd name="connsiteX66" fmla="*/ 6791325 w 7515225"/>
              <a:gd name="connsiteY66" fmla="*/ 3324225 h 3943350"/>
              <a:gd name="connsiteX67" fmla="*/ 7515225 w 7515225"/>
              <a:gd name="connsiteY67"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14875 w 7515225"/>
              <a:gd name="connsiteY26" fmla="*/ 3619500 h 3943350"/>
              <a:gd name="connsiteX27" fmla="*/ 4724400 w 7515225"/>
              <a:gd name="connsiteY27" fmla="*/ 3648075 h 3943350"/>
              <a:gd name="connsiteX28" fmla="*/ 4791075 w 7515225"/>
              <a:gd name="connsiteY28" fmla="*/ 3733800 h 3943350"/>
              <a:gd name="connsiteX29" fmla="*/ 4867275 w 7515225"/>
              <a:gd name="connsiteY29" fmla="*/ 3790950 h 3943350"/>
              <a:gd name="connsiteX30" fmla="*/ 4924425 w 7515225"/>
              <a:gd name="connsiteY30" fmla="*/ 3848100 h 3943350"/>
              <a:gd name="connsiteX31" fmla="*/ 4943475 w 7515225"/>
              <a:gd name="connsiteY31" fmla="*/ 3876675 h 3943350"/>
              <a:gd name="connsiteX32" fmla="*/ 4972050 w 7515225"/>
              <a:gd name="connsiteY32" fmla="*/ 3886200 h 3943350"/>
              <a:gd name="connsiteX33" fmla="*/ 5057775 w 7515225"/>
              <a:gd name="connsiteY33" fmla="*/ 3924300 h 3943350"/>
              <a:gd name="connsiteX34" fmla="*/ 5286375 w 7515225"/>
              <a:gd name="connsiteY34" fmla="*/ 3943350 h 3943350"/>
              <a:gd name="connsiteX35" fmla="*/ 5314950 w 7515225"/>
              <a:gd name="connsiteY35" fmla="*/ 3924300 h 3943350"/>
              <a:gd name="connsiteX36" fmla="*/ 5353050 w 7515225"/>
              <a:gd name="connsiteY36" fmla="*/ 3876675 h 3943350"/>
              <a:gd name="connsiteX37" fmla="*/ 5372100 w 7515225"/>
              <a:gd name="connsiteY37" fmla="*/ 3848100 h 3943350"/>
              <a:gd name="connsiteX38" fmla="*/ 5400675 w 7515225"/>
              <a:gd name="connsiteY38" fmla="*/ 3829050 h 3943350"/>
              <a:gd name="connsiteX39" fmla="*/ 5438775 w 7515225"/>
              <a:gd name="connsiteY39" fmla="*/ 3800475 h 3943350"/>
              <a:gd name="connsiteX40" fmla="*/ 5467350 w 7515225"/>
              <a:gd name="connsiteY40" fmla="*/ 3790950 h 3943350"/>
              <a:gd name="connsiteX41" fmla="*/ 5495925 w 7515225"/>
              <a:gd name="connsiteY41" fmla="*/ 3771900 h 3943350"/>
              <a:gd name="connsiteX42" fmla="*/ 5562600 w 7515225"/>
              <a:gd name="connsiteY42" fmla="*/ 3752850 h 3943350"/>
              <a:gd name="connsiteX43" fmla="*/ 5600700 w 7515225"/>
              <a:gd name="connsiteY43" fmla="*/ 3733800 h 3943350"/>
              <a:gd name="connsiteX44" fmla="*/ 5667375 w 7515225"/>
              <a:gd name="connsiteY44" fmla="*/ 3686175 h 3943350"/>
              <a:gd name="connsiteX45" fmla="*/ 5695950 w 7515225"/>
              <a:gd name="connsiteY45" fmla="*/ 3667125 h 3943350"/>
              <a:gd name="connsiteX46" fmla="*/ 5724525 w 7515225"/>
              <a:gd name="connsiteY46" fmla="*/ 3657600 h 3943350"/>
              <a:gd name="connsiteX47" fmla="*/ 5810250 w 7515225"/>
              <a:gd name="connsiteY47" fmla="*/ 3638550 h 3943350"/>
              <a:gd name="connsiteX48" fmla="*/ 5867400 w 7515225"/>
              <a:gd name="connsiteY48" fmla="*/ 3619500 h 3943350"/>
              <a:gd name="connsiteX49" fmla="*/ 5953125 w 7515225"/>
              <a:gd name="connsiteY49" fmla="*/ 3581400 h 3943350"/>
              <a:gd name="connsiteX50" fmla="*/ 5981700 w 7515225"/>
              <a:gd name="connsiteY50" fmla="*/ 3571875 h 3943350"/>
              <a:gd name="connsiteX51" fmla="*/ 6086475 w 7515225"/>
              <a:gd name="connsiteY51" fmla="*/ 3552825 h 3943350"/>
              <a:gd name="connsiteX52" fmla="*/ 6143625 w 7515225"/>
              <a:gd name="connsiteY52" fmla="*/ 3533775 h 3943350"/>
              <a:gd name="connsiteX53" fmla="*/ 6172200 w 7515225"/>
              <a:gd name="connsiteY53" fmla="*/ 3514725 h 3943350"/>
              <a:gd name="connsiteX54" fmla="*/ 6200775 w 7515225"/>
              <a:gd name="connsiteY54" fmla="*/ 3505200 h 3943350"/>
              <a:gd name="connsiteX55" fmla="*/ 6296025 w 7515225"/>
              <a:gd name="connsiteY55" fmla="*/ 3476625 h 3943350"/>
              <a:gd name="connsiteX56" fmla="*/ 6372225 w 7515225"/>
              <a:gd name="connsiteY56" fmla="*/ 3438525 h 3943350"/>
              <a:gd name="connsiteX57" fmla="*/ 6410325 w 7515225"/>
              <a:gd name="connsiteY57" fmla="*/ 3429000 h 3943350"/>
              <a:gd name="connsiteX58" fmla="*/ 6467475 w 7515225"/>
              <a:gd name="connsiteY58" fmla="*/ 3409950 h 3943350"/>
              <a:gd name="connsiteX59" fmla="*/ 6543675 w 7515225"/>
              <a:gd name="connsiteY59" fmla="*/ 3390900 h 3943350"/>
              <a:gd name="connsiteX60" fmla="*/ 6581775 w 7515225"/>
              <a:gd name="connsiteY60" fmla="*/ 3381375 h 3943350"/>
              <a:gd name="connsiteX61" fmla="*/ 6629400 w 7515225"/>
              <a:gd name="connsiteY61" fmla="*/ 3371850 h 3943350"/>
              <a:gd name="connsiteX62" fmla="*/ 6686550 w 7515225"/>
              <a:gd name="connsiteY62" fmla="*/ 3352800 h 3943350"/>
              <a:gd name="connsiteX63" fmla="*/ 6715125 w 7515225"/>
              <a:gd name="connsiteY63" fmla="*/ 3343275 h 3943350"/>
              <a:gd name="connsiteX64" fmla="*/ 6762750 w 7515225"/>
              <a:gd name="connsiteY64" fmla="*/ 3333750 h 3943350"/>
              <a:gd name="connsiteX65" fmla="*/ 6791325 w 7515225"/>
              <a:gd name="connsiteY65" fmla="*/ 3324225 h 3943350"/>
              <a:gd name="connsiteX66" fmla="*/ 7515225 w 7515225"/>
              <a:gd name="connsiteY66"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24400 w 7515225"/>
              <a:gd name="connsiteY26" fmla="*/ 3648075 h 3943350"/>
              <a:gd name="connsiteX27" fmla="*/ 4791075 w 7515225"/>
              <a:gd name="connsiteY27" fmla="*/ 3733800 h 3943350"/>
              <a:gd name="connsiteX28" fmla="*/ 4867275 w 7515225"/>
              <a:gd name="connsiteY28" fmla="*/ 3790950 h 3943350"/>
              <a:gd name="connsiteX29" fmla="*/ 4924425 w 7515225"/>
              <a:gd name="connsiteY29" fmla="*/ 3848100 h 3943350"/>
              <a:gd name="connsiteX30" fmla="*/ 4943475 w 7515225"/>
              <a:gd name="connsiteY30" fmla="*/ 3876675 h 3943350"/>
              <a:gd name="connsiteX31" fmla="*/ 4972050 w 7515225"/>
              <a:gd name="connsiteY31" fmla="*/ 3886200 h 3943350"/>
              <a:gd name="connsiteX32" fmla="*/ 5057775 w 7515225"/>
              <a:gd name="connsiteY32" fmla="*/ 3924300 h 3943350"/>
              <a:gd name="connsiteX33" fmla="*/ 5286375 w 7515225"/>
              <a:gd name="connsiteY33" fmla="*/ 3943350 h 3943350"/>
              <a:gd name="connsiteX34" fmla="*/ 5314950 w 7515225"/>
              <a:gd name="connsiteY34" fmla="*/ 3924300 h 3943350"/>
              <a:gd name="connsiteX35" fmla="*/ 5353050 w 7515225"/>
              <a:gd name="connsiteY35" fmla="*/ 3876675 h 3943350"/>
              <a:gd name="connsiteX36" fmla="*/ 5372100 w 7515225"/>
              <a:gd name="connsiteY36" fmla="*/ 3848100 h 3943350"/>
              <a:gd name="connsiteX37" fmla="*/ 5400675 w 7515225"/>
              <a:gd name="connsiteY37" fmla="*/ 3829050 h 3943350"/>
              <a:gd name="connsiteX38" fmla="*/ 5438775 w 7515225"/>
              <a:gd name="connsiteY38" fmla="*/ 3800475 h 3943350"/>
              <a:gd name="connsiteX39" fmla="*/ 5467350 w 7515225"/>
              <a:gd name="connsiteY39" fmla="*/ 3790950 h 3943350"/>
              <a:gd name="connsiteX40" fmla="*/ 5495925 w 7515225"/>
              <a:gd name="connsiteY40" fmla="*/ 3771900 h 3943350"/>
              <a:gd name="connsiteX41" fmla="*/ 5562600 w 7515225"/>
              <a:gd name="connsiteY41" fmla="*/ 3752850 h 3943350"/>
              <a:gd name="connsiteX42" fmla="*/ 5600700 w 7515225"/>
              <a:gd name="connsiteY42" fmla="*/ 3733800 h 3943350"/>
              <a:gd name="connsiteX43" fmla="*/ 5667375 w 7515225"/>
              <a:gd name="connsiteY43" fmla="*/ 3686175 h 3943350"/>
              <a:gd name="connsiteX44" fmla="*/ 5695950 w 7515225"/>
              <a:gd name="connsiteY44" fmla="*/ 3667125 h 3943350"/>
              <a:gd name="connsiteX45" fmla="*/ 5724525 w 7515225"/>
              <a:gd name="connsiteY45" fmla="*/ 3657600 h 3943350"/>
              <a:gd name="connsiteX46" fmla="*/ 5810250 w 7515225"/>
              <a:gd name="connsiteY46" fmla="*/ 3638550 h 3943350"/>
              <a:gd name="connsiteX47" fmla="*/ 5867400 w 7515225"/>
              <a:gd name="connsiteY47" fmla="*/ 3619500 h 3943350"/>
              <a:gd name="connsiteX48" fmla="*/ 5953125 w 7515225"/>
              <a:gd name="connsiteY48" fmla="*/ 3581400 h 3943350"/>
              <a:gd name="connsiteX49" fmla="*/ 5981700 w 7515225"/>
              <a:gd name="connsiteY49" fmla="*/ 3571875 h 3943350"/>
              <a:gd name="connsiteX50" fmla="*/ 6086475 w 7515225"/>
              <a:gd name="connsiteY50" fmla="*/ 3552825 h 3943350"/>
              <a:gd name="connsiteX51" fmla="*/ 6143625 w 7515225"/>
              <a:gd name="connsiteY51" fmla="*/ 3533775 h 3943350"/>
              <a:gd name="connsiteX52" fmla="*/ 6172200 w 7515225"/>
              <a:gd name="connsiteY52" fmla="*/ 3514725 h 3943350"/>
              <a:gd name="connsiteX53" fmla="*/ 6200775 w 7515225"/>
              <a:gd name="connsiteY53" fmla="*/ 3505200 h 3943350"/>
              <a:gd name="connsiteX54" fmla="*/ 6296025 w 7515225"/>
              <a:gd name="connsiteY54" fmla="*/ 3476625 h 3943350"/>
              <a:gd name="connsiteX55" fmla="*/ 6372225 w 7515225"/>
              <a:gd name="connsiteY55" fmla="*/ 3438525 h 3943350"/>
              <a:gd name="connsiteX56" fmla="*/ 6410325 w 7515225"/>
              <a:gd name="connsiteY56" fmla="*/ 3429000 h 3943350"/>
              <a:gd name="connsiteX57" fmla="*/ 6467475 w 7515225"/>
              <a:gd name="connsiteY57" fmla="*/ 3409950 h 3943350"/>
              <a:gd name="connsiteX58" fmla="*/ 6543675 w 7515225"/>
              <a:gd name="connsiteY58" fmla="*/ 3390900 h 3943350"/>
              <a:gd name="connsiteX59" fmla="*/ 6581775 w 7515225"/>
              <a:gd name="connsiteY59" fmla="*/ 3381375 h 3943350"/>
              <a:gd name="connsiteX60" fmla="*/ 6629400 w 7515225"/>
              <a:gd name="connsiteY60" fmla="*/ 3371850 h 3943350"/>
              <a:gd name="connsiteX61" fmla="*/ 6686550 w 7515225"/>
              <a:gd name="connsiteY61" fmla="*/ 3352800 h 3943350"/>
              <a:gd name="connsiteX62" fmla="*/ 6715125 w 7515225"/>
              <a:gd name="connsiteY62" fmla="*/ 3343275 h 3943350"/>
              <a:gd name="connsiteX63" fmla="*/ 6762750 w 7515225"/>
              <a:gd name="connsiteY63" fmla="*/ 3333750 h 3943350"/>
              <a:gd name="connsiteX64" fmla="*/ 6791325 w 7515225"/>
              <a:gd name="connsiteY64" fmla="*/ 3324225 h 3943350"/>
              <a:gd name="connsiteX65" fmla="*/ 7515225 w 7515225"/>
              <a:gd name="connsiteY65"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91075 w 7515225"/>
              <a:gd name="connsiteY26" fmla="*/ 3733800 h 3943350"/>
              <a:gd name="connsiteX27" fmla="*/ 4867275 w 7515225"/>
              <a:gd name="connsiteY27" fmla="*/ 3790950 h 3943350"/>
              <a:gd name="connsiteX28" fmla="*/ 4924425 w 7515225"/>
              <a:gd name="connsiteY28" fmla="*/ 3848100 h 3943350"/>
              <a:gd name="connsiteX29" fmla="*/ 4943475 w 7515225"/>
              <a:gd name="connsiteY29" fmla="*/ 3876675 h 3943350"/>
              <a:gd name="connsiteX30" fmla="*/ 4972050 w 7515225"/>
              <a:gd name="connsiteY30" fmla="*/ 3886200 h 3943350"/>
              <a:gd name="connsiteX31" fmla="*/ 5057775 w 7515225"/>
              <a:gd name="connsiteY31" fmla="*/ 3924300 h 3943350"/>
              <a:gd name="connsiteX32" fmla="*/ 5286375 w 7515225"/>
              <a:gd name="connsiteY32" fmla="*/ 3943350 h 3943350"/>
              <a:gd name="connsiteX33" fmla="*/ 5314950 w 7515225"/>
              <a:gd name="connsiteY33" fmla="*/ 3924300 h 3943350"/>
              <a:gd name="connsiteX34" fmla="*/ 5353050 w 7515225"/>
              <a:gd name="connsiteY34" fmla="*/ 3876675 h 3943350"/>
              <a:gd name="connsiteX35" fmla="*/ 5372100 w 7515225"/>
              <a:gd name="connsiteY35" fmla="*/ 3848100 h 3943350"/>
              <a:gd name="connsiteX36" fmla="*/ 5400675 w 7515225"/>
              <a:gd name="connsiteY36" fmla="*/ 3829050 h 3943350"/>
              <a:gd name="connsiteX37" fmla="*/ 5438775 w 7515225"/>
              <a:gd name="connsiteY37" fmla="*/ 3800475 h 3943350"/>
              <a:gd name="connsiteX38" fmla="*/ 5467350 w 7515225"/>
              <a:gd name="connsiteY38" fmla="*/ 3790950 h 3943350"/>
              <a:gd name="connsiteX39" fmla="*/ 5495925 w 7515225"/>
              <a:gd name="connsiteY39" fmla="*/ 3771900 h 3943350"/>
              <a:gd name="connsiteX40" fmla="*/ 5562600 w 7515225"/>
              <a:gd name="connsiteY40" fmla="*/ 3752850 h 3943350"/>
              <a:gd name="connsiteX41" fmla="*/ 5600700 w 7515225"/>
              <a:gd name="connsiteY41" fmla="*/ 3733800 h 3943350"/>
              <a:gd name="connsiteX42" fmla="*/ 5667375 w 7515225"/>
              <a:gd name="connsiteY42" fmla="*/ 3686175 h 3943350"/>
              <a:gd name="connsiteX43" fmla="*/ 5695950 w 7515225"/>
              <a:gd name="connsiteY43" fmla="*/ 3667125 h 3943350"/>
              <a:gd name="connsiteX44" fmla="*/ 5724525 w 7515225"/>
              <a:gd name="connsiteY44" fmla="*/ 3657600 h 3943350"/>
              <a:gd name="connsiteX45" fmla="*/ 5810250 w 7515225"/>
              <a:gd name="connsiteY45" fmla="*/ 3638550 h 3943350"/>
              <a:gd name="connsiteX46" fmla="*/ 5867400 w 7515225"/>
              <a:gd name="connsiteY46" fmla="*/ 3619500 h 3943350"/>
              <a:gd name="connsiteX47" fmla="*/ 5953125 w 7515225"/>
              <a:gd name="connsiteY47" fmla="*/ 3581400 h 3943350"/>
              <a:gd name="connsiteX48" fmla="*/ 5981700 w 7515225"/>
              <a:gd name="connsiteY48" fmla="*/ 3571875 h 3943350"/>
              <a:gd name="connsiteX49" fmla="*/ 6086475 w 7515225"/>
              <a:gd name="connsiteY49" fmla="*/ 3552825 h 3943350"/>
              <a:gd name="connsiteX50" fmla="*/ 6143625 w 7515225"/>
              <a:gd name="connsiteY50" fmla="*/ 3533775 h 3943350"/>
              <a:gd name="connsiteX51" fmla="*/ 6172200 w 7515225"/>
              <a:gd name="connsiteY51" fmla="*/ 3514725 h 3943350"/>
              <a:gd name="connsiteX52" fmla="*/ 6200775 w 7515225"/>
              <a:gd name="connsiteY52" fmla="*/ 3505200 h 3943350"/>
              <a:gd name="connsiteX53" fmla="*/ 6296025 w 7515225"/>
              <a:gd name="connsiteY53" fmla="*/ 3476625 h 3943350"/>
              <a:gd name="connsiteX54" fmla="*/ 6372225 w 7515225"/>
              <a:gd name="connsiteY54" fmla="*/ 3438525 h 3943350"/>
              <a:gd name="connsiteX55" fmla="*/ 6410325 w 7515225"/>
              <a:gd name="connsiteY55" fmla="*/ 3429000 h 3943350"/>
              <a:gd name="connsiteX56" fmla="*/ 6467475 w 7515225"/>
              <a:gd name="connsiteY56" fmla="*/ 3409950 h 3943350"/>
              <a:gd name="connsiteX57" fmla="*/ 6543675 w 7515225"/>
              <a:gd name="connsiteY57" fmla="*/ 3390900 h 3943350"/>
              <a:gd name="connsiteX58" fmla="*/ 6581775 w 7515225"/>
              <a:gd name="connsiteY58" fmla="*/ 3381375 h 3943350"/>
              <a:gd name="connsiteX59" fmla="*/ 6629400 w 7515225"/>
              <a:gd name="connsiteY59" fmla="*/ 3371850 h 3943350"/>
              <a:gd name="connsiteX60" fmla="*/ 6686550 w 7515225"/>
              <a:gd name="connsiteY60" fmla="*/ 3352800 h 3943350"/>
              <a:gd name="connsiteX61" fmla="*/ 6715125 w 7515225"/>
              <a:gd name="connsiteY61" fmla="*/ 3343275 h 3943350"/>
              <a:gd name="connsiteX62" fmla="*/ 6762750 w 7515225"/>
              <a:gd name="connsiteY62" fmla="*/ 3333750 h 3943350"/>
              <a:gd name="connsiteX63" fmla="*/ 6791325 w 7515225"/>
              <a:gd name="connsiteY63" fmla="*/ 3324225 h 3943350"/>
              <a:gd name="connsiteX64" fmla="*/ 7515225 w 7515225"/>
              <a:gd name="connsiteY6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867275 w 7515225"/>
              <a:gd name="connsiteY27" fmla="*/ 3790950 h 3943350"/>
              <a:gd name="connsiteX28" fmla="*/ 4924425 w 7515225"/>
              <a:gd name="connsiteY28" fmla="*/ 3848100 h 3943350"/>
              <a:gd name="connsiteX29" fmla="*/ 4943475 w 7515225"/>
              <a:gd name="connsiteY29" fmla="*/ 3876675 h 3943350"/>
              <a:gd name="connsiteX30" fmla="*/ 4972050 w 7515225"/>
              <a:gd name="connsiteY30" fmla="*/ 3886200 h 3943350"/>
              <a:gd name="connsiteX31" fmla="*/ 5057775 w 7515225"/>
              <a:gd name="connsiteY31" fmla="*/ 3924300 h 3943350"/>
              <a:gd name="connsiteX32" fmla="*/ 5286375 w 7515225"/>
              <a:gd name="connsiteY32" fmla="*/ 3943350 h 3943350"/>
              <a:gd name="connsiteX33" fmla="*/ 5314950 w 7515225"/>
              <a:gd name="connsiteY33" fmla="*/ 3924300 h 3943350"/>
              <a:gd name="connsiteX34" fmla="*/ 5353050 w 7515225"/>
              <a:gd name="connsiteY34" fmla="*/ 3876675 h 3943350"/>
              <a:gd name="connsiteX35" fmla="*/ 5372100 w 7515225"/>
              <a:gd name="connsiteY35" fmla="*/ 3848100 h 3943350"/>
              <a:gd name="connsiteX36" fmla="*/ 5400675 w 7515225"/>
              <a:gd name="connsiteY36" fmla="*/ 3829050 h 3943350"/>
              <a:gd name="connsiteX37" fmla="*/ 5438775 w 7515225"/>
              <a:gd name="connsiteY37" fmla="*/ 3800475 h 3943350"/>
              <a:gd name="connsiteX38" fmla="*/ 5467350 w 7515225"/>
              <a:gd name="connsiteY38" fmla="*/ 3790950 h 3943350"/>
              <a:gd name="connsiteX39" fmla="*/ 5495925 w 7515225"/>
              <a:gd name="connsiteY39" fmla="*/ 3771900 h 3943350"/>
              <a:gd name="connsiteX40" fmla="*/ 5562600 w 7515225"/>
              <a:gd name="connsiteY40" fmla="*/ 3752850 h 3943350"/>
              <a:gd name="connsiteX41" fmla="*/ 5600700 w 7515225"/>
              <a:gd name="connsiteY41" fmla="*/ 3733800 h 3943350"/>
              <a:gd name="connsiteX42" fmla="*/ 5667375 w 7515225"/>
              <a:gd name="connsiteY42" fmla="*/ 3686175 h 3943350"/>
              <a:gd name="connsiteX43" fmla="*/ 5695950 w 7515225"/>
              <a:gd name="connsiteY43" fmla="*/ 3667125 h 3943350"/>
              <a:gd name="connsiteX44" fmla="*/ 5724525 w 7515225"/>
              <a:gd name="connsiteY44" fmla="*/ 3657600 h 3943350"/>
              <a:gd name="connsiteX45" fmla="*/ 5810250 w 7515225"/>
              <a:gd name="connsiteY45" fmla="*/ 3638550 h 3943350"/>
              <a:gd name="connsiteX46" fmla="*/ 5867400 w 7515225"/>
              <a:gd name="connsiteY46" fmla="*/ 3619500 h 3943350"/>
              <a:gd name="connsiteX47" fmla="*/ 5953125 w 7515225"/>
              <a:gd name="connsiteY47" fmla="*/ 3581400 h 3943350"/>
              <a:gd name="connsiteX48" fmla="*/ 5981700 w 7515225"/>
              <a:gd name="connsiteY48" fmla="*/ 3571875 h 3943350"/>
              <a:gd name="connsiteX49" fmla="*/ 6086475 w 7515225"/>
              <a:gd name="connsiteY49" fmla="*/ 3552825 h 3943350"/>
              <a:gd name="connsiteX50" fmla="*/ 6143625 w 7515225"/>
              <a:gd name="connsiteY50" fmla="*/ 3533775 h 3943350"/>
              <a:gd name="connsiteX51" fmla="*/ 6172200 w 7515225"/>
              <a:gd name="connsiteY51" fmla="*/ 3514725 h 3943350"/>
              <a:gd name="connsiteX52" fmla="*/ 6200775 w 7515225"/>
              <a:gd name="connsiteY52" fmla="*/ 3505200 h 3943350"/>
              <a:gd name="connsiteX53" fmla="*/ 6296025 w 7515225"/>
              <a:gd name="connsiteY53" fmla="*/ 3476625 h 3943350"/>
              <a:gd name="connsiteX54" fmla="*/ 6372225 w 7515225"/>
              <a:gd name="connsiteY54" fmla="*/ 3438525 h 3943350"/>
              <a:gd name="connsiteX55" fmla="*/ 6410325 w 7515225"/>
              <a:gd name="connsiteY55" fmla="*/ 3429000 h 3943350"/>
              <a:gd name="connsiteX56" fmla="*/ 6467475 w 7515225"/>
              <a:gd name="connsiteY56" fmla="*/ 3409950 h 3943350"/>
              <a:gd name="connsiteX57" fmla="*/ 6543675 w 7515225"/>
              <a:gd name="connsiteY57" fmla="*/ 3390900 h 3943350"/>
              <a:gd name="connsiteX58" fmla="*/ 6581775 w 7515225"/>
              <a:gd name="connsiteY58" fmla="*/ 3381375 h 3943350"/>
              <a:gd name="connsiteX59" fmla="*/ 6629400 w 7515225"/>
              <a:gd name="connsiteY59" fmla="*/ 3371850 h 3943350"/>
              <a:gd name="connsiteX60" fmla="*/ 6686550 w 7515225"/>
              <a:gd name="connsiteY60" fmla="*/ 3352800 h 3943350"/>
              <a:gd name="connsiteX61" fmla="*/ 6715125 w 7515225"/>
              <a:gd name="connsiteY61" fmla="*/ 3343275 h 3943350"/>
              <a:gd name="connsiteX62" fmla="*/ 6762750 w 7515225"/>
              <a:gd name="connsiteY62" fmla="*/ 3333750 h 3943350"/>
              <a:gd name="connsiteX63" fmla="*/ 6791325 w 7515225"/>
              <a:gd name="connsiteY63" fmla="*/ 3324225 h 3943350"/>
              <a:gd name="connsiteX64" fmla="*/ 7515225 w 7515225"/>
              <a:gd name="connsiteY64"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924425 w 7515225"/>
              <a:gd name="connsiteY27" fmla="*/ 3848100 h 3943350"/>
              <a:gd name="connsiteX28" fmla="*/ 4943475 w 7515225"/>
              <a:gd name="connsiteY28" fmla="*/ 3876675 h 3943350"/>
              <a:gd name="connsiteX29" fmla="*/ 4972050 w 7515225"/>
              <a:gd name="connsiteY29" fmla="*/ 3886200 h 3943350"/>
              <a:gd name="connsiteX30" fmla="*/ 5057775 w 7515225"/>
              <a:gd name="connsiteY30" fmla="*/ 3924300 h 3943350"/>
              <a:gd name="connsiteX31" fmla="*/ 5286375 w 7515225"/>
              <a:gd name="connsiteY31" fmla="*/ 3943350 h 3943350"/>
              <a:gd name="connsiteX32" fmla="*/ 5314950 w 7515225"/>
              <a:gd name="connsiteY32" fmla="*/ 3924300 h 3943350"/>
              <a:gd name="connsiteX33" fmla="*/ 5353050 w 7515225"/>
              <a:gd name="connsiteY33" fmla="*/ 3876675 h 3943350"/>
              <a:gd name="connsiteX34" fmla="*/ 5372100 w 7515225"/>
              <a:gd name="connsiteY34" fmla="*/ 3848100 h 3943350"/>
              <a:gd name="connsiteX35" fmla="*/ 5400675 w 7515225"/>
              <a:gd name="connsiteY35" fmla="*/ 3829050 h 3943350"/>
              <a:gd name="connsiteX36" fmla="*/ 5438775 w 7515225"/>
              <a:gd name="connsiteY36" fmla="*/ 3800475 h 3943350"/>
              <a:gd name="connsiteX37" fmla="*/ 5467350 w 7515225"/>
              <a:gd name="connsiteY37" fmla="*/ 3790950 h 3943350"/>
              <a:gd name="connsiteX38" fmla="*/ 5495925 w 7515225"/>
              <a:gd name="connsiteY38" fmla="*/ 3771900 h 3943350"/>
              <a:gd name="connsiteX39" fmla="*/ 5562600 w 7515225"/>
              <a:gd name="connsiteY39" fmla="*/ 3752850 h 3943350"/>
              <a:gd name="connsiteX40" fmla="*/ 5600700 w 7515225"/>
              <a:gd name="connsiteY40" fmla="*/ 3733800 h 3943350"/>
              <a:gd name="connsiteX41" fmla="*/ 5667375 w 7515225"/>
              <a:gd name="connsiteY41" fmla="*/ 3686175 h 3943350"/>
              <a:gd name="connsiteX42" fmla="*/ 5695950 w 7515225"/>
              <a:gd name="connsiteY42" fmla="*/ 3667125 h 3943350"/>
              <a:gd name="connsiteX43" fmla="*/ 5724525 w 7515225"/>
              <a:gd name="connsiteY43" fmla="*/ 3657600 h 3943350"/>
              <a:gd name="connsiteX44" fmla="*/ 5810250 w 7515225"/>
              <a:gd name="connsiteY44" fmla="*/ 3638550 h 3943350"/>
              <a:gd name="connsiteX45" fmla="*/ 5867400 w 7515225"/>
              <a:gd name="connsiteY45" fmla="*/ 3619500 h 3943350"/>
              <a:gd name="connsiteX46" fmla="*/ 5953125 w 7515225"/>
              <a:gd name="connsiteY46" fmla="*/ 3581400 h 3943350"/>
              <a:gd name="connsiteX47" fmla="*/ 5981700 w 7515225"/>
              <a:gd name="connsiteY47" fmla="*/ 3571875 h 3943350"/>
              <a:gd name="connsiteX48" fmla="*/ 6086475 w 7515225"/>
              <a:gd name="connsiteY48" fmla="*/ 3552825 h 3943350"/>
              <a:gd name="connsiteX49" fmla="*/ 6143625 w 7515225"/>
              <a:gd name="connsiteY49" fmla="*/ 3533775 h 3943350"/>
              <a:gd name="connsiteX50" fmla="*/ 6172200 w 7515225"/>
              <a:gd name="connsiteY50" fmla="*/ 3514725 h 3943350"/>
              <a:gd name="connsiteX51" fmla="*/ 6200775 w 7515225"/>
              <a:gd name="connsiteY51" fmla="*/ 3505200 h 3943350"/>
              <a:gd name="connsiteX52" fmla="*/ 6296025 w 7515225"/>
              <a:gd name="connsiteY52" fmla="*/ 3476625 h 3943350"/>
              <a:gd name="connsiteX53" fmla="*/ 6372225 w 7515225"/>
              <a:gd name="connsiteY53" fmla="*/ 3438525 h 3943350"/>
              <a:gd name="connsiteX54" fmla="*/ 6410325 w 7515225"/>
              <a:gd name="connsiteY54" fmla="*/ 3429000 h 3943350"/>
              <a:gd name="connsiteX55" fmla="*/ 6467475 w 7515225"/>
              <a:gd name="connsiteY55" fmla="*/ 3409950 h 3943350"/>
              <a:gd name="connsiteX56" fmla="*/ 6543675 w 7515225"/>
              <a:gd name="connsiteY56" fmla="*/ 3390900 h 3943350"/>
              <a:gd name="connsiteX57" fmla="*/ 6581775 w 7515225"/>
              <a:gd name="connsiteY57" fmla="*/ 3381375 h 3943350"/>
              <a:gd name="connsiteX58" fmla="*/ 6629400 w 7515225"/>
              <a:gd name="connsiteY58" fmla="*/ 3371850 h 3943350"/>
              <a:gd name="connsiteX59" fmla="*/ 6686550 w 7515225"/>
              <a:gd name="connsiteY59" fmla="*/ 3352800 h 3943350"/>
              <a:gd name="connsiteX60" fmla="*/ 6715125 w 7515225"/>
              <a:gd name="connsiteY60" fmla="*/ 3343275 h 3943350"/>
              <a:gd name="connsiteX61" fmla="*/ 6762750 w 7515225"/>
              <a:gd name="connsiteY61" fmla="*/ 3333750 h 3943350"/>
              <a:gd name="connsiteX62" fmla="*/ 6791325 w 7515225"/>
              <a:gd name="connsiteY62" fmla="*/ 3324225 h 3943350"/>
              <a:gd name="connsiteX63" fmla="*/ 7515225 w 7515225"/>
              <a:gd name="connsiteY63"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943475 w 7515225"/>
              <a:gd name="connsiteY27" fmla="*/ 3876675 h 3943350"/>
              <a:gd name="connsiteX28" fmla="*/ 4972050 w 7515225"/>
              <a:gd name="connsiteY28" fmla="*/ 3886200 h 3943350"/>
              <a:gd name="connsiteX29" fmla="*/ 5057775 w 7515225"/>
              <a:gd name="connsiteY29" fmla="*/ 3924300 h 3943350"/>
              <a:gd name="connsiteX30" fmla="*/ 5286375 w 7515225"/>
              <a:gd name="connsiteY30" fmla="*/ 3943350 h 3943350"/>
              <a:gd name="connsiteX31" fmla="*/ 5314950 w 7515225"/>
              <a:gd name="connsiteY31" fmla="*/ 3924300 h 3943350"/>
              <a:gd name="connsiteX32" fmla="*/ 5353050 w 7515225"/>
              <a:gd name="connsiteY32" fmla="*/ 3876675 h 3943350"/>
              <a:gd name="connsiteX33" fmla="*/ 5372100 w 7515225"/>
              <a:gd name="connsiteY33" fmla="*/ 3848100 h 3943350"/>
              <a:gd name="connsiteX34" fmla="*/ 5400675 w 7515225"/>
              <a:gd name="connsiteY34" fmla="*/ 3829050 h 3943350"/>
              <a:gd name="connsiteX35" fmla="*/ 5438775 w 7515225"/>
              <a:gd name="connsiteY35" fmla="*/ 3800475 h 3943350"/>
              <a:gd name="connsiteX36" fmla="*/ 5467350 w 7515225"/>
              <a:gd name="connsiteY36" fmla="*/ 3790950 h 3943350"/>
              <a:gd name="connsiteX37" fmla="*/ 5495925 w 7515225"/>
              <a:gd name="connsiteY37" fmla="*/ 3771900 h 3943350"/>
              <a:gd name="connsiteX38" fmla="*/ 5562600 w 7515225"/>
              <a:gd name="connsiteY38" fmla="*/ 3752850 h 3943350"/>
              <a:gd name="connsiteX39" fmla="*/ 5600700 w 7515225"/>
              <a:gd name="connsiteY39" fmla="*/ 3733800 h 3943350"/>
              <a:gd name="connsiteX40" fmla="*/ 5667375 w 7515225"/>
              <a:gd name="connsiteY40" fmla="*/ 3686175 h 3943350"/>
              <a:gd name="connsiteX41" fmla="*/ 5695950 w 7515225"/>
              <a:gd name="connsiteY41" fmla="*/ 3667125 h 3943350"/>
              <a:gd name="connsiteX42" fmla="*/ 5724525 w 7515225"/>
              <a:gd name="connsiteY42" fmla="*/ 3657600 h 3943350"/>
              <a:gd name="connsiteX43" fmla="*/ 5810250 w 7515225"/>
              <a:gd name="connsiteY43" fmla="*/ 3638550 h 3943350"/>
              <a:gd name="connsiteX44" fmla="*/ 5867400 w 7515225"/>
              <a:gd name="connsiteY44" fmla="*/ 3619500 h 3943350"/>
              <a:gd name="connsiteX45" fmla="*/ 5953125 w 7515225"/>
              <a:gd name="connsiteY45" fmla="*/ 3581400 h 3943350"/>
              <a:gd name="connsiteX46" fmla="*/ 5981700 w 7515225"/>
              <a:gd name="connsiteY46" fmla="*/ 3571875 h 3943350"/>
              <a:gd name="connsiteX47" fmla="*/ 6086475 w 7515225"/>
              <a:gd name="connsiteY47" fmla="*/ 3552825 h 3943350"/>
              <a:gd name="connsiteX48" fmla="*/ 6143625 w 7515225"/>
              <a:gd name="connsiteY48" fmla="*/ 3533775 h 3943350"/>
              <a:gd name="connsiteX49" fmla="*/ 6172200 w 7515225"/>
              <a:gd name="connsiteY49" fmla="*/ 3514725 h 3943350"/>
              <a:gd name="connsiteX50" fmla="*/ 6200775 w 7515225"/>
              <a:gd name="connsiteY50" fmla="*/ 3505200 h 3943350"/>
              <a:gd name="connsiteX51" fmla="*/ 6296025 w 7515225"/>
              <a:gd name="connsiteY51" fmla="*/ 3476625 h 3943350"/>
              <a:gd name="connsiteX52" fmla="*/ 6372225 w 7515225"/>
              <a:gd name="connsiteY52" fmla="*/ 3438525 h 3943350"/>
              <a:gd name="connsiteX53" fmla="*/ 6410325 w 7515225"/>
              <a:gd name="connsiteY53" fmla="*/ 3429000 h 3943350"/>
              <a:gd name="connsiteX54" fmla="*/ 6467475 w 7515225"/>
              <a:gd name="connsiteY54" fmla="*/ 3409950 h 3943350"/>
              <a:gd name="connsiteX55" fmla="*/ 6543675 w 7515225"/>
              <a:gd name="connsiteY55" fmla="*/ 3390900 h 3943350"/>
              <a:gd name="connsiteX56" fmla="*/ 6581775 w 7515225"/>
              <a:gd name="connsiteY56" fmla="*/ 3381375 h 3943350"/>
              <a:gd name="connsiteX57" fmla="*/ 6629400 w 7515225"/>
              <a:gd name="connsiteY57" fmla="*/ 3371850 h 3943350"/>
              <a:gd name="connsiteX58" fmla="*/ 6686550 w 7515225"/>
              <a:gd name="connsiteY58" fmla="*/ 3352800 h 3943350"/>
              <a:gd name="connsiteX59" fmla="*/ 6715125 w 7515225"/>
              <a:gd name="connsiteY59" fmla="*/ 3343275 h 3943350"/>
              <a:gd name="connsiteX60" fmla="*/ 6762750 w 7515225"/>
              <a:gd name="connsiteY60" fmla="*/ 3333750 h 3943350"/>
              <a:gd name="connsiteX61" fmla="*/ 6791325 w 7515225"/>
              <a:gd name="connsiteY61" fmla="*/ 3324225 h 3943350"/>
              <a:gd name="connsiteX62" fmla="*/ 7515225 w 7515225"/>
              <a:gd name="connsiteY62"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4972050 w 7515225"/>
              <a:gd name="connsiteY27" fmla="*/ 3886200 h 3943350"/>
              <a:gd name="connsiteX28" fmla="*/ 5057775 w 7515225"/>
              <a:gd name="connsiteY28" fmla="*/ 3924300 h 3943350"/>
              <a:gd name="connsiteX29" fmla="*/ 5286375 w 7515225"/>
              <a:gd name="connsiteY29" fmla="*/ 3943350 h 3943350"/>
              <a:gd name="connsiteX30" fmla="*/ 5314950 w 7515225"/>
              <a:gd name="connsiteY30" fmla="*/ 3924300 h 3943350"/>
              <a:gd name="connsiteX31" fmla="*/ 5353050 w 7515225"/>
              <a:gd name="connsiteY31" fmla="*/ 3876675 h 3943350"/>
              <a:gd name="connsiteX32" fmla="*/ 5372100 w 7515225"/>
              <a:gd name="connsiteY32" fmla="*/ 3848100 h 3943350"/>
              <a:gd name="connsiteX33" fmla="*/ 5400675 w 7515225"/>
              <a:gd name="connsiteY33" fmla="*/ 3829050 h 3943350"/>
              <a:gd name="connsiteX34" fmla="*/ 5438775 w 7515225"/>
              <a:gd name="connsiteY34" fmla="*/ 3800475 h 3943350"/>
              <a:gd name="connsiteX35" fmla="*/ 5467350 w 7515225"/>
              <a:gd name="connsiteY35" fmla="*/ 3790950 h 3943350"/>
              <a:gd name="connsiteX36" fmla="*/ 5495925 w 7515225"/>
              <a:gd name="connsiteY36" fmla="*/ 3771900 h 3943350"/>
              <a:gd name="connsiteX37" fmla="*/ 5562600 w 7515225"/>
              <a:gd name="connsiteY37" fmla="*/ 3752850 h 3943350"/>
              <a:gd name="connsiteX38" fmla="*/ 5600700 w 7515225"/>
              <a:gd name="connsiteY38" fmla="*/ 3733800 h 3943350"/>
              <a:gd name="connsiteX39" fmla="*/ 5667375 w 7515225"/>
              <a:gd name="connsiteY39" fmla="*/ 3686175 h 3943350"/>
              <a:gd name="connsiteX40" fmla="*/ 5695950 w 7515225"/>
              <a:gd name="connsiteY40" fmla="*/ 3667125 h 3943350"/>
              <a:gd name="connsiteX41" fmla="*/ 5724525 w 7515225"/>
              <a:gd name="connsiteY41" fmla="*/ 3657600 h 3943350"/>
              <a:gd name="connsiteX42" fmla="*/ 5810250 w 7515225"/>
              <a:gd name="connsiteY42" fmla="*/ 3638550 h 3943350"/>
              <a:gd name="connsiteX43" fmla="*/ 5867400 w 7515225"/>
              <a:gd name="connsiteY43" fmla="*/ 3619500 h 3943350"/>
              <a:gd name="connsiteX44" fmla="*/ 5953125 w 7515225"/>
              <a:gd name="connsiteY44" fmla="*/ 3581400 h 3943350"/>
              <a:gd name="connsiteX45" fmla="*/ 5981700 w 7515225"/>
              <a:gd name="connsiteY45" fmla="*/ 3571875 h 3943350"/>
              <a:gd name="connsiteX46" fmla="*/ 6086475 w 7515225"/>
              <a:gd name="connsiteY46" fmla="*/ 3552825 h 3943350"/>
              <a:gd name="connsiteX47" fmla="*/ 6143625 w 7515225"/>
              <a:gd name="connsiteY47" fmla="*/ 3533775 h 3943350"/>
              <a:gd name="connsiteX48" fmla="*/ 6172200 w 7515225"/>
              <a:gd name="connsiteY48" fmla="*/ 3514725 h 3943350"/>
              <a:gd name="connsiteX49" fmla="*/ 6200775 w 7515225"/>
              <a:gd name="connsiteY49" fmla="*/ 3505200 h 3943350"/>
              <a:gd name="connsiteX50" fmla="*/ 6296025 w 7515225"/>
              <a:gd name="connsiteY50" fmla="*/ 3476625 h 3943350"/>
              <a:gd name="connsiteX51" fmla="*/ 6372225 w 7515225"/>
              <a:gd name="connsiteY51" fmla="*/ 3438525 h 3943350"/>
              <a:gd name="connsiteX52" fmla="*/ 6410325 w 7515225"/>
              <a:gd name="connsiteY52" fmla="*/ 3429000 h 3943350"/>
              <a:gd name="connsiteX53" fmla="*/ 6467475 w 7515225"/>
              <a:gd name="connsiteY53" fmla="*/ 3409950 h 3943350"/>
              <a:gd name="connsiteX54" fmla="*/ 6543675 w 7515225"/>
              <a:gd name="connsiteY54" fmla="*/ 3390900 h 3943350"/>
              <a:gd name="connsiteX55" fmla="*/ 6581775 w 7515225"/>
              <a:gd name="connsiteY55" fmla="*/ 3381375 h 3943350"/>
              <a:gd name="connsiteX56" fmla="*/ 6629400 w 7515225"/>
              <a:gd name="connsiteY56" fmla="*/ 3371850 h 3943350"/>
              <a:gd name="connsiteX57" fmla="*/ 6686550 w 7515225"/>
              <a:gd name="connsiteY57" fmla="*/ 3352800 h 3943350"/>
              <a:gd name="connsiteX58" fmla="*/ 6715125 w 7515225"/>
              <a:gd name="connsiteY58" fmla="*/ 3343275 h 3943350"/>
              <a:gd name="connsiteX59" fmla="*/ 6762750 w 7515225"/>
              <a:gd name="connsiteY59" fmla="*/ 3333750 h 3943350"/>
              <a:gd name="connsiteX60" fmla="*/ 6791325 w 7515225"/>
              <a:gd name="connsiteY60" fmla="*/ 3324225 h 3943350"/>
              <a:gd name="connsiteX61" fmla="*/ 7515225 w 7515225"/>
              <a:gd name="connsiteY61" fmla="*/ 3305175 h 3943350"/>
              <a:gd name="connsiteX0" fmla="*/ 0 w 7515225"/>
              <a:gd name="connsiteY0" fmla="*/ 0 h 3943350"/>
              <a:gd name="connsiteX1" fmla="*/ 221457 w 7515225"/>
              <a:gd name="connsiteY1" fmla="*/ 33337 h 3943350"/>
              <a:gd name="connsiteX2" fmla="*/ 431006 w 7515225"/>
              <a:gd name="connsiteY2" fmla="*/ 140494 h 3943350"/>
              <a:gd name="connsiteX3" fmla="*/ 600075 w 7515225"/>
              <a:gd name="connsiteY3" fmla="*/ 302419 h 3943350"/>
              <a:gd name="connsiteX4" fmla="*/ 752475 w 7515225"/>
              <a:gd name="connsiteY4" fmla="*/ 695325 h 3943350"/>
              <a:gd name="connsiteX5" fmla="*/ 933450 w 7515225"/>
              <a:gd name="connsiteY5" fmla="*/ 942975 h 3943350"/>
              <a:gd name="connsiteX6" fmla="*/ 1171575 w 7515225"/>
              <a:gd name="connsiteY6" fmla="*/ 1023937 h 3943350"/>
              <a:gd name="connsiteX7" fmla="*/ 1645443 w 7515225"/>
              <a:gd name="connsiteY7" fmla="*/ 1071562 h 3943350"/>
              <a:gd name="connsiteX8" fmla="*/ 1940719 w 7515225"/>
              <a:gd name="connsiteY8" fmla="*/ 1145381 h 3943350"/>
              <a:gd name="connsiteX9" fmla="*/ 2759869 w 7515225"/>
              <a:gd name="connsiteY9" fmla="*/ 1464469 h 3943350"/>
              <a:gd name="connsiteX10" fmla="*/ 2931319 w 7515225"/>
              <a:gd name="connsiteY10" fmla="*/ 1543050 h 3943350"/>
              <a:gd name="connsiteX11" fmla="*/ 3105150 w 7515225"/>
              <a:gd name="connsiteY11" fmla="*/ 1657350 h 3943350"/>
              <a:gd name="connsiteX12" fmla="*/ 3224212 w 7515225"/>
              <a:gd name="connsiteY12" fmla="*/ 1752600 h 3943350"/>
              <a:gd name="connsiteX13" fmla="*/ 3352800 w 7515225"/>
              <a:gd name="connsiteY13" fmla="*/ 1914525 h 3943350"/>
              <a:gd name="connsiteX14" fmla="*/ 3419475 w 7515225"/>
              <a:gd name="connsiteY14" fmla="*/ 2000250 h 3943350"/>
              <a:gd name="connsiteX15" fmla="*/ 3457575 w 7515225"/>
              <a:gd name="connsiteY15" fmla="*/ 2057400 h 3943350"/>
              <a:gd name="connsiteX16" fmla="*/ 3505200 w 7515225"/>
              <a:gd name="connsiteY16" fmla="*/ 2124075 h 3943350"/>
              <a:gd name="connsiteX17" fmla="*/ 3543300 w 7515225"/>
              <a:gd name="connsiteY17" fmla="*/ 2181225 h 3943350"/>
              <a:gd name="connsiteX18" fmla="*/ 3581400 w 7515225"/>
              <a:gd name="connsiteY18" fmla="*/ 2247900 h 3943350"/>
              <a:gd name="connsiteX19" fmla="*/ 3667125 w 7515225"/>
              <a:gd name="connsiteY19" fmla="*/ 2345531 h 3943350"/>
              <a:gd name="connsiteX20" fmla="*/ 3838575 w 7515225"/>
              <a:gd name="connsiteY20" fmla="*/ 2428875 h 3943350"/>
              <a:gd name="connsiteX21" fmla="*/ 4050506 w 7515225"/>
              <a:gd name="connsiteY21" fmla="*/ 2505075 h 3943350"/>
              <a:gd name="connsiteX22" fmla="*/ 4250532 w 7515225"/>
              <a:gd name="connsiteY22" fmla="*/ 2638425 h 3943350"/>
              <a:gd name="connsiteX23" fmla="*/ 4381500 w 7515225"/>
              <a:gd name="connsiteY23" fmla="*/ 2819400 h 3943350"/>
              <a:gd name="connsiteX24" fmla="*/ 4467225 w 7515225"/>
              <a:gd name="connsiteY24" fmla="*/ 3048000 h 3943350"/>
              <a:gd name="connsiteX25" fmla="*/ 4572000 w 7515225"/>
              <a:gd name="connsiteY25" fmla="*/ 3314700 h 3943350"/>
              <a:gd name="connsiteX26" fmla="*/ 4767263 w 7515225"/>
              <a:gd name="connsiteY26" fmla="*/ 3745707 h 3943350"/>
              <a:gd name="connsiteX27" fmla="*/ 5057775 w 7515225"/>
              <a:gd name="connsiteY27" fmla="*/ 3924300 h 3943350"/>
              <a:gd name="connsiteX28" fmla="*/ 5286375 w 7515225"/>
              <a:gd name="connsiteY28" fmla="*/ 3943350 h 3943350"/>
              <a:gd name="connsiteX29" fmla="*/ 5314950 w 7515225"/>
              <a:gd name="connsiteY29" fmla="*/ 3924300 h 3943350"/>
              <a:gd name="connsiteX30" fmla="*/ 5353050 w 7515225"/>
              <a:gd name="connsiteY30" fmla="*/ 3876675 h 3943350"/>
              <a:gd name="connsiteX31" fmla="*/ 5372100 w 7515225"/>
              <a:gd name="connsiteY31" fmla="*/ 3848100 h 3943350"/>
              <a:gd name="connsiteX32" fmla="*/ 5400675 w 7515225"/>
              <a:gd name="connsiteY32" fmla="*/ 3829050 h 3943350"/>
              <a:gd name="connsiteX33" fmla="*/ 5438775 w 7515225"/>
              <a:gd name="connsiteY33" fmla="*/ 3800475 h 3943350"/>
              <a:gd name="connsiteX34" fmla="*/ 5467350 w 7515225"/>
              <a:gd name="connsiteY34" fmla="*/ 3790950 h 3943350"/>
              <a:gd name="connsiteX35" fmla="*/ 5495925 w 7515225"/>
              <a:gd name="connsiteY35" fmla="*/ 3771900 h 3943350"/>
              <a:gd name="connsiteX36" fmla="*/ 5562600 w 7515225"/>
              <a:gd name="connsiteY36" fmla="*/ 3752850 h 3943350"/>
              <a:gd name="connsiteX37" fmla="*/ 5600700 w 7515225"/>
              <a:gd name="connsiteY37" fmla="*/ 3733800 h 3943350"/>
              <a:gd name="connsiteX38" fmla="*/ 5667375 w 7515225"/>
              <a:gd name="connsiteY38" fmla="*/ 3686175 h 3943350"/>
              <a:gd name="connsiteX39" fmla="*/ 5695950 w 7515225"/>
              <a:gd name="connsiteY39" fmla="*/ 3667125 h 3943350"/>
              <a:gd name="connsiteX40" fmla="*/ 5724525 w 7515225"/>
              <a:gd name="connsiteY40" fmla="*/ 3657600 h 3943350"/>
              <a:gd name="connsiteX41" fmla="*/ 5810250 w 7515225"/>
              <a:gd name="connsiteY41" fmla="*/ 3638550 h 3943350"/>
              <a:gd name="connsiteX42" fmla="*/ 5867400 w 7515225"/>
              <a:gd name="connsiteY42" fmla="*/ 3619500 h 3943350"/>
              <a:gd name="connsiteX43" fmla="*/ 5953125 w 7515225"/>
              <a:gd name="connsiteY43" fmla="*/ 3581400 h 3943350"/>
              <a:gd name="connsiteX44" fmla="*/ 5981700 w 7515225"/>
              <a:gd name="connsiteY44" fmla="*/ 3571875 h 3943350"/>
              <a:gd name="connsiteX45" fmla="*/ 6086475 w 7515225"/>
              <a:gd name="connsiteY45" fmla="*/ 3552825 h 3943350"/>
              <a:gd name="connsiteX46" fmla="*/ 6143625 w 7515225"/>
              <a:gd name="connsiteY46" fmla="*/ 3533775 h 3943350"/>
              <a:gd name="connsiteX47" fmla="*/ 6172200 w 7515225"/>
              <a:gd name="connsiteY47" fmla="*/ 3514725 h 3943350"/>
              <a:gd name="connsiteX48" fmla="*/ 6200775 w 7515225"/>
              <a:gd name="connsiteY48" fmla="*/ 3505200 h 3943350"/>
              <a:gd name="connsiteX49" fmla="*/ 6296025 w 7515225"/>
              <a:gd name="connsiteY49" fmla="*/ 3476625 h 3943350"/>
              <a:gd name="connsiteX50" fmla="*/ 6372225 w 7515225"/>
              <a:gd name="connsiteY50" fmla="*/ 3438525 h 3943350"/>
              <a:gd name="connsiteX51" fmla="*/ 6410325 w 7515225"/>
              <a:gd name="connsiteY51" fmla="*/ 3429000 h 3943350"/>
              <a:gd name="connsiteX52" fmla="*/ 6467475 w 7515225"/>
              <a:gd name="connsiteY52" fmla="*/ 3409950 h 3943350"/>
              <a:gd name="connsiteX53" fmla="*/ 6543675 w 7515225"/>
              <a:gd name="connsiteY53" fmla="*/ 3390900 h 3943350"/>
              <a:gd name="connsiteX54" fmla="*/ 6581775 w 7515225"/>
              <a:gd name="connsiteY54" fmla="*/ 3381375 h 3943350"/>
              <a:gd name="connsiteX55" fmla="*/ 6629400 w 7515225"/>
              <a:gd name="connsiteY55" fmla="*/ 3371850 h 3943350"/>
              <a:gd name="connsiteX56" fmla="*/ 6686550 w 7515225"/>
              <a:gd name="connsiteY56" fmla="*/ 3352800 h 3943350"/>
              <a:gd name="connsiteX57" fmla="*/ 6715125 w 7515225"/>
              <a:gd name="connsiteY57" fmla="*/ 3343275 h 3943350"/>
              <a:gd name="connsiteX58" fmla="*/ 6762750 w 7515225"/>
              <a:gd name="connsiteY58" fmla="*/ 3333750 h 3943350"/>
              <a:gd name="connsiteX59" fmla="*/ 6791325 w 7515225"/>
              <a:gd name="connsiteY59" fmla="*/ 3324225 h 3943350"/>
              <a:gd name="connsiteX60" fmla="*/ 7515225 w 7515225"/>
              <a:gd name="connsiteY60" fmla="*/ 3305175 h 3943350"/>
              <a:gd name="connsiteX0" fmla="*/ 0 w 7515225"/>
              <a:gd name="connsiteY0" fmla="*/ 0 h 3939475"/>
              <a:gd name="connsiteX1" fmla="*/ 221457 w 7515225"/>
              <a:gd name="connsiteY1" fmla="*/ 33337 h 3939475"/>
              <a:gd name="connsiteX2" fmla="*/ 431006 w 7515225"/>
              <a:gd name="connsiteY2" fmla="*/ 140494 h 3939475"/>
              <a:gd name="connsiteX3" fmla="*/ 600075 w 7515225"/>
              <a:gd name="connsiteY3" fmla="*/ 302419 h 3939475"/>
              <a:gd name="connsiteX4" fmla="*/ 752475 w 7515225"/>
              <a:gd name="connsiteY4" fmla="*/ 695325 h 3939475"/>
              <a:gd name="connsiteX5" fmla="*/ 933450 w 7515225"/>
              <a:gd name="connsiteY5" fmla="*/ 942975 h 3939475"/>
              <a:gd name="connsiteX6" fmla="*/ 1171575 w 7515225"/>
              <a:gd name="connsiteY6" fmla="*/ 1023937 h 3939475"/>
              <a:gd name="connsiteX7" fmla="*/ 1645443 w 7515225"/>
              <a:gd name="connsiteY7" fmla="*/ 1071562 h 3939475"/>
              <a:gd name="connsiteX8" fmla="*/ 1940719 w 7515225"/>
              <a:gd name="connsiteY8" fmla="*/ 1145381 h 3939475"/>
              <a:gd name="connsiteX9" fmla="*/ 2759869 w 7515225"/>
              <a:gd name="connsiteY9" fmla="*/ 1464469 h 3939475"/>
              <a:gd name="connsiteX10" fmla="*/ 2931319 w 7515225"/>
              <a:gd name="connsiteY10" fmla="*/ 1543050 h 3939475"/>
              <a:gd name="connsiteX11" fmla="*/ 3105150 w 7515225"/>
              <a:gd name="connsiteY11" fmla="*/ 1657350 h 3939475"/>
              <a:gd name="connsiteX12" fmla="*/ 3224212 w 7515225"/>
              <a:gd name="connsiteY12" fmla="*/ 1752600 h 3939475"/>
              <a:gd name="connsiteX13" fmla="*/ 3352800 w 7515225"/>
              <a:gd name="connsiteY13" fmla="*/ 1914525 h 3939475"/>
              <a:gd name="connsiteX14" fmla="*/ 3419475 w 7515225"/>
              <a:gd name="connsiteY14" fmla="*/ 2000250 h 3939475"/>
              <a:gd name="connsiteX15" fmla="*/ 3457575 w 7515225"/>
              <a:gd name="connsiteY15" fmla="*/ 2057400 h 3939475"/>
              <a:gd name="connsiteX16" fmla="*/ 3505200 w 7515225"/>
              <a:gd name="connsiteY16" fmla="*/ 2124075 h 3939475"/>
              <a:gd name="connsiteX17" fmla="*/ 3543300 w 7515225"/>
              <a:gd name="connsiteY17" fmla="*/ 2181225 h 3939475"/>
              <a:gd name="connsiteX18" fmla="*/ 3581400 w 7515225"/>
              <a:gd name="connsiteY18" fmla="*/ 2247900 h 3939475"/>
              <a:gd name="connsiteX19" fmla="*/ 3667125 w 7515225"/>
              <a:gd name="connsiteY19" fmla="*/ 2345531 h 3939475"/>
              <a:gd name="connsiteX20" fmla="*/ 3838575 w 7515225"/>
              <a:gd name="connsiteY20" fmla="*/ 2428875 h 3939475"/>
              <a:gd name="connsiteX21" fmla="*/ 4050506 w 7515225"/>
              <a:gd name="connsiteY21" fmla="*/ 2505075 h 3939475"/>
              <a:gd name="connsiteX22" fmla="*/ 4250532 w 7515225"/>
              <a:gd name="connsiteY22" fmla="*/ 2638425 h 3939475"/>
              <a:gd name="connsiteX23" fmla="*/ 4381500 w 7515225"/>
              <a:gd name="connsiteY23" fmla="*/ 2819400 h 3939475"/>
              <a:gd name="connsiteX24" fmla="*/ 4467225 w 7515225"/>
              <a:gd name="connsiteY24" fmla="*/ 3048000 h 3939475"/>
              <a:gd name="connsiteX25" fmla="*/ 4572000 w 7515225"/>
              <a:gd name="connsiteY25" fmla="*/ 3314700 h 3939475"/>
              <a:gd name="connsiteX26" fmla="*/ 4767263 w 7515225"/>
              <a:gd name="connsiteY26" fmla="*/ 3745707 h 3939475"/>
              <a:gd name="connsiteX27" fmla="*/ 5057775 w 7515225"/>
              <a:gd name="connsiteY27" fmla="*/ 3924300 h 3939475"/>
              <a:gd name="connsiteX28" fmla="*/ 5314950 w 7515225"/>
              <a:gd name="connsiteY28" fmla="*/ 3924300 h 3939475"/>
              <a:gd name="connsiteX29" fmla="*/ 5353050 w 7515225"/>
              <a:gd name="connsiteY29" fmla="*/ 3876675 h 3939475"/>
              <a:gd name="connsiteX30" fmla="*/ 5372100 w 7515225"/>
              <a:gd name="connsiteY30" fmla="*/ 3848100 h 3939475"/>
              <a:gd name="connsiteX31" fmla="*/ 5400675 w 7515225"/>
              <a:gd name="connsiteY31" fmla="*/ 3829050 h 3939475"/>
              <a:gd name="connsiteX32" fmla="*/ 5438775 w 7515225"/>
              <a:gd name="connsiteY32" fmla="*/ 3800475 h 3939475"/>
              <a:gd name="connsiteX33" fmla="*/ 5467350 w 7515225"/>
              <a:gd name="connsiteY33" fmla="*/ 3790950 h 3939475"/>
              <a:gd name="connsiteX34" fmla="*/ 5495925 w 7515225"/>
              <a:gd name="connsiteY34" fmla="*/ 3771900 h 3939475"/>
              <a:gd name="connsiteX35" fmla="*/ 5562600 w 7515225"/>
              <a:gd name="connsiteY35" fmla="*/ 3752850 h 3939475"/>
              <a:gd name="connsiteX36" fmla="*/ 5600700 w 7515225"/>
              <a:gd name="connsiteY36" fmla="*/ 3733800 h 3939475"/>
              <a:gd name="connsiteX37" fmla="*/ 5667375 w 7515225"/>
              <a:gd name="connsiteY37" fmla="*/ 3686175 h 3939475"/>
              <a:gd name="connsiteX38" fmla="*/ 5695950 w 7515225"/>
              <a:gd name="connsiteY38" fmla="*/ 3667125 h 3939475"/>
              <a:gd name="connsiteX39" fmla="*/ 5724525 w 7515225"/>
              <a:gd name="connsiteY39" fmla="*/ 3657600 h 3939475"/>
              <a:gd name="connsiteX40" fmla="*/ 5810250 w 7515225"/>
              <a:gd name="connsiteY40" fmla="*/ 3638550 h 3939475"/>
              <a:gd name="connsiteX41" fmla="*/ 5867400 w 7515225"/>
              <a:gd name="connsiteY41" fmla="*/ 3619500 h 3939475"/>
              <a:gd name="connsiteX42" fmla="*/ 5953125 w 7515225"/>
              <a:gd name="connsiteY42" fmla="*/ 3581400 h 3939475"/>
              <a:gd name="connsiteX43" fmla="*/ 5981700 w 7515225"/>
              <a:gd name="connsiteY43" fmla="*/ 3571875 h 3939475"/>
              <a:gd name="connsiteX44" fmla="*/ 6086475 w 7515225"/>
              <a:gd name="connsiteY44" fmla="*/ 3552825 h 3939475"/>
              <a:gd name="connsiteX45" fmla="*/ 6143625 w 7515225"/>
              <a:gd name="connsiteY45" fmla="*/ 3533775 h 3939475"/>
              <a:gd name="connsiteX46" fmla="*/ 6172200 w 7515225"/>
              <a:gd name="connsiteY46" fmla="*/ 3514725 h 3939475"/>
              <a:gd name="connsiteX47" fmla="*/ 6200775 w 7515225"/>
              <a:gd name="connsiteY47" fmla="*/ 3505200 h 3939475"/>
              <a:gd name="connsiteX48" fmla="*/ 6296025 w 7515225"/>
              <a:gd name="connsiteY48" fmla="*/ 3476625 h 3939475"/>
              <a:gd name="connsiteX49" fmla="*/ 6372225 w 7515225"/>
              <a:gd name="connsiteY49" fmla="*/ 3438525 h 3939475"/>
              <a:gd name="connsiteX50" fmla="*/ 6410325 w 7515225"/>
              <a:gd name="connsiteY50" fmla="*/ 3429000 h 3939475"/>
              <a:gd name="connsiteX51" fmla="*/ 6467475 w 7515225"/>
              <a:gd name="connsiteY51" fmla="*/ 3409950 h 3939475"/>
              <a:gd name="connsiteX52" fmla="*/ 6543675 w 7515225"/>
              <a:gd name="connsiteY52" fmla="*/ 3390900 h 3939475"/>
              <a:gd name="connsiteX53" fmla="*/ 6581775 w 7515225"/>
              <a:gd name="connsiteY53" fmla="*/ 3381375 h 3939475"/>
              <a:gd name="connsiteX54" fmla="*/ 6629400 w 7515225"/>
              <a:gd name="connsiteY54" fmla="*/ 3371850 h 3939475"/>
              <a:gd name="connsiteX55" fmla="*/ 6686550 w 7515225"/>
              <a:gd name="connsiteY55" fmla="*/ 3352800 h 3939475"/>
              <a:gd name="connsiteX56" fmla="*/ 6715125 w 7515225"/>
              <a:gd name="connsiteY56" fmla="*/ 3343275 h 3939475"/>
              <a:gd name="connsiteX57" fmla="*/ 6762750 w 7515225"/>
              <a:gd name="connsiteY57" fmla="*/ 3333750 h 3939475"/>
              <a:gd name="connsiteX58" fmla="*/ 6791325 w 7515225"/>
              <a:gd name="connsiteY58" fmla="*/ 3324225 h 3939475"/>
              <a:gd name="connsiteX59" fmla="*/ 7515225 w 7515225"/>
              <a:gd name="connsiteY59" fmla="*/ 3305175 h 3939475"/>
              <a:gd name="connsiteX0" fmla="*/ 0 w 7515225"/>
              <a:gd name="connsiteY0" fmla="*/ 0 h 3929245"/>
              <a:gd name="connsiteX1" fmla="*/ 221457 w 7515225"/>
              <a:gd name="connsiteY1" fmla="*/ 33337 h 3929245"/>
              <a:gd name="connsiteX2" fmla="*/ 431006 w 7515225"/>
              <a:gd name="connsiteY2" fmla="*/ 140494 h 3929245"/>
              <a:gd name="connsiteX3" fmla="*/ 600075 w 7515225"/>
              <a:gd name="connsiteY3" fmla="*/ 302419 h 3929245"/>
              <a:gd name="connsiteX4" fmla="*/ 752475 w 7515225"/>
              <a:gd name="connsiteY4" fmla="*/ 695325 h 3929245"/>
              <a:gd name="connsiteX5" fmla="*/ 933450 w 7515225"/>
              <a:gd name="connsiteY5" fmla="*/ 942975 h 3929245"/>
              <a:gd name="connsiteX6" fmla="*/ 1171575 w 7515225"/>
              <a:gd name="connsiteY6" fmla="*/ 1023937 h 3929245"/>
              <a:gd name="connsiteX7" fmla="*/ 1645443 w 7515225"/>
              <a:gd name="connsiteY7" fmla="*/ 1071562 h 3929245"/>
              <a:gd name="connsiteX8" fmla="*/ 1940719 w 7515225"/>
              <a:gd name="connsiteY8" fmla="*/ 1145381 h 3929245"/>
              <a:gd name="connsiteX9" fmla="*/ 2759869 w 7515225"/>
              <a:gd name="connsiteY9" fmla="*/ 1464469 h 3929245"/>
              <a:gd name="connsiteX10" fmla="*/ 2931319 w 7515225"/>
              <a:gd name="connsiteY10" fmla="*/ 1543050 h 3929245"/>
              <a:gd name="connsiteX11" fmla="*/ 3105150 w 7515225"/>
              <a:gd name="connsiteY11" fmla="*/ 1657350 h 3929245"/>
              <a:gd name="connsiteX12" fmla="*/ 3224212 w 7515225"/>
              <a:gd name="connsiteY12" fmla="*/ 1752600 h 3929245"/>
              <a:gd name="connsiteX13" fmla="*/ 3352800 w 7515225"/>
              <a:gd name="connsiteY13" fmla="*/ 1914525 h 3929245"/>
              <a:gd name="connsiteX14" fmla="*/ 3419475 w 7515225"/>
              <a:gd name="connsiteY14" fmla="*/ 2000250 h 3929245"/>
              <a:gd name="connsiteX15" fmla="*/ 3457575 w 7515225"/>
              <a:gd name="connsiteY15" fmla="*/ 2057400 h 3929245"/>
              <a:gd name="connsiteX16" fmla="*/ 3505200 w 7515225"/>
              <a:gd name="connsiteY16" fmla="*/ 2124075 h 3929245"/>
              <a:gd name="connsiteX17" fmla="*/ 3543300 w 7515225"/>
              <a:gd name="connsiteY17" fmla="*/ 2181225 h 3929245"/>
              <a:gd name="connsiteX18" fmla="*/ 3581400 w 7515225"/>
              <a:gd name="connsiteY18" fmla="*/ 2247900 h 3929245"/>
              <a:gd name="connsiteX19" fmla="*/ 3667125 w 7515225"/>
              <a:gd name="connsiteY19" fmla="*/ 2345531 h 3929245"/>
              <a:gd name="connsiteX20" fmla="*/ 3838575 w 7515225"/>
              <a:gd name="connsiteY20" fmla="*/ 2428875 h 3929245"/>
              <a:gd name="connsiteX21" fmla="*/ 4050506 w 7515225"/>
              <a:gd name="connsiteY21" fmla="*/ 2505075 h 3929245"/>
              <a:gd name="connsiteX22" fmla="*/ 4250532 w 7515225"/>
              <a:gd name="connsiteY22" fmla="*/ 2638425 h 3929245"/>
              <a:gd name="connsiteX23" fmla="*/ 4381500 w 7515225"/>
              <a:gd name="connsiteY23" fmla="*/ 2819400 h 3929245"/>
              <a:gd name="connsiteX24" fmla="*/ 4467225 w 7515225"/>
              <a:gd name="connsiteY24" fmla="*/ 3048000 h 3929245"/>
              <a:gd name="connsiteX25" fmla="*/ 4572000 w 7515225"/>
              <a:gd name="connsiteY25" fmla="*/ 3314700 h 3929245"/>
              <a:gd name="connsiteX26" fmla="*/ 4767263 w 7515225"/>
              <a:gd name="connsiteY26" fmla="*/ 3745707 h 3929245"/>
              <a:gd name="connsiteX27" fmla="*/ 5057775 w 7515225"/>
              <a:gd name="connsiteY27" fmla="*/ 3924300 h 3929245"/>
              <a:gd name="connsiteX28" fmla="*/ 5353050 w 7515225"/>
              <a:gd name="connsiteY28" fmla="*/ 3876675 h 3929245"/>
              <a:gd name="connsiteX29" fmla="*/ 5372100 w 7515225"/>
              <a:gd name="connsiteY29" fmla="*/ 3848100 h 3929245"/>
              <a:gd name="connsiteX30" fmla="*/ 5400675 w 7515225"/>
              <a:gd name="connsiteY30" fmla="*/ 3829050 h 3929245"/>
              <a:gd name="connsiteX31" fmla="*/ 5438775 w 7515225"/>
              <a:gd name="connsiteY31" fmla="*/ 3800475 h 3929245"/>
              <a:gd name="connsiteX32" fmla="*/ 5467350 w 7515225"/>
              <a:gd name="connsiteY32" fmla="*/ 3790950 h 3929245"/>
              <a:gd name="connsiteX33" fmla="*/ 5495925 w 7515225"/>
              <a:gd name="connsiteY33" fmla="*/ 3771900 h 3929245"/>
              <a:gd name="connsiteX34" fmla="*/ 5562600 w 7515225"/>
              <a:gd name="connsiteY34" fmla="*/ 3752850 h 3929245"/>
              <a:gd name="connsiteX35" fmla="*/ 5600700 w 7515225"/>
              <a:gd name="connsiteY35" fmla="*/ 3733800 h 3929245"/>
              <a:gd name="connsiteX36" fmla="*/ 5667375 w 7515225"/>
              <a:gd name="connsiteY36" fmla="*/ 3686175 h 3929245"/>
              <a:gd name="connsiteX37" fmla="*/ 5695950 w 7515225"/>
              <a:gd name="connsiteY37" fmla="*/ 3667125 h 3929245"/>
              <a:gd name="connsiteX38" fmla="*/ 5724525 w 7515225"/>
              <a:gd name="connsiteY38" fmla="*/ 3657600 h 3929245"/>
              <a:gd name="connsiteX39" fmla="*/ 5810250 w 7515225"/>
              <a:gd name="connsiteY39" fmla="*/ 3638550 h 3929245"/>
              <a:gd name="connsiteX40" fmla="*/ 5867400 w 7515225"/>
              <a:gd name="connsiteY40" fmla="*/ 3619500 h 3929245"/>
              <a:gd name="connsiteX41" fmla="*/ 5953125 w 7515225"/>
              <a:gd name="connsiteY41" fmla="*/ 3581400 h 3929245"/>
              <a:gd name="connsiteX42" fmla="*/ 5981700 w 7515225"/>
              <a:gd name="connsiteY42" fmla="*/ 3571875 h 3929245"/>
              <a:gd name="connsiteX43" fmla="*/ 6086475 w 7515225"/>
              <a:gd name="connsiteY43" fmla="*/ 3552825 h 3929245"/>
              <a:gd name="connsiteX44" fmla="*/ 6143625 w 7515225"/>
              <a:gd name="connsiteY44" fmla="*/ 3533775 h 3929245"/>
              <a:gd name="connsiteX45" fmla="*/ 6172200 w 7515225"/>
              <a:gd name="connsiteY45" fmla="*/ 3514725 h 3929245"/>
              <a:gd name="connsiteX46" fmla="*/ 6200775 w 7515225"/>
              <a:gd name="connsiteY46" fmla="*/ 3505200 h 3929245"/>
              <a:gd name="connsiteX47" fmla="*/ 6296025 w 7515225"/>
              <a:gd name="connsiteY47" fmla="*/ 3476625 h 3929245"/>
              <a:gd name="connsiteX48" fmla="*/ 6372225 w 7515225"/>
              <a:gd name="connsiteY48" fmla="*/ 3438525 h 3929245"/>
              <a:gd name="connsiteX49" fmla="*/ 6410325 w 7515225"/>
              <a:gd name="connsiteY49" fmla="*/ 3429000 h 3929245"/>
              <a:gd name="connsiteX50" fmla="*/ 6467475 w 7515225"/>
              <a:gd name="connsiteY50" fmla="*/ 3409950 h 3929245"/>
              <a:gd name="connsiteX51" fmla="*/ 6543675 w 7515225"/>
              <a:gd name="connsiteY51" fmla="*/ 3390900 h 3929245"/>
              <a:gd name="connsiteX52" fmla="*/ 6581775 w 7515225"/>
              <a:gd name="connsiteY52" fmla="*/ 3381375 h 3929245"/>
              <a:gd name="connsiteX53" fmla="*/ 6629400 w 7515225"/>
              <a:gd name="connsiteY53" fmla="*/ 3371850 h 3929245"/>
              <a:gd name="connsiteX54" fmla="*/ 6686550 w 7515225"/>
              <a:gd name="connsiteY54" fmla="*/ 3352800 h 3929245"/>
              <a:gd name="connsiteX55" fmla="*/ 6715125 w 7515225"/>
              <a:gd name="connsiteY55" fmla="*/ 3343275 h 3929245"/>
              <a:gd name="connsiteX56" fmla="*/ 6762750 w 7515225"/>
              <a:gd name="connsiteY56" fmla="*/ 3333750 h 3929245"/>
              <a:gd name="connsiteX57" fmla="*/ 6791325 w 7515225"/>
              <a:gd name="connsiteY57" fmla="*/ 3324225 h 3929245"/>
              <a:gd name="connsiteX58" fmla="*/ 7515225 w 7515225"/>
              <a:gd name="connsiteY58" fmla="*/ 3305175 h 3929245"/>
              <a:gd name="connsiteX0" fmla="*/ 0 w 7515225"/>
              <a:gd name="connsiteY0" fmla="*/ 0 h 3929454"/>
              <a:gd name="connsiteX1" fmla="*/ 221457 w 7515225"/>
              <a:gd name="connsiteY1" fmla="*/ 33337 h 3929454"/>
              <a:gd name="connsiteX2" fmla="*/ 431006 w 7515225"/>
              <a:gd name="connsiteY2" fmla="*/ 140494 h 3929454"/>
              <a:gd name="connsiteX3" fmla="*/ 600075 w 7515225"/>
              <a:gd name="connsiteY3" fmla="*/ 302419 h 3929454"/>
              <a:gd name="connsiteX4" fmla="*/ 752475 w 7515225"/>
              <a:gd name="connsiteY4" fmla="*/ 695325 h 3929454"/>
              <a:gd name="connsiteX5" fmla="*/ 933450 w 7515225"/>
              <a:gd name="connsiteY5" fmla="*/ 942975 h 3929454"/>
              <a:gd name="connsiteX6" fmla="*/ 1171575 w 7515225"/>
              <a:gd name="connsiteY6" fmla="*/ 1023937 h 3929454"/>
              <a:gd name="connsiteX7" fmla="*/ 1645443 w 7515225"/>
              <a:gd name="connsiteY7" fmla="*/ 1071562 h 3929454"/>
              <a:gd name="connsiteX8" fmla="*/ 1940719 w 7515225"/>
              <a:gd name="connsiteY8" fmla="*/ 1145381 h 3929454"/>
              <a:gd name="connsiteX9" fmla="*/ 2759869 w 7515225"/>
              <a:gd name="connsiteY9" fmla="*/ 1464469 h 3929454"/>
              <a:gd name="connsiteX10" fmla="*/ 2931319 w 7515225"/>
              <a:gd name="connsiteY10" fmla="*/ 1543050 h 3929454"/>
              <a:gd name="connsiteX11" fmla="*/ 3105150 w 7515225"/>
              <a:gd name="connsiteY11" fmla="*/ 1657350 h 3929454"/>
              <a:gd name="connsiteX12" fmla="*/ 3224212 w 7515225"/>
              <a:gd name="connsiteY12" fmla="*/ 1752600 h 3929454"/>
              <a:gd name="connsiteX13" fmla="*/ 3352800 w 7515225"/>
              <a:gd name="connsiteY13" fmla="*/ 1914525 h 3929454"/>
              <a:gd name="connsiteX14" fmla="*/ 3419475 w 7515225"/>
              <a:gd name="connsiteY14" fmla="*/ 2000250 h 3929454"/>
              <a:gd name="connsiteX15" fmla="*/ 3457575 w 7515225"/>
              <a:gd name="connsiteY15" fmla="*/ 2057400 h 3929454"/>
              <a:gd name="connsiteX16" fmla="*/ 3505200 w 7515225"/>
              <a:gd name="connsiteY16" fmla="*/ 2124075 h 3929454"/>
              <a:gd name="connsiteX17" fmla="*/ 3543300 w 7515225"/>
              <a:gd name="connsiteY17" fmla="*/ 2181225 h 3929454"/>
              <a:gd name="connsiteX18" fmla="*/ 3581400 w 7515225"/>
              <a:gd name="connsiteY18" fmla="*/ 2247900 h 3929454"/>
              <a:gd name="connsiteX19" fmla="*/ 3667125 w 7515225"/>
              <a:gd name="connsiteY19" fmla="*/ 2345531 h 3929454"/>
              <a:gd name="connsiteX20" fmla="*/ 3838575 w 7515225"/>
              <a:gd name="connsiteY20" fmla="*/ 2428875 h 3929454"/>
              <a:gd name="connsiteX21" fmla="*/ 4050506 w 7515225"/>
              <a:gd name="connsiteY21" fmla="*/ 2505075 h 3929454"/>
              <a:gd name="connsiteX22" fmla="*/ 4250532 w 7515225"/>
              <a:gd name="connsiteY22" fmla="*/ 2638425 h 3929454"/>
              <a:gd name="connsiteX23" fmla="*/ 4381500 w 7515225"/>
              <a:gd name="connsiteY23" fmla="*/ 2819400 h 3929454"/>
              <a:gd name="connsiteX24" fmla="*/ 4467225 w 7515225"/>
              <a:gd name="connsiteY24" fmla="*/ 3048000 h 3929454"/>
              <a:gd name="connsiteX25" fmla="*/ 4572000 w 7515225"/>
              <a:gd name="connsiteY25" fmla="*/ 3314700 h 3929454"/>
              <a:gd name="connsiteX26" fmla="*/ 4767263 w 7515225"/>
              <a:gd name="connsiteY26" fmla="*/ 3745707 h 3929454"/>
              <a:gd name="connsiteX27" fmla="*/ 5057775 w 7515225"/>
              <a:gd name="connsiteY27" fmla="*/ 3924300 h 3929454"/>
              <a:gd name="connsiteX28" fmla="*/ 5353050 w 7515225"/>
              <a:gd name="connsiteY28" fmla="*/ 3876675 h 3929454"/>
              <a:gd name="connsiteX29" fmla="*/ 5400675 w 7515225"/>
              <a:gd name="connsiteY29" fmla="*/ 3829050 h 3929454"/>
              <a:gd name="connsiteX30" fmla="*/ 5438775 w 7515225"/>
              <a:gd name="connsiteY30" fmla="*/ 3800475 h 3929454"/>
              <a:gd name="connsiteX31" fmla="*/ 5467350 w 7515225"/>
              <a:gd name="connsiteY31" fmla="*/ 3790950 h 3929454"/>
              <a:gd name="connsiteX32" fmla="*/ 5495925 w 7515225"/>
              <a:gd name="connsiteY32" fmla="*/ 3771900 h 3929454"/>
              <a:gd name="connsiteX33" fmla="*/ 5562600 w 7515225"/>
              <a:gd name="connsiteY33" fmla="*/ 3752850 h 3929454"/>
              <a:gd name="connsiteX34" fmla="*/ 5600700 w 7515225"/>
              <a:gd name="connsiteY34" fmla="*/ 3733800 h 3929454"/>
              <a:gd name="connsiteX35" fmla="*/ 5667375 w 7515225"/>
              <a:gd name="connsiteY35" fmla="*/ 3686175 h 3929454"/>
              <a:gd name="connsiteX36" fmla="*/ 5695950 w 7515225"/>
              <a:gd name="connsiteY36" fmla="*/ 3667125 h 3929454"/>
              <a:gd name="connsiteX37" fmla="*/ 5724525 w 7515225"/>
              <a:gd name="connsiteY37" fmla="*/ 3657600 h 3929454"/>
              <a:gd name="connsiteX38" fmla="*/ 5810250 w 7515225"/>
              <a:gd name="connsiteY38" fmla="*/ 3638550 h 3929454"/>
              <a:gd name="connsiteX39" fmla="*/ 5867400 w 7515225"/>
              <a:gd name="connsiteY39" fmla="*/ 3619500 h 3929454"/>
              <a:gd name="connsiteX40" fmla="*/ 5953125 w 7515225"/>
              <a:gd name="connsiteY40" fmla="*/ 3581400 h 3929454"/>
              <a:gd name="connsiteX41" fmla="*/ 5981700 w 7515225"/>
              <a:gd name="connsiteY41" fmla="*/ 3571875 h 3929454"/>
              <a:gd name="connsiteX42" fmla="*/ 6086475 w 7515225"/>
              <a:gd name="connsiteY42" fmla="*/ 3552825 h 3929454"/>
              <a:gd name="connsiteX43" fmla="*/ 6143625 w 7515225"/>
              <a:gd name="connsiteY43" fmla="*/ 3533775 h 3929454"/>
              <a:gd name="connsiteX44" fmla="*/ 6172200 w 7515225"/>
              <a:gd name="connsiteY44" fmla="*/ 3514725 h 3929454"/>
              <a:gd name="connsiteX45" fmla="*/ 6200775 w 7515225"/>
              <a:gd name="connsiteY45" fmla="*/ 3505200 h 3929454"/>
              <a:gd name="connsiteX46" fmla="*/ 6296025 w 7515225"/>
              <a:gd name="connsiteY46" fmla="*/ 3476625 h 3929454"/>
              <a:gd name="connsiteX47" fmla="*/ 6372225 w 7515225"/>
              <a:gd name="connsiteY47" fmla="*/ 3438525 h 3929454"/>
              <a:gd name="connsiteX48" fmla="*/ 6410325 w 7515225"/>
              <a:gd name="connsiteY48" fmla="*/ 3429000 h 3929454"/>
              <a:gd name="connsiteX49" fmla="*/ 6467475 w 7515225"/>
              <a:gd name="connsiteY49" fmla="*/ 3409950 h 3929454"/>
              <a:gd name="connsiteX50" fmla="*/ 6543675 w 7515225"/>
              <a:gd name="connsiteY50" fmla="*/ 3390900 h 3929454"/>
              <a:gd name="connsiteX51" fmla="*/ 6581775 w 7515225"/>
              <a:gd name="connsiteY51" fmla="*/ 3381375 h 3929454"/>
              <a:gd name="connsiteX52" fmla="*/ 6629400 w 7515225"/>
              <a:gd name="connsiteY52" fmla="*/ 3371850 h 3929454"/>
              <a:gd name="connsiteX53" fmla="*/ 6686550 w 7515225"/>
              <a:gd name="connsiteY53" fmla="*/ 3352800 h 3929454"/>
              <a:gd name="connsiteX54" fmla="*/ 6715125 w 7515225"/>
              <a:gd name="connsiteY54" fmla="*/ 3343275 h 3929454"/>
              <a:gd name="connsiteX55" fmla="*/ 6762750 w 7515225"/>
              <a:gd name="connsiteY55" fmla="*/ 3333750 h 3929454"/>
              <a:gd name="connsiteX56" fmla="*/ 6791325 w 7515225"/>
              <a:gd name="connsiteY56" fmla="*/ 3324225 h 3929454"/>
              <a:gd name="connsiteX57" fmla="*/ 7515225 w 7515225"/>
              <a:gd name="connsiteY57" fmla="*/ 3305175 h 3929454"/>
              <a:gd name="connsiteX0" fmla="*/ 0 w 7515225"/>
              <a:gd name="connsiteY0" fmla="*/ 0 h 3929799"/>
              <a:gd name="connsiteX1" fmla="*/ 221457 w 7515225"/>
              <a:gd name="connsiteY1" fmla="*/ 33337 h 3929799"/>
              <a:gd name="connsiteX2" fmla="*/ 431006 w 7515225"/>
              <a:gd name="connsiteY2" fmla="*/ 140494 h 3929799"/>
              <a:gd name="connsiteX3" fmla="*/ 600075 w 7515225"/>
              <a:gd name="connsiteY3" fmla="*/ 302419 h 3929799"/>
              <a:gd name="connsiteX4" fmla="*/ 752475 w 7515225"/>
              <a:gd name="connsiteY4" fmla="*/ 695325 h 3929799"/>
              <a:gd name="connsiteX5" fmla="*/ 933450 w 7515225"/>
              <a:gd name="connsiteY5" fmla="*/ 942975 h 3929799"/>
              <a:gd name="connsiteX6" fmla="*/ 1171575 w 7515225"/>
              <a:gd name="connsiteY6" fmla="*/ 1023937 h 3929799"/>
              <a:gd name="connsiteX7" fmla="*/ 1645443 w 7515225"/>
              <a:gd name="connsiteY7" fmla="*/ 1071562 h 3929799"/>
              <a:gd name="connsiteX8" fmla="*/ 1940719 w 7515225"/>
              <a:gd name="connsiteY8" fmla="*/ 1145381 h 3929799"/>
              <a:gd name="connsiteX9" fmla="*/ 2759869 w 7515225"/>
              <a:gd name="connsiteY9" fmla="*/ 1464469 h 3929799"/>
              <a:gd name="connsiteX10" fmla="*/ 2931319 w 7515225"/>
              <a:gd name="connsiteY10" fmla="*/ 1543050 h 3929799"/>
              <a:gd name="connsiteX11" fmla="*/ 3105150 w 7515225"/>
              <a:gd name="connsiteY11" fmla="*/ 1657350 h 3929799"/>
              <a:gd name="connsiteX12" fmla="*/ 3224212 w 7515225"/>
              <a:gd name="connsiteY12" fmla="*/ 1752600 h 3929799"/>
              <a:gd name="connsiteX13" fmla="*/ 3352800 w 7515225"/>
              <a:gd name="connsiteY13" fmla="*/ 1914525 h 3929799"/>
              <a:gd name="connsiteX14" fmla="*/ 3419475 w 7515225"/>
              <a:gd name="connsiteY14" fmla="*/ 2000250 h 3929799"/>
              <a:gd name="connsiteX15" fmla="*/ 3457575 w 7515225"/>
              <a:gd name="connsiteY15" fmla="*/ 2057400 h 3929799"/>
              <a:gd name="connsiteX16" fmla="*/ 3505200 w 7515225"/>
              <a:gd name="connsiteY16" fmla="*/ 2124075 h 3929799"/>
              <a:gd name="connsiteX17" fmla="*/ 3543300 w 7515225"/>
              <a:gd name="connsiteY17" fmla="*/ 2181225 h 3929799"/>
              <a:gd name="connsiteX18" fmla="*/ 3581400 w 7515225"/>
              <a:gd name="connsiteY18" fmla="*/ 2247900 h 3929799"/>
              <a:gd name="connsiteX19" fmla="*/ 3667125 w 7515225"/>
              <a:gd name="connsiteY19" fmla="*/ 2345531 h 3929799"/>
              <a:gd name="connsiteX20" fmla="*/ 3838575 w 7515225"/>
              <a:gd name="connsiteY20" fmla="*/ 2428875 h 3929799"/>
              <a:gd name="connsiteX21" fmla="*/ 4050506 w 7515225"/>
              <a:gd name="connsiteY21" fmla="*/ 2505075 h 3929799"/>
              <a:gd name="connsiteX22" fmla="*/ 4250532 w 7515225"/>
              <a:gd name="connsiteY22" fmla="*/ 2638425 h 3929799"/>
              <a:gd name="connsiteX23" fmla="*/ 4381500 w 7515225"/>
              <a:gd name="connsiteY23" fmla="*/ 2819400 h 3929799"/>
              <a:gd name="connsiteX24" fmla="*/ 4467225 w 7515225"/>
              <a:gd name="connsiteY24" fmla="*/ 3048000 h 3929799"/>
              <a:gd name="connsiteX25" fmla="*/ 4572000 w 7515225"/>
              <a:gd name="connsiteY25" fmla="*/ 3314700 h 3929799"/>
              <a:gd name="connsiteX26" fmla="*/ 4767263 w 7515225"/>
              <a:gd name="connsiteY26" fmla="*/ 3745707 h 3929799"/>
              <a:gd name="connsiteX27" fmla="*/ 5057775 w 7515225"/>
              <a:gd name="connsiteY27" fmla="*/ 3924300 h 3929799"/>
              <a:gd name="connsiteX28" fmla="*/ 5353050 w 7515225"/>
              <a:gd name="connsiteY28" fmla="*/ 3876675 h 3929799"/>
              <a:gd name="connsiteX29" fmla="*/ 5438775 w 7515225"/>
              <a:gd name="connsiteY29" fmla="*/ 3800475 h 3929799"/>
              <a:gd name="connsiteX30" fmla="*/ 5467350 w 7515225"/>
              <a:gd name="connsiteY30" fmla="*/ 3790950 h 3929799"/>
              <a:gd name="connsiteX31" fmla="*/ 5495925 w 7515225"/>
              <a:gd name="connsiteY31" fmla="*/ 3771900 h 3929799"/>
              <a:gd name="connsiteX32" fmla="*/ 5562600 w 7515225"/>
              <a:gd name="connsiteY32" fmla="*/ 3752850 h 3929799"/>
              <a:gd name="connsiteX33" fmla="*/ 5600700 w 7515225"/>
              <a:gd name="connsiteY33" fmla="*/ 3733800 h 3929799"/>
              <a:gd name="connsiteX34" fmla="*/ 5667375 w 7515225"/>
              <a:gd name="connsiteY34" fmla="*/ 3686175 h 3929799"/>
              <a:gd name="connsiteX35" fmla="*/ 5695950 w 7515225"/>
              <a:gd name="connsiteY35" fmla="*/ 3667125 h 3929799"/>
              <a:gd name="connsiteX36" fmla="*/ 5724525 w 7515225"/>
              <a:gd name="connsiteY36" fmla="*/ 3657600 h 3929799"/>
              <a:gd name="connsiteX37" fmla="*/ 5810250 w 7515225"/>
              <a:gd name="connsiteY37" fmla="*/ 3638550 h 3929799"/>
              <a:gd name="connsiteX38" fmla="*/ 5867400 w 7515225"/>
              <a:gd name="connsiteY38" fmla="*/ 3619500 h 3929799"/>
              <a:gd name="connsiteX39" fmla="*/ 5953125 w 7515225"/>
              <a:gd name="connsiteY39" fmla="*/ 3581400 h 3929799"/>
              <a:gd name="connsiteX40" fmla="*/ 5981700 w 7515225"/>
              <a:gd name="connsiteY40" fmla="*/ 3571875 h 3929799"/>
              <a:gd name="connsiteX41" fmla="*/ 6086475 w 7515225"/>
              <a:gd name="connsiteY41" fmla="*/ 3552825 h 3929799"/>
              <a:gd name="connsiteX42" fmla="*/ 6143625 w 7515225"/>
              <a:gd name="connsiteY42" fmla="*/ 3533775 h 3929799"/>
              <a:gd name="connsiteX43" fmla="*/ 6172200 w 7515225"/>
              <a:gd name="connsiteY43" fmla="*/ 3514725 h 3929799"/>
              <a:gd name="connsiteX44" fmla="*/ 6200775 w 7515225"/>
              <a:gd name="connsiteY44" fmla="*/ 3505200 h 3929799"/>
              <a:gd name="connsiteX45" fmla="*/ 6296025 w 7515225"/>
              <a:gd name="connsiteY45" fmla="*/ 3476625 h 3929799"/>
              <a:gd name="connsiteX46" fmla="*/ 6372225 w 7515225"/>
              <a:gd name="connsiteY46" fmla="*/ 3438525 h 3929799"/>
              <a:gd name="connsiteX47" fmla="*/ 6410325 w 7515225"/>
              <a:gd name="connsiteY47" fmla="*/ 3429000 h 3929799"/>
              <a:gd name="connsiteX48" fmla="*/ 6467475 w 7515225"/>
              <a:gd name="connsiteY48" fmla="*/ 3409950 h 3929799"/>
              <a:gd name="connsiteX49" fmla="*/ 6543675 w 7515225"/>
              <a:gd name="connsiteY49" fmla="*/ 3390900 h 3929799"/>
              <a:gd name="connsiteX50" fmla="*/ 6581775 w 7515225"/>
              <a:gd name="connsiteY50" fmla="*/ 3381375 h 3929799"/>
              <a:gd name="connsiteX51" fmla="*/ 6629400 w 7515225"/>
              <a:gd name="connsiteY51" fmla="*/ 3371850 h 3929799"/>
              <a:gd name="connsiteX52" fmla="*/ 6686550 w 7515225"/>
              <a:gd name="connsiteY52" fmla="*/ 3352800 h 3929799"/>
              <a:gd name="connsiteX53" fmla="*/ 6715125 w 7515225"/>
              <a:gd name="connsiteY53" fmla="*/ 3343275 h 3929799"/>
              <a:gd name="connsiteX54" fmla="*/ 6762750 w 7515225"/>
              <a:gd name="connsiteY54" fmla="*/ 3333750 h 3929799"/>
              <a:gd name="connsiteX55" fmla="*/ 6791325 w 7515225"/>
              <a:gd name="connsiteY55" fmla="*/ 3324225 h 3929799"/>
              <a:gd name="connsiteX56" fmla="*/ 7515225 w 7515225"/>
              <a:gd name="connsiteY56" fmla="*/ 3305175 h 3929799"/>
              <a:gd name="connsiteX0" fmla="*/ 0 w 7515225"/>
              <a:gd name="connsiteY0" fmla="*/ 0 h 3929923"/>
              <a:gd name="connsiteX1" fmla="*/ 221457 w 7515225"/>
              <a:gd name="connsiteY1" fmla="*/ 33337 h 3929923"/>
              <a:gd name="connsiteX2" fmla="*/ 431006 w 7515225"/>
              <a:gd name="connsiteY2" fmla="*/ 140494 h 3929923"/>
              <a:gd name="connsiteX3" fmla="*/ 600075 w 7515225"/>
              <a:gd name="connsiteY3" fmla="*/ 302419 h 3929923"/>
              <a:gd name="connsiteX4" fmla="*/ 752475 w 7515225"/>
              <a:gd name="connsiteY4" fmla="*/ 695325 h 3929923"/>
              <a:gd name="connsiteX5" fmla="*/ 933450 w 7515225"/>
              <a:gd name="connsiteY5" fmla="*/ 942975 h 3929923"/>
              <a:gd name="connsiteX6" fmla="*/ 1171575 w 7515225"/>
              <a:gd name="connsiteY6" fmla="*/ 1023937 h 3929923"/>
              <a:gd name="connsiteX7" fmla="*/ 1645443 w 7515225"/>
              <a:gd name="connsiteY7" fmla="*/ 1071562 h 3929923"/>
              <a:gd name="connsiteX8" fmla="*/ 1940719 w 7515225"/>
              <a:gd name="connsiteY8" fmla="*/ 1145381 h 3929923"/>
              <a:gd name="connsiteX9" fmla="*/ 2759869 w 7515225"/>
              <a:gd name="connsiteY9" fmla="*/ 1464469 h 3929923"/>
              <a:gd name="connsiteX10" fmla="*/ 2931319 w 7515225"/>
              <a:gd name="connsiteY10" fmla="*/ 1543050 h 3929923"/>
              <a:gd name="connsiteX11" fmla="*/ 3105150 w 7515225"/>
              <a:gd name="connsiteY11" fmla="*/ 1657350 h 3929923"/>
              <a:gd name="connsiteX12" fmla="*/ 3224212 w 7515225"/>
              <a:gd name="connsiteY12" fmla="*/ 1752600 h 3929923"/>
              <a:gd name="connsiteX13" fmla="*/ 3352800 w 7515225"/>
              <a:gd name="connsiteY13" fmla="*/ 1914525 h 3929923"/>
              <a:gd name="connsiteX14" fmla="*/ 3419475 w 7515225"/>
              <a:gd name="connsiteY14" fmla="*/ 2000250 h 3929923"/>
              <a:gd name="connsiteX15" fmla="*/ 3457575 w 7515225"/>
              <a:gd name="connsiteY15" fmla="*/ 2057400 h 3929923"/>
              <a:gd name="connsiteX16" fmla="*/ 3505200 w 7515225"/>
              <a:gd name="connsiteY16" fmla="*/ 2124075 h 3929923"/>
              <a:gd name="connsiteX17" fmla="*/ 3543300 w 7515225"/>
              <a:gd name="connsiteY17" fmla="*/ 2181225 h 3929923"/>
              <a:gd name="connsiteX18" fmla="*/ 3581400 w 7515225"/>
              <a:gd name="connsiteY18" fmla="*/ 2247900 h 3929923"/>
              <a:gd name="connsiteX19" fmla="*/ 3667125 w 7515225"/>
              <a:gd name="connsiteY19" fmla="*/ 2345531 h 3929923"/>
              <a:gd name="connsiteX20" fmla="*/ 3838575 w 7515225"/>
              <a:gd name="connsiteY20" fmla="*/ 2428875 h 3929923"/>
              <a:gd name="connsiteX21" fmla="*/ 4050506 w 7515225"/>
              <a:gd name="connsiteY21" fmla="*/ 2505075 h 3929923"/>
              <a:gd name="connsiteX22" fmla="*/ 4250532 w 7515225"/>
              <a:gd name="connsiteY22" fmla="*/ 2638425 h 3929923"/>
              <a:gd name="connsiteX23" fmla="*/ 4381500 w 7515225"/>
              <a:gd name="connsiteY23" fmla="*/ 2819400 h 3929923"/>
              <a:gd name="connsiteX24" fmla="*/ 4467225 w 7515225"/>
              <a:gd name="connsiteY24" fmla="*/ 3048000 h 3929923"/>
              <a:gd name="connsiteX25" fmla="*/ 4572000 w 7515225"/>
              <a:gd name="connsiteY25" fmla="*/ 3314700 h 3929923"/>
              <a:gd name="connsiteX26" fmla="*/ 4767263 w 7515225"/>
              <a:gd name="connsiteY26" fmla="*/ 3745707 h 3929923"/>
              <a:gd name="connsiteX27" fmla="*/ 5057775 w 7515225"/>
              <a:gd name="connsiteY27" fmla="*/ 3924300 h 3929923"/>
              <a:gd name="connsiteX28" fmla="*/ 5353050 w 7515225"/>
              <a:gd name="connsiteY28" fmla="*/ 3876675 h 3929923"/>
              <a:gd name="connsiteX29" fmla="*/ 5467350 w 7515225"/>
              <a:gd name="connsiteY29" fmla="*/ 3790950 h 3929923"/>
              <a:gd name="connsiteX30" fmla="*/ 5495925 w 7515225"/>
              <a:gd name="connsiteY30" fmla="*/ 3771900 h 3929923"/>
              <a:gd name="connsiteX31" fmla="*/ 5562600 w 7515225"/>
              <a:gd name="connsiteY31" fmla="*/ 3752850 h 3929923"/>
              <a:gd name="connsiteX32" fmla="*/ 5600700 w 7515225"/>
              <a:gd name="connsiteY32" fmla="*/ 3733800 h 3929923"/>
              <a:gd name="connsiteX33" fmla="*/ 5667375 w 7515225"/>
              <a:gd name="connsiteY33" fmla="*/ 3686175 h 3929923"/>
              <a:gd name="connsiteX34" fmla="*/ 5695950 w 7515225"/>
              <a:gd name="connsiteY34" fmla="*/ 3667125 h 3929923"/>
              <a:gd name="connsiteX35" fmla="*/ 5724525 w 7515225"/>
              <a:gd name="connsiteY35" fmla="*/ 3657600 h 3929923"/>
              <a:gd name="connsiteX36" fmla="*/ 5810250 w 7515225"/>
              <a:gd name="connsiteY36" fmla="*/ 3638550 h 3929923"/>
              <a:gd name="connsiteX37" fmla="*/ 5867400 w 7515225"/>
              <a:gd name="connsiteY37" fmla="*/ 3619500 h 3929923"/>
              <a:gd name="connsiteX38" fmla="*/ 5953125 w 7515225"/>
              <a:gd name="connsiteY38" fmla="*/ 3581400 h 3929923"/>
              <a:gd name="connsiteX39" fmla="*/ 5981700 w 7515225"/>
              <a:gd name="connsiteY39" fmla="*/ 3571875 h 3929923"/>
              <a:gd name="connsiteX40" fmla="*/ 6086475 w 7515225"/>
              <a:gd name="connsiteY40" fmla="*/ 3552825 h 3929923"/>
              <a:gd name="connsiteX41" fmla="*/ 6143625 w 7515225"/>
              <a:gd name="connsiteY41" fmla="*/ 3533775 h 3929923"/>
              <a:gd name="connsiteX42" fmla="*/ 6172200 w 7515225"/>
              <a:gd name="connsiteY42" fmla="*/ 3514725 h 3929923"/>
              <a:gd name="connsiteX43" fmla="*/ 6200775 w 7515225"/>
              <a:gd name="connsiteY43" fmla="*/ 3505200 h 3929923"/>
              <a:gd name="connsiteX44" fmla="*/ 6296025 w 7515225"/>
              <a:gd name="connsiteY44" fmla="*/ 3476625 h 3929923"/>
              <a:gd name="connsiteX45" fmla="*/ 6372225 w 7515225"/>
              <a:gd name="connsiteY45" fmla="*/ 3438525 h 3929923"/>
              <a:gd name="connsiteX46" fmla="*/ 6410325 w 7515225"/>
              <a:gd name="connsiteY46" fmla="*/ 3429000 h 3929923"/>
              <a:gd name="connsiteX47" fmla="*/ 6467475 w 7515225"/>
              <a:gd name="connsiteY47" fmla="*/ 3409950 h 3929923"/>
              <a:gd name="connsiteX48" fmla="*/ 6543675 w 7515225"/>
              <a:gd name="connsiteY48" fmla="*/ 3390900 h 3929923"/>
              <a:gd name="connsiteX49" fmla="*/ 6581775 w 7515225"/>
              <a:gd name="connsiteY49" fmla="*/ 3381375 h 3929923"/>
              <a:gd name="connsiteX50" fmla="*/ 6629400 w 7515225"/>
              <a:gd name="connsiteY50" fmla="*/ 3371850 h 3929923"/>
              <a:gd name="connsiteX51" fmla="*/ 6686550 w 7515225"/>
              <a:gd name="connsiteY51" fmla="*/ 3352800 h 3929923"/>
              <a:gd name="connsiteX52" fmla="*/ 6715125 w 7515225"/>
              <a:gd name="connsiteY52" fmla="*/ 3343275 h 3929923"/>
              <a:gd name="connsiteX53" fmla="*/ 6762750 w 7515225"/>
              <a:gd name="connsiteY53" fmla="*/ 3333750 h 3929923"/>
              <a:gd name="connsiteX54" fmla="*/ 6791325 w 7515225"/>
              <a:gd name="connsiteY54" fmla="*/ 3324225 h 3929923"/>
              <a:gd name="connsiteX55" fmla="*/ 7515225 w 7515225"/>
              <a:gd name="connsiteY55" fmla="*/ 3305175 h 3929923"/>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715125 w 7515225"/>
              <a:gd name="connsiteY51" fmla="*/ 3343275 h 3930187"/>
              <a:gd name="connsiteX52" fmla="*/ 6762750 w 7515225"/>
              <a:gd name="connsiteY52" fmla="*/ 3333750 h 3930187"/>
              <a:gd name="connsiteX53" fmla="*/ 6791325 w 7515225"/>
              <a:gd name="connsiteY53" fmla="*/ 3324225 h 3930187"/>
              <a:gd name="connsiteX54" fmla="*/ 7515225 w 7515225"/>
              <a:gd name="connsiteY54"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715125 w 7515225"/>
              <a:gd name="connsiteY51" fmla="*/ 3343275 h 3930187"/>
              <a:gd name="connsiteX52" fmla="*/ 6762750 w 7515225"/>
              <a:gd name="connsiteY52" fmla="*/ 3333750 h 3930187"/>
              <a:gd name="connsiteX53" fmla="*/ 6812756 w 7515225"/>
              <a:gd name="connsiteY53" fmla="*/ 3350419 h 3930187"/>
              <a:gd name="connsiteX54" fmla="*/ 7515225 w 7515225"/>
              <a:gd name="connsiteY54"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762750 w 7515225"/>
              <a:gd name="connsiteY51" fmla="*/ 3333750 h 3930187"/>
              <a:gd name="connsiteX52" fmla="*/ 6812756 w 7515225"/>
              <a:gd name="connsiteY52" fmla="*/ 3350419 h 3930187"/>
              <a:gd name="connsiteX53" fmla="*/ 7515225 w 7515225"/>
              <a:gd name="connsiteY5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686550 w 7515225"/>
              <a:gd name="connsiteY50" fmla="*/ 3352800 h 3930187"/>
              <a:gd name="connsiteX51" fmla="*/ 6812756 w 7515225"/>
              <a:gd name="connsiteY51" fmla="*/ 3350419 h 3930187"/>
              <a:gd name="connsiteX52" fmla="*/ 7515225 w 7515225"/>
              <a:gd name="connsiteY52"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629400 w 7515225"/>
              <a:gd name="connsiteY49" fmla="*/ 3371850 h 3930187"/>
              <a:gd name="connsiteX50" fmla="*/ 6812756 w 7515225"/>
              <a:gd name="connsiteY50" fmla="*/ 3350419 h 3930187"/>
              <a:gd name="connsiteX51" fmla="*/ 7515225 w 7515225"/>
              <a:gd name="connsiteY51"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581775 w 7515225"/>
              <a:gd name="connsiteY48" fmla="*/ 3381375 h 3930187"/>
              <a:gd name="connsiteX49" fmla="*/ 6812756 w 7515225"/>
              <a:gd name="connsiteY49" fmla="*/ 3350419 h 3930187"/>
              <a:gd name="connsiteX50" fmla="*/ 7515225 w 7515225"/>
              <a:gd name="connsiteY50"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543675 w 7515225"/>
              <a:gd name="connsiteY47" fmla="*/ 3390900 h 3930187"/>
              <a:gd name="connsiteX48" fmla="*/ 6812756 w 7515225"/>
              <a:gd name="connsiteY48" fmla="*/ 3350419 h 3930187"/>
              <a:gd name="connsiteX49" fmla="*/ 7515225 w 7515225"/>
              <a:gd name="connsiteY49"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10325 w 7515225"/>
              <a:gd name="connsiteY45" fmla="*/ 3429000 h 3930187"/>
              <a:gd name="connsiteX46" fmla="*/ 6467475 w 7515225"/>
              <a:gd name="connsiteY46" fmla="*/ 3409950 h 3930187"/>
              <a:gd name="connsiteX47" fmla="*/ 6812756 w 7515225"/>
              <a:gd name="connsiteY47" fmla="*/ 3350419 h 3930187"/>
              <a:gd name="connsiteX48" fmla="*/ 7515225 w 7515225"/>
              <a:gd name="connsiteY48"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372225 w 7515225"/>
              <a:gd name="connsiteY44" fmla="*/ 3438525 h 3930187"/>
              <a:gd name="connsiteX45" fmla="*/ 6467475 w 7515225"/>
              <a:gd name="connsiteY45" fmla="*/ 3409950 h 3930187"/>
              <a:gd name="connsiteX46" fmla="*/ 6812756 w 7515225"/>
              <a:gd name="connsiteY46" fmla="*/ 3350419 h 3930187"/>
              <a:gd name="connsiteX47" fmla="*/ 7515225 w 7515225"/>
              <a:gd name="connsiteY47"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172200 w 7515225"/>
              <a:gd name="connsiteY41" fmla="*/ 3514725 h 3930187"/>
              <a:gd name="connsiteX42" fmla="*/ 6200775 w 7515225"/>
              <a:gd name="connsiteY42" fmla="*/ 3505200 h 3930187"/>
              <a:gd name="connsiteX43" fmla="*/ 6296025 w 7515225"/>
              <a:gd name="connsiteY43" fmla="*/ 3476625 h 3930187"/>
              <a:gd name="connsiteX44" fmla="*/ 6467475 w 7515225"/>
              <a:gd name="connsiteY44" fmla="*/ 3409950 h 3930187"/>
              <a:gd name="connsiteX45" fmla="*/ 6812756 w 7515225"/>
              <a:gd name="connsiteY45" fmla="*/ 3350419 h 3930187"/>
              <a:gd name="connsiteX46" fmla="*/ 7515225 w 7515225"/>
              <a:gd name="connsiteY46"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200775 w 7515225"/>
              <a:gd name="connsiteY41" fmla="*/ 3505200 h 3930187"/>
              <a:gd name="connsiteX42" fmla="*/ 6296025 w 7515225"/>
              <a:gd name="connsiteY42" fmla="*/ 3476625 h 3930187"/>
              <a:gd name="connsiteX43" fmla="*/ 6467475 w 7515225"/>
              <a:gd name="connsiteY43" fmla="*/ 3409950 h 3930187"/>
              <a:gd name="connsiteX44" fmla="*/ 6812756 w 7515225"/>
              <a:gd name="connsiteY44" fmla="*/ 3350419 h 3930187"/>
              <a:gd name="connsiteX45" fmla="*/ 7515225 w 7515225"/>
              <a:gd name="connsiteY45"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296025 w 7515225"/>
              <a:gd name="connsiteY41" fmla="*/ 3476625 h 3930187"/>
              <a:gd name="connsiteX42" fmla="*/ 6467475 w 7515225"/>
              <a:gd name="connsiteY42" fmla="*/ 3409950 h 3930187"/>
              <a:gd name="connsiteX43" fmla="*/ 6812756 w 7515225"/>
              <a:gd name="connsiteY43" fmla="*/ 3350419 h 3930187"/>
              <a:gd name="connsiteX44" fmla="*/ 7515225 w 7515225"/>
              <a:gd name="connsiteY44"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43625 w 7515225"/>
              <a:gd name="connsiteY40" fmla="*/ 3533775 h 3930187"/>
              <a:gd name="connsiteX41" fmla="*/ 6467475 w 7515225"/>
              <a:gd name="connsiteY41" fmla="*/ 3409950 h 3930187"/>
              <a:gd name="connsiteX42" fmla="*/ 6812756 w 7515225"/>
              <a:gd name="connsiteY42" fmla="*/ 3350419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67475 w 7515225"/>
              <a:gd name="connsiteY41" fmla="*/ 3409950 h 3930187"/>
              <a:gd name="connsiteX42" fmla="*/ 6812756 w 7515225"/>
              <a:gd name="connsiteY42" fmla="*/ 3350419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10325 w 7515225"/>
              <a:gd name="connsiteY41" fmla="*/ 3405188 h 3930187"/>
              <a:gd name="connsiteX42" fmla="*/ 6812756 w 7515225"/>
              <a:gd name="connsiteY42" fmla="*/ 3350419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10325 w 7515225"/>
              <a:gd name="connsiteY41" fmla="*/ 3405188 h 3930187"/>
              <a:gd name="connsiteX42" fmla="*/ 6815137 w 7515225"/>
              <a:gd name="connsiteY42" fmla="*/ 3362325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086475 w 7515225"/>
              <a:gd name="connsiteY39" fmla="*/ 3552825 h 3930187"/>
              <a:gd name="connsiteX40" fmla="*/ 6100762 w 7515225"/>
              <a:gd name="connsiteY40" fmla="*/ 3476625 h 3930187"/>
              <a:gd name="connsiteX41" fmla="*/ 6410325 w 7515225"/>
              <a:gd name="connsiteY41" fmla="*/ 3405188 h 3930187"/>
              <a:gd name="connsiteX42" fmla="*/ 6815137 w 7515225"/>
              <a:gd name="connsiteY42" fmla="*/ 3362325 h 3930187"/>
              <a:gd name="connsiteX43" fmla="*/ 7515225 w 7515225"/>
              <a:gd name="connsiteY43"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5981700 w 7515225"/>
              <a:gd name="connsiteY38" fmla="*/ 3571875 h 3930187"/>
              <a:gd name="connsiteX39" fmla="*/ 6100762 w 7515225"/>
              <a:gd name="connsiteY39" fmla="*/ 3476625 h 3930187"/>
              <a:gd name="connsiteX40" fmla="*/ 6410325 w 7515225"/>
              <a:gd name="connsiteY40" fmla="*/ 3405188 h 3930187"/>
              <a:gd name="connsiteX41" fmla="*/ 6815137 w 7515225"/>
              <a:gd name="connsiteY41" fmla="*/ 3362325 h 3930187"/>
              <a:gd name="connsiteX42" fmla="*/ 7515225 w 7515225"/>
              <a:gd name="connsiteY42"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867400 w 7515225"/>
              <a:gd name="connsiteY36" fmla="*/ 3619500 h 3930187"/>
              <a:gd name="connsiteX37" fmla="*/ 5953125 w 7515225"/>
              <a:gd name="connsiteY37" fmla="*/ 3581400 h 3930187"/>
              <a:gd name="connsiteX38" fmla="*/ 6100762 w 7515225"/>
              <a:gd name="connsiteY38" fmla="*/ 3476625 h 3930187"/>
              <a:gd name="connsiteX39" fmla="*/ 6410325 w 7515225"/>
              <a:gd name="connsiteY39" fmla="*/ 3405188 h 3930187"/>
              <a:gd name="connsiteX40" fmla="*/ 6815137 w 7515225"/>
              <a:gd name="connsiteY40" fmla="*/ 3362325 h 3930187"/>
              <a:gd name="connsiteX41" fmla="*/ 7515225 w 7515225"/>
              <a:gd name="connsiteY41"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5953125 w 7515225"/>
              <a:gd name="connsiteY36" fmla="*/ 3581400 h 3930187"/>
              <a:gd name="connsiteX37" fmla="*/ 6100762 w 7515225"/>
              <a:gd name="connsiteY37" fmla="*/ 3476625 h 3930187"/>
              <a:gd name="connsiteX38" fmla="*/ 6410325 w 7515225"/>
              <a:gd name="connsiteY38" fmla="*/ 3405188 h 3930187"/>
              <a:gd name="connsiteX39" fmla="*/ 6815137 w 7515225"/>
              <a:gd name="connsiteY39" fmla="*/ 3362325 h 3930187"/>
              <a:gd name="connsiteX40" fmla="*/ 7515225 w 7515225"/>
              <a:gd name="connsiteY40"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724525 w 7515225"/>
              <a:gd name="connsiteY34" fmla="*/ 3657600 h 3930187"/>
              <a:gd name="connsiteX35" fmla="*/ 5810250 w 7515225"/>
              <a:gd name="connsiteY35" fmla="*/ 3638550 h 3930187"/>
              <a:gd name="connsiteX36" fmla="*/ 6100762 w 7515225"/>
              <a:gd name="connsiteY36" fmla="*/ 3476625 h 3930187"/>
              <a:gd name="connsiteX37" fmla="*/ 6410325 w 7515225"/>
              <a:gd name="connsiteY37" fmla="*/ 3405188 h 3930187"/>
              <a:gd name="connsiteX38" fmla="*/ 6815137 w 7515225"/>
              <a:gd name="connsiteY38" fmla="*/ 3362325 h 3930187"/>
              <a:gd name="connsiteX39" fmla="*/ 7515225 w 7515225"/>
              <a:gd name="connsiteY39"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695950 w 7515225"/>
              <a:gd name="connsiteY33" fmla="*/ 3667125 h 3930187"/>
              <a:gd name="connsiteX34" fmla="*/ 5810250 w 7515225"/>
              <a:gd name="connsiteY34" fmla="*/ 3638550 h 3930187"/>
              <a:gd name="connsiteX35" fmla="*/ 6100762 w 7515225"/>
              <a:gd name="connsiteY35" fmla="*/ 3476625 h 3930187"/>
              <a:gd name="connsiteX36" fmla="*/ 6410325 w 7515225"/>
              <a:gd name="connsiteY36" fmla="*/ 3405188 h 3930187"/>
              <a:gd name="connsiteX37" fmla="*/ 6815137 w 7515225"/>
              <a:gd name="connsiteY37" fmla="*/ 3362325 h 3930187"/>
              <a:gd name="connsiteX38" fmla="*/ 7515225 w 7515225"/>
              <a:gd name="connsiteY38"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667375 w 7515225"/>
              <a:gd name="connsiteY32" fmla="*/ 3686175 h 3930187"/>
              <a:gd name="connsiteX33" fmla="*/ 5810250 w 7515225"/>
              <a:gd name="connsiteY33" fmla="*/ 3638550 h 3930187"/>
              <a:gd name="connsiteX34" fmla="*/ 6100762 w 7515225"/>
              <a:gd name="connsiteY34" fmla="*/ 3476625 h 3930187"/>
              <a:gd name="connsiteX35" fmla="*/ 6410325 w 7515225"/>
              <a:gd name="connsiteY35" fmla="*/ 3405188 h 3930187"/>
              <a:gd name="connsiteX36" fmla="*/ 6815137 w 7515225"/>
              <a:gd name="connsiteY36" fmla="*/ 3362325 h 3930187"/>
              <a:gd name="connsiteX37" fmla="*/ 7515225 w 7515225"/>
              <a:gd name="connsiteY37"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600700 w 7515225"/>
              <a:gd name="connsiteY31" fmla="*/ 3733800 h 3930187"/>
              <a:gd name="connsiteX32" fmla="*/ 5810250 w 7515225"/>
              <a:gd name="connsiteY32" fmla="*/ 3638550 h 3930187"/>
              <a:gd name="connsiteX33" fmla="*/ 6100762 w 7515225"/>
              <a:gd name="connsiteY33" fmla="*/ 3476625 h 3930187"/>
              <a:gd name="connsiteX34" fmla="*/ 6410325 w 7515225"/>
              <a:gd name="connsiteY34" fmla="*/ 3405188 h 3930187"/>
              <a:gd name="connsiteX35" fmla="*/ 6815137 w 7515225"/>
              <a:gd name="connsiteY35" fmla="*/ 3362325 h 3930187"/>
              <a:gd name="connsiteX36" fmla="*/ 7515225 w 7515225"/>
              <a:gd name="connsiteY36" fmla="*/ 3305175 h 3930187"/>
              <a:gd name="connsiteX0" fmla="*/ 0 w 7515225"/>
              <a:gd name="connsiteY0" fmla="*/ 0 h 3930187"/>
              <a:gd name="connsiteX1" fmla="*/ 221457 w 7515225"/>
              <a:gd name="connsiteY1" fmla="*/ 33337 h 3930187"/>
              <a:gd name="connsiteX2" fmla="*/ 431006 w 7515225"/>
              <a:gd name="connsiteY2" fmla="*/ 140494 h 3930187"/>
              <a:gd name="connsiteX3" fmla="*/ 600075 w 7515225"/>
              <a:gd name="connsiteY3" fmla="*/ 302419 h 3930187"/>
              <a:gd name="connsiteX4" fmla="*/ 752475 w 7515225"/>
              <a:gd name="connsiteY4" fmla="*/ 695325 h 3930187"/>
              <a:gd name="connsiteX5" fmla="*/ 933450 w 7515225"/>
              <a:gd name="connsiteY5" fmla="*/ 942975 h 3930187"/>
              <a:gd name="connsiteX6" fmla="*/ 1171575 w 7515225"/>
              <a:gd name="connsiteY6" fmla="*/ 1023937 h 3930187"/>
              <a:gd name="connsiteX7" fmla="*/ 1645443 w 7515225"/>
              <a:gd name="connsiteY7" fmla="*/ 1071562 h 3930187"/>
              <a:gd name="connsiteX8" fmla="*/ 1940719 w 7515225"/>
              <a:gd name="connsiteY8" fmla="*/ 1145381 h 3930187"/>
              <a:gd name="connsiteX9" fmla="*/ 2759869 w 7515225"/>
              <a:gd name="connsiteY9" fmla="*/ 1464469 h 3930187"/>
              <a:gd name="connsiteX10" fmla="*/ 2931319 w 7515225"/>
              <a:gd name="connsiteY10" fmla="*/ 1543050 h 3930187"/>
              <a:gd name="connsiteX11" fmla="*/ 3105150 w 7515225"/>
              <a:gd name="connsiteY11" fmla="*/ 1657350 h 3930187"/>
              <a:gd name="connsiteX12" fmla="*/ 3224212 w 7515225"/>
              <a:gd name="connsiteY12" fmla="*/ 1752600 h 3930187"/>
              <a:gd name="connsiteX13" fmla="*/ 3352800 w 7515225"/>
              <a:gd name="connsiteY13" fmla="*/ 1914525 h 3930187"/>
              <a:gd name="connsiteX14" fmla="*/ 3419475 w 7515225"/>
              <a:gd name="connsiteY14" fmla="*/ 2000250 h 3930187"/>
              <a:gd name="connsiteX15" fmla="*/ 3457575 w 7515225"/>
              <a:gd name="connsiteY15" fmla="*/ 2057400 h 3930187"/>
              <a:gd name="connsiteX16" fmla="*/ 3505200 w 7515225"/>
              <a:gd name="connsiteY16" fmla="*/ 2124075 h 3930187"/>
              <a:gd name="connsiteX17" fmla="*/ 3543300 w 7515225"/>
              <a:gd name="connsiteY17" fmla="*/ 2181225 h 3930187"/>
              <a:gd name="connsiteX18" fmla="*/ 3581400 w 7515225"/>
              <a:gd name="connsiteY18" fmla="*/ 2247900 h 3930187"/>
              <a:gd name="connsiteX19" fmla="*/ 3667125 w 7515225"/>
              <a:gd name="connsiteY19" fmla="*/ 2345531 h 3930187"/>
              <a:gd name="connsiteX20" fmla="*/ 3838575 w 7515225"/>
              <a:gd name="connsiteY20" fmla="*/ 2428875 h 3930187"/>
              <a:gd name="connsiteX21" fmla="*/ 4050506 w 7515225"/>
              <a:gd name="connsiteY21" fmla="*/ 2505075 h 3930187"/>
              <a:gd name="connsiteX22" fmla="*/ 4250532 w 7515225"/>
              <a:gd name="connsiteY22" fmla="*/ 2638425 h 3930187"/>
              <a:gd name="connsiteX23" fmla="*/ 4381500 w 7515225"/>
              <a:gd name="connsiteY23" fmla="*/ 2819400 h 3930187"/>
              <a:gd name="connsiteX24" fmla="*/ 4467225 w 7515225"/>
              <a:gd name="connsiteY24" fmla="*/ 3048000 h 3930187"/>
              <a:gd name="connsiteX25" fmla="*/ 4572000 w 7515225"/>
              <a:gd name="connsiteY25" fmla="*/ 3314700 h 3930187"/>
              <a:gd name="connsiteX26" fmla="*/ 4767263 w 7515225"/>
              <a:gd name="connsiteY26" fmla="*/ 3745707 h 3930187"/>
              <a:gd name="connsiteX27" fmla="*/ 5057775 w 7515225"/>
              <a:gd name="connsiteY27" fmla="*/ 3924300 h 3930187"/>
              <a:gd name="connsiteX28" fmla="*/ 5353050 w 7515225"/>
              <a:gd name="connsiteY28" fmla="*/ 3876675 h 3930187"/>
              <a:gd name="connsiteX29" fmla="*/ 5495925 w 7515225"/>
              <a:gd name="connsiteY29" fmla="*/ 3771900 h 3930187"/>
              <a:gd name="connsiteX30" fmla="*/ 5562600 w 7515225"/>
              <a:gd name="connsiteY30" fmla="*/ 3752850 h 3930187"/>
              <a:gd name="connsiteX31" fmla="*/ 5810250 w 7515225"/>
              <a:gd name="connsiteY31" fmla="*/ 3638550 h 3930187"/>
              <a:gd name="connsiteX32" fmla="*/ 6100762 w 7515225"/>
              <a:gd name="connsiteY32" fmla="*/ 3476625 h 3930187"/>
              <a:gd name="connsiteX33" fmla="*/ 6410325 w 7515225"/>
              <a:gd name="connsiteY33" fmla="*/ 3405188 h 3930187"/>
              <a:gd name="connsiteX34" fmla="*/ 6815137 w 7515225"/>
              <a:gd name="connsiteY34" fmla="*/ 3362325 h 3930187"/>
              <a:gd name="connsiteX35" fmla="*/ 7515225 w 7515225"/>
              <a:gd name="connsiteY35" fmla="*/ 3305175 h 3930187"/>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62600 w 7515225"/>
              <a:gd name="connsiteY29" fmla="*/ 3752850 h 3930473"/>
              <a:gd name="connsiteX30" fmla="*/ 5810250 w 7515225"/>
              <a:gd name="connsiteY30" fmla="*/ 3638550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62600 w 7515225"/>
              <a:gd name="connsiteY29" fmla="*/ 3752850 h 3930473"/>
              <a:gd name="connsiteX30" fmla="*/ 5812631 w 7515225"/>
              <a:gd name="connsiteY30" fmla="*/ 361711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79269 w 7515225"/>
              <a:gd name="connsiteY29" fmla="*/ 3764756 h 3930473"/>
              <a:gd name="connsiteX30" fmla="*/ 5812631 w 7515225"/>
              <a:gd name="connsiteY30" fmla="*/ 361711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79269 w 7515225"/>
              <a:gd name="connsiteY29" fmla="*/ 3764756 h 3930473"/>
              <a:gd name="connsiteX30" fmla="*/ 5812631 w 7515225"/>
              <a:gd name="connsiteY30" fmla="*/ 361711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 name="connsiteX0" fmla="*/ 0 w 7515225"/>
              <a:gd name="connsiteY0" fmla="*/ 0 h 3930473"/>
              <a:gd name="connsiteX1" fmla="*/ 221457 w 7515225"/>
              <a:gd name="connsiteY1" fmla="*/ 33337 h 3930473"/>
              <a:gd name="connsiteX2" fmla="*/ 431006 w 7515225"/>
              <a:gd name="connsiteY2" fmla="*/ 140494 h 3930473"/>
              <a:gd name="connsiteX3" fmla="*/ 600075 w 7515225"/>
              <a:gd name="connsiteY3" fmla="*/ 302419 h 3930473"/>
              <a:gd name="connsiteX4" fmla="*/ 752475 w 7515225"/>
              <a:gd name="connsiteY4" fmla="*/ 695325 h 3930473"/>
              <a:gd name="connsiteX5" fmla="*/ 933450 w 7515225"/>
              <a:gd name="connsiteY5" fmla="*/ 942975 h 3930473"/>
              <a:gd name="connsiteX6" fmla="*/ 1171575 w 7515225"/>
              <a:gd name="connsiteY6" fmla="*/ 1023937 h 3930473"/>
              <a:gd name="connsiteX7" fmla="*/ 1645443 w 7515225"/>
              <a:gd name="connsiteY7" fmla="*/ 1071562 h 3930473"/>
              <a:gd name="connsiteX8" fmla="*/ 1940719 w 7515225"/>
              <a:gd name="connsiteY8" fmla="*/ 1145381 h 3930473"/>
              <a:gd name="connsiteX9" fmla="*/ 2759869 w 7515225"/>
              <a:gd name="connsiteY9" fmla="*/ 1464469 h 3930473"/>
              <a:gd name="connsiteX10" fmla="*/ 2931319 w 7515225"/>
              <a:gd name="connsiteY10" fmla="*/ 1543050 h 3930473"/>
              <a:gd name="connsiteX11" fmla="*/ 3105150 w 7515225"/>
              <a:gd name="connsiteY11" fmla="*/ 1657350 h 3930473"/>
              <a:gd name="connsiteX12" fmla="*/ 3224212 w 7515225"/>
              <a:gd name="connsiteY12" fmla="*/ 1752600 h 3930473"/>
              <a:gd name="connsiteX13" fmla="*/ 3352800 w 7515225"/>
              <a:gd name="connsiteY13" fmla="*/ 1914525 h 3930473"/>
              <a:gd name="connsiteX14" fmla="*/ 3419475 w 7515225"/>
              <a:gd name="connsiteY14" fmla="*/ 2000250 h 3930473"/>
              <a:gd name="connsiteX15" fmla="*/ 3457575 w 7515225"/>
              <a:gd name="connsiteY15" fmla="*/ 2057400 h 3930473"/>
              <a:gd name="connsiteX16" fmla="*/ 3505200 w 7515225"/>
              <a:gd name="connsiteY16" fmla="*/ 2124075 h 3930473"/>
              <a:gd name="connsiteX17" fmla="*/ 3543300 w 7515225"/>
              <a:gd name="connsiteY17" fmla="*/ 2181225 h 3930473"/>
              <a:gd name="connsiteX18" fmla="*/ 3581400 w 7515225"/>
              <a:gd name="connsiteY18" fmla="*/ 2247900 h 3930473"/>
              <a:gd name="connsiteX19" fmla="*/ 3667125 w 7515225"/>
              <a:gd name="connsiteY19" fmla="*/ 2345531 h 3930473"/>
              <a:gd name="connsiteX20" fmla="*/ 3838575 w 7515225"/>
              <a:gd name="connsiteY20" fmla="*/ 2428875 h 3930473"/>
              <a:gd name="connsiteX21" fmla="*/ 4050506 w 7515225"/>
              <a:gd name="connsiteY21" fmla="*/ 2505075 h 3930473"/>
              <a:gd name="connsiteX22" fmla="*/ 4250532 w 7515225"/>
              <a:gd name="connsiteY22" fmla="*/ 2638425 h 3930473"/>
              <a:gd name="connsiteX23" fmla="*/ 4381500 w 7515225"/>
              <a:gd name="connsiteY23" fmla="*/ 2819400 h 3930473"/>
              <a:gd name="connsiteX24" fmla="*/ 4467225 w 7515225"/>
              <a:gd name="connsiteY24" fmla="*/ 3048000 h 3930473"/>
              <a:gd name="connsiteX25" fmla="*/ 4572000 w 7515225"/>
              <a:gd name="connsiteY25" fmla="*/ 3314700 h 3930473"/>
              <a:gd name="connsiteX26" fmla="*/ 4767263 w 7515225"/>
              <a:gd name="connsiteY26" fmla="*/ 3745707 h 3930473"/>
              <a:gd name="connsiteX27" fmla="*/ 5057775 w 7515225"/>
              <a:gd name="connsiteY27" fmla="*/ 3924300 h 3930473"/>
              <a:gd name="connsiteX28" fmla="*/ 5353050 w 7515225"/>
              <a:gd name="connsiteY28" fmla="*/ 3876675 h 3930473"/>
              <a:gd name="connsiteX29" fmla="*/ 5579269 w 7515225"/>
              <a:gd name="connsiteY29" fmla="*/ 3764756 h 3930473"/>
              <a:gd name="connsiteX30" fmla="*/ 5826919 w 7515225"/>
              <a:gd name="connsiteY30" fmla="*/ 3598069 h 3930473"/>
              <a:gd name="connsiteX31" fmla="*/ 6100762 w 7515225"/>
              <a:gd name="connsiteY31" fmla="*/ 3476625 h 3930473"/>
              <a:gd name="connsiteX32" fmla="*/ 6410325 w 7515225"/>
              <a:gd name="connsiteY32" fmla="*/ 3405188 h 3930473"/>
              <a:gd name="connsiteX33" fmla="*/ 6815137 w 7515225"/>
              <a:gd name="connsiteY33" fmla="*/ 3362325 h 3930473"/>
              <a:gd name="connsiteX34" fmla="*/ 7515225 w 7515225"/>
              <a:gd name="connsiteY34" fmla="*/ 3305175 h 39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15225" h="3930473">
                <a:moveTo>
                  <a:pt x="0" y="0"/>
                </a:moveTo>
                <a:cubicBezTo>
                  <a:pt x="85725" y="3175"/>
                  <a:pt x="149623" y="9921"/>
                  <a:pt x="221457" y="33337"/>
                </a:cubicBezTo>
                <a:cubicBezTo>
                  <a:pt x="293291" y="56753"/>
                  <a:pt x="367903" y="95647"/>
                  <a:pt x="431006" y="140494"/>
                </a:cubicBezTo>
                <a:cubicBezTo>
                  <a:pt x="494109" y="185341"/>
                  <a:pt x="539354" y="209947"/>
                  <a:pt x="600075" y="302419"/>
                </a:cubicBezTo>
                <a:cubicBezTo>
                  <a:pt x="658736" y="391753"/>
                  <a:pt x="699293" y="557610"/>
                  <a:pt x="752475" y="695325"/>
                </a:cubicBezTo>
                <a:cubicBezTo>
                  <a:pt x="795831" y="807597"/>
                  <a:pt x="863600" y="888206"/>
                  <a:pt x="933450" y="942975"/>
                </a:cubicBezTo>
                <a:cubicBezTo>
                  <a:pt x="1003300" y="997744"/>
                  <a:pt x="1052910" y="1002506"/>
                  <a:pt x="1171575" y="1023937"/>
                </a:cubicBezTo>
                <a:cubicBezTo>
                  <a:pt x="1290240" y="1045368"/>
                  <a:pt x="1516856" y="1062037"/>
                  <a:pt x="1645443" y="1071562"/>
                </a:cubicBezTo>
                <a:cubicBezTo>
                  <a:pt x="1795461" y="1100136"/>
                  <a:pt x="1816894" y="1101328"/>
                  <a:pt x="1940719" y="1145381"/>
                </a:cubicBezTo>
                <a:cubicBezTo>
                  <a:pt x="2126269" y="1211394"/>
                  <a:pt x="2594769" y="1398191"/>
                  <a:pt x="2759869" y="1464469"/>
                </a:cubicBezTo>
                <a:cubicBezTo>
                  <a:pt x="2924969" y="1530747"/>
                  <a:pt x="2873772" y="1510903"/>
                  <a:pt x="2931319" y="1543050"/>
                </a:cubicBezTo>
                <a:cubicBezTo>
                  <a:pt x="2988866" y="1575197"/>
                  <a:pt x="3056335" y="1622425"/>
                  <a:pt x="3105150" y="1657350"/>
                </a:cubicBezTo>
                <a:cubicBezTo>
                  <a:pt x="3153966" y="1692275"/>
                  <a:pt x="3182937" y="1709738"/>
                  <a:pt x="3224212" y="1752600"/>
                </a:cubicBezTo>
                <a:cubicBezTo>
                  <a:pt x="3265487" y="1795462"/>
                  <a:pt x="3320256" y="1873250"/>
                  <a:pt x="3352800" y="1914525"/>
                </a:cubicBezTo>
                <a:cubicBezTo>
                  <a:pt x="3385344" y="1955800"/>
                  <a:pt x="3402013" y="1976438"/>
                  <a:pt x="3419475" y="2000250"/>
                </a:cubicBezTo>
                <a:lnTo>
                  <a:pt x="3457575" y="2057400"/>
                </a:lnTo>
                <a:cubicBezTo>
                  <a:pt x="3472652" y="2080015"/>
                  <a:pt x="3490913" y="2103438"/>
                  <a:pt x="3505200" y="2124075"/>
                </a:cubicBezTo>
                <a:cubicBezTo>
                  <a:pt x="3519487" y="2144712"/>
                  <a:pt x="3530600" y="2160588"/>
                  <a:pt x="3543300" y="2181225"/>
                </a:cubicBezTo>
                <a:cubicBezTo>
                  <a:pt x="3556000" y="2201862"/>
                  <a:pt x="3560763" y="2220516"/>
                  <a:pt x="3581400" y="2247900"/>
                </a:cubicBezTo>
                <a:cubicBezTo>
                  <a:pt x="3602037" y="2275284"/>
                  <a:pt x="3624263" y="2315369"/>
                  <a:pt x="3667125" y="2345531"/>
                </a:cubicBezTo>
                <a:cubicBezTo>
                  <a:pt x="3709987" y="2375693"/>
                  <a:pt x="3774678" y="2402284"/>
                  <a:pt x="3838575" y="2428875"/>
                </a:cubicBezTo>
                <a:cubicBezTo>
                  <a:pt x="3902472" y="2455466"/>
                  <a:pt x="3981846" y="2470150"/>
                  <a:pt x="4050506" y="2505075"/>
                </a:cubicBezTo>
                <a:cubicBezTo>
                  <a:pt x="4119166" y="2540000"/>
                  <a:pt x="4195366" y="2586038"/>
                  <a:pt x="4250532" y="2638425"/>
                </a:cubicBezTo>
                <a:cubicBezTo>
                  <a:pt x="4305698" y="2690812"/>
                  <a:pt x="4345385" y="2751138"/>
                  <a:pt x="4381500" y="2819400"/>
                </a:cubicBezTo>
                <a:cubicBezTo>
                  <a:pt x="4417615" y="2887662"/>
                  <a:pt x="4449763" y="3000375"/>
                  <a:pt x="4467225" y="3048000"/>
                </a:cubicBezTo>
                <a:cubicBezTo>
                  <a:pt x="4498975" y="3130550"/>
                  <a:pt x="4521994" y="3198416"/>
                  <a:pt x="4572000" y="3314700"/>
                </a:cubicBezTo>
                <a:cubicBezTo>
                  <a:pt x="4622006" y="3430984"/>
                  <a:pt x="4686301" y="3644107"/>
                  <a:pt x="4767263" y="3745707"/>
                </a:cubicBezTo>
                <a:cubicBezTo>
                  <a:pt x="4848225" y="3847307"/>
                  <a:pt x="4960144" y="3902472"/>
                  <a:pt x="5057775" y="3924300"/>
                </a:cubicBezTo>
                <a:cubicBezTo>
                  <a:pt x="5155406" y="3946128"/>
                  <a:pt x="5268913" y="3905250"/>
                  <a:pt x="5353050" y="3876675"/>
                </a:cubicBezTo>
                <a:cubicBezTo>
                  <a:pt x="5437187" y="3848100"/>
                  <a:pt x="5500291" y="3811190"/>
                  <a:pt x="5579269" y="3764756"/>
                </a:cubicBezTo>
                <a:cubicBezTo>
                  <a:pt x="5658247" y="3718322"/>
                  <a:pt x="5740004" y="3646091"/>
                  <a:pt x="5826919" y="3598069"/>
                </a:cubicBezTo>
                <a:cubicBezTo>
                  <a:pt x="5913835" y="3550047"/>
                  <a:pt x="6003528" y="3508772"/>
                  <a:pt x="6100762" y="3476625"/>
                </a:cubicBezTo>
                <a:cubicBezTo>
                  <a:pt x="6197996" y="3444478"/>
                  <a:pt x="6291263" y="3424238"/>
                  <a:pt x="6410325" y="3405188"/>
                </a:cubicBezTo>
                <a:cubicBezTo>
                  <a:pt x="6529388" y="3386138"/>
                  <a:pt x="6630987" y="3378994"/>
                  <a:pt x="6815137" y="3362325"/>
                </a:cubicBezTo>
                <a:cubicBezTo>
                  <a:pt x="6999287" y="3345656"/>
                  <a:pt x="7243777" y="3321844"/>
                  <a:pt x="7515225" y="3305175"/>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35465" y="76200"/>
            <a:ext cx="1120768" cy="1117106"/>
            <a:chOff x="-1676400" y="697407"/>
            <a:chExt cx="1457325" cy="1452563"/>
          </a:xfrm>
        </p:grpSpPr>
        <p:sp>
          <p:nvSpPr>
            <p:cNvPr id="5" name="Rounded Rectangle 4"/>
            <p:cNvSpPr/>
            <p:nvPr/>
          </p:nvSpPr>
          <p:spPr>
            <a:xfrm>
              <a:off x="-1676399" y="697407"/>
              <a:ext cx="1447800" cy="14525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76400" y="697407"/>
              <a:ext cx="1447800" cy="1447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6400" y="1032864"/>
              <a:ext cx="1457325" cy="760378"/>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273</a:t>
              </a:r>
            </a:p>
          </p:txBody>
        </p:sp>
      </p:grpSp>
      <p:pic>
        <p:nvPicPr>
          <p:cNvPr id="19"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1941" y="1308375"/>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ular Callout 8">
            <a:extLst>
              <a:ext uri="{FF2B5EF4-FFF2-40B4-BE49-F238E27FC236}">
                <a16:creationId xmlns:a16="http://schemas.microsoft.com/office/drawing/2014/main" id="{EB189F12-16B2-4C4B-A06D-2CD8C1E9463E}"/>
              </a:ext>
            </a:extLst>
          </p:cNvPr>
          <p:cNvSpPr/>
          <p:nvPr/>
        </p:nvSpPr>
        <p:spPr>
          <a:xfrm>
            <a:off x="5617152" y="4922045"/>
            <a:ext cx="1466850" cy="566738"/>
          </a:xfrm>
          <a:prstGeom prst="wedgeRoundRectCallout">
            <a:avLst>
              <a:gd name="adj1" fmla="val -98910"/>
              <a:gd name="adj2" fmla="val -74370"/>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Replacement of Chapman Rd Bridge over I-95</a:t>
            </a:r>
          </a:p>
        </p:txBody>
      </p:sp>
      <p:grpSp>
        <p:nvGrpSpPr>
          <p:cNvPr id="23" name="Group 22">
            <a:extLst>
              <a:ext uri="{FF2B5EF4-FFF2-40B4-BE49-F238E27FC236}">
                <a16:creationId xmlns:a16="http://schemas.microsoft.com/office/drawing/2014/main" id="{8EE556BE-C66F-4803-86AB-14081A62BA33}"/>
              </a:ext>
            </a:extLst>
          </p:cNvPr>
          <p:cNvGrpSpPr/>
          <p:nvPr/>
        </p:nvGrpSpPr>
        <p:grpSpPr>
          <a:xfrm>
            <a:off x="127862" y="4824533"/>
            <a:ext cx="3735157" cy="1934601"/>
            <a:chOff x="7675166" y="4976812"/>
            <a:chExt cx="3735157" cy="1934601"/>
          </a:xfrm>
        </p:grpSpPr>
        <p:sp>
          <p:nvSpPr>
            <p:cNvPr id="25" name="Rectangle: Rounded Corners 24">
              <a:extLst>
                <a:ext uri="{FF2B5EF4-FFF2-40B4-BE49-F238E27FC236}">
                  <a16:creationId xmlns:a16="http://schemas.microsoft.com/office/drawing/2014/main" id="{0F9CB961-2CB8-4EFE-96CF-3BF8F7FAE205}"/>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6150CC-256C-48A7-B7C2-B881BD07ED0A}"/>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27" name="TextBox 26">
              <a:extLst>
                <a:ext uri="{FF2B5EF4-FFF2-40B4-BE49-F238E27FC236}">
                  <a16:creationId xmlns:a16="http://schemas.microsoft.com/office/drawing/2014/main" id="{A589E5D3-A458-44D8-A9D1-99868294153A}"/>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28" name="Rectangle 27">
              <a:extLst>
                <a:ext uri="{FF2B5EF4-FFF2-40B4-BE49-F238E27FC236}">
                  <a16:creationId xmlns:a16="http://schemas.microsoft.com/office/drawing/2014/main" id="{54F5BF3B-8E42-486F-A85D-CABC0B3668D5}"/>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29" name="TextBox 28">
              <a:extLst>
                <a:ext uri="{FF2B5EF4-FFF2-40B4-BE49-F238E27FC236}">
                  <a16:creationId xmlns:a16="http://schemas.microsoft.com/office/drawing/2014/main" id="{FB3269B2-FA46-43E6-A4B0-1A461D862965}"/>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30" name="Rectangle 29">
              <a:extLst>
                <a:ext uri="{FF2B5EF4-FFF2-40B4-BE49-F238E27FC236}">
                  <a16:creationId xmlns:a16="http://schemas.microsoft.com/office/drawing/2014/main" id="{C3EAAA8A-6CB2-48F8-8FBD-04C936D584CC}"/>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1" name="TextBox 30">
              <a:extLst>
                <a:ext uri="{FF2B5EF4-FFF2-40B4-BE49-F238E27FC236}">
                  <a16:creationId xmlns:a16="http://schemas.microsoft.com/office/drawing/2014/main" id="{8DA6437C-CBF5-4767-AB17-8B916305ACCC}"/>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32" name="Picture 10" descr="C:\Users\Robert.McCleary\AppData\Local\Microsoft\Windows\Temporary Internet Files\Content.IE5\E37VO5L9\600px-Red_check.svg[1].png">
              <a:extLst>
                <a:ext uri="{FF2B5EF4-FFF2-40B4-BE49-F238E27FC236}">
                  <a16:creationId xmlns:a16="http://schemas.microsoft.com/office/drawing/2014/main" id="{E2E1F6A7-4F84-4B4E-BB69-AAF71284C9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4697FC37-0F51-4B3C-9745-F30D06AE6FC1}"/>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id="{737B2F6E-8B68-4828-8C3B-175814F36A57}"/>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Tree>
    <p:extLst>
      <p:ext uri="{BB962C8B-B14F-4D97-AF65-F5344CB8AC3E}">
        <p14:creationId xmlns:p14="http://schemas.microsoft.com/office/powerpoint/2010/main" val="233985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7411" t="20157" r="13958" b="11272"/>
          <a:stretch/>
        </p:blipFill>
        <p:spPr bwMode="auto">
          <a:xfrm>
            <a:off x="609600" y="1"/>
            <a:ext cx="10972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914400" y="48569"/>
            <a:ext cx="1231774" cy="1288230"/>
            <a:chOff x="-1838325" y="2183381"/>
            <a:chExt cx="1304925" cy="1295400"/>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38325" y="2269799"/>
              <a:ext cx="1295400" cy="1021316"/>
            </a:xfrm>
            <a:prstGeom prst="rect">
              <a:avLst/>
            </a:prstGeom>
            <a:noFill/>
          </p:spPr>
          <p:txBody>
            <a:bodyPr wrap="square" rtlCol="0">
              <a:spAutoFit/>
            </a:bodyPr>
            <a:lstStyle/>
            <a:p>
              <a:pPr algn="ctr"/>
              <a:r>
                <a:rPr lang="en-US" sz="6000" dirty="0"/>
                <a:t>40</a:t>
              </a:r>
            </a:p>
          </p:txBody>
        </p:sp>
      </p:grpSp>
      <p:sp>
        <p:nvSpPr>
          <p:cNvPr id="11" name="Rounded Rectangular Callout 10"/>
          <p:cNvSpPr/>
          <p:nvPr/>
        </p:nvSpPr>
        <p:spPr>
          <a:xfrm>
            <a:off x="2660023" y="4876800"/>
            <a:ext cx="1456213" cy="609600"/>
          </a:xfrm>
          <a:prstGeom prst="wedgeRoundRectCallout">
            <a:avLst>
              <a:gd name="adj1" fmla="val 58378"/>
              <a:gd name="adj2" fmla="val -12656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896 Interchange</a:t>
            </a:r>
          </a:p>
        </p:txBody>
      </p:sp>
      <p:sp>
        <p:nvSpPr>
          <p:cNvPr id="12" name="Rounded Rectangular Callout 11"/>
          <p:cNvSpPr/>
          <p:nvPr/>
        </p:nvSpPr>
        <p:spPr>
          <a:xfrm>
            <a:off x="4191001" y="3429001"/>
            <a:ext cx="1380013" cy="609600"/>
          </a:xfrm>
          <a:prstGeom prst="wedgeRoundRectCallout">
            <a:avLst>
              <a:gd name="adj1" fmla="val 82797"/>
              <a:gd name="adj2" fmla="val 77226"/>
              <a:gd name="adj3" fmla="val 16667"/>
            </a:avLst>
          </a:prstGeom>
          <a:solidFill>
            <a:srgbClr val="EF84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72 Intersection</a:t>
            </a:r>
          </a:p>
        </p:txBody>
      </p:sp>
      <p:sp>
        <p:nvSpPr>
          <p:cNvPr id="14" name="Rounded Rectangular Callout 13"/>
          <p:cNvSpPr/>
          <p:nvPr/>
        </p:nvSpPr>
        <p:spPr>
          <a:xfrm>
            <a:off x="7232561" y="1815073"/>
            <a:ext cx="1828800" cy="700029"/>
          </a:xfrm>
          <a:prstGeom prst="wedgeRoundRectCallout">
            <a:avLst>
              <a:gd name="adj1" fmla="val 23590"/>
              <a:gd name="adj2" fmla="val 10478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t>
            </a:r>
          </a:p>
          <a:p>
            <a:pPr algn="ctr"/>
            <a:r>
              <a:rPr lang="en-US" sz="1200" dirty="0"/>
              <a:t>Widening, Salem Church to Walther</a:t>
            </a:r>
          </a:p>
        </p:txBody>
      </p:sp>
      <p:sp>
        <p:nvSpPr>
          <p:cNvPr id="15" name="Freeform 14"/>
          <p:cNvSpPr/>
          <p:nvPr/>
        </p:nvSpPr>
        <p:spPr>
          <a:xfrm>
            <a:off x="1916932" y="1417251"/>
            <a:ext cx="9208268" cy="3127636"/>
          </a:xfrm>
          <a:custGeom>
            <a:avLst/>
            <a:gdLst>
              <a:gd name="connsiteX0" fmla="*/ 0 w 3914775"/>
              <a:gd name="connsiteY0" fmla="*/ 447675 h 447675"/>
              <a:gd name="connsiteX1" fmla="*/ 361950 w 3914775"/>
              <a:gd name="connsiteY1" fmla="*/ 438150 h 447675"/>
              <a:gd name="connsiteX2" fmla="*/ 552450 w 3914775"/>
              <a:gd name="connsiteY2" fmla="*/ 428625 h 447675"/>
              <a:gd name="connsiteX3" fmla="*/ 1038225 w 3914775"/>
              <a:gd name="connsiteY3" fmla="*/ 409575 h 447675"/>
              <a:gd name="connsiteX4" fmla="*/ 1362075 w 3914775"/>
              <a:gd name="connsiteY4" fmla="*/ 361950 h 447675"/>
              <a:gd name="connsiteX5" fmla="*/ 1676400 w 3914775"/>
              <a:gd name="connsiteY5" fmla="*/ 285750 h 447675"/>
              <a:gd name="connsiteX6" fmla="*/ 1771650 w 3914775"/>
              <a:gd name="connsiteY6" fmla="*/ 266700 h 447675"/>
              <a:gd name="connsiteX7" fmla="*/ 1924050 w 3914775"/>
              <a:gd name="connsiteY7" fmla="*/ 228600 h 447675"/>
              <a:gd name="connsiteX8" fmla="*/ 2381250 w 3914775"/>
              <a:gd name="connsiteY8" fmla="*/ 219075 h 447675"/>
              <a:gd name="connsiteX9" fmla="*/ 2638425 w 3914775"/>
              <a:gd name="connsiteY9" fmla="*/ 200025 h 447675"/>
              <a:gd name="connsiteX10" fmla="*/ 3114675 w 3914775"/>
              <a:gd name="connsiteY10" fmla="*/ 171450 h 447675"/>
              <a:gd name="connsiteX11" fmla="*/ 3305175 w 3914775"/>
              <a:gd name="connsiteY11" fmla="*/ 142875 h 447675"/>
              <a:gd name="connsiteX12" fmla="*/ 3676650 w 3914775"/>
              <a:gd name="connsiteY12" fmla="*/ 47625 h 447675"/>
              <a:gd name="connsiteX13" fmla="*/ 3790950 w 3914775"/>
              <a:gd name="connsiteY13" fmla="*/ 28575 h 447675"/>
              <a:gd name="connsiteX14" fmla="*/ 3914775 w 3914775"/>
              <a:gd name="connsiteY14" fmla="*/ 0 h 447675"/>
              <a:gd name="connsiteX0" fmla="*/ 0 w 3914775"/>
              <a:gd name="connsiteY0" fmla="*/ 476250 h 476250"/>
              <a:gd name="connsiteX1" fmla="*/ 361950 w 3914775"/>
              <a:gd name="connsiteY1" fmla="*/ 438150 h 476250"/>
              <a:gd name="connsiteX2" fmla="*/ 552450 w 3914775"/>
              <a:gd name="connsiteY2" fmla="*/ 428625 h 476250"/>
              <a:gd name="connsiteX3" fmla="*/ 1038225 w 3914775"/>
              <a:gd name="connsiteY3" fmla="*/ 409575 h 476250"/>
              <a:gd name="connsiteX4" fmla="*/ 1362075 w 3914775"/>
              <a:gd name="connsiteY4" fmla="*/ 361950 h 476250"/>
              <a:gd name="connsiteX5" fmla="*/ 1676400 w 3914775"/>
              <a:gd name="connsiteY5" fmla="*/ 285750 h 476250"/>
              <a:gd name="connsiteX6" fmla="*/ 1771650 w 3914775"/>
              <a:gd name="connsiteY6" fmla="*/ 266700 h 476250"/>
              <a:gd name="connsiteX7" fmla="*/ 1924050 w 3914775"/>
              <a:gd name="connsiteY7" fmla="*/ 228600 h 476250"/>
              <a:gd name="connsiteX8" fmla="*/ 2381250 w 3914775"/>
              <a:gd name="connsiteY8" fmla="*/ 219075 h 476250"/>
              <a:gd name="connsiteX9" fmla="*/ 2638425 w 3914775"/>
              <a:gd name="connsiteY9" fmla="*/ 200025 h 476250"/>
              <a:gd name="connsiteX10" fmla="*/ 3114675 w 3914775"/>
              <a:gd name="connsiteY10" fmla="*/ 171450 h 476250"/>
              <a:gd name="connsiteX11" fmla="*/ 3305175 w 3914775"/>
              <a:gd name="connsiteY11" fmla="*/ 142875 h 476250"/>
              <a:gd name="connsiteX12" fmla="*/ 3676650 w 3914775"/>
              <a:gd name="connsiteY12" fmla="*/ 47625 h 476250"/>
              <a:gd name="connsiteX13" fmla="*/ 3790950 w 3914775"/>
              <a:gd name="connsiteY13" fmla="*/ 28575 h 476250"/>
              <a:gd name="connsiteX14" fmla="*/ 3914775 w 3914775"/>
              <a:gd name="connsiteY14" fmla="*/ 0 h 476250"/>
              <a:gd name="connsiteX0" fmla="*/ 0 w 3914775"/>
              <a:gd name="connsiteY0" fmla="*/ 476250 h 561975"/>
              <a:gd name="connsiteX1" fmla="*/ 442912 w 3914775"/>
              <a:gd name="connsiteY1" fmla="*/ 561975 h 561975"/>
              <a:gd name="connsiteX2" fmla="*/ 552450 w 3914775"/>
              <a:gd name="connsiteY2" fmla="*/ 428625 h 561975"/>
              <a:gd name="connsiteX3" fmla="*/ 1038225 w 3914775"/>
              <a:gd name="connsiteY3" fmla="*/ 409575 h 561975"/>
              <a:gd name="connsiteX4" fmla="*/ 1362075 w 3914775"/>
              <a:gd name="connsiteY4" fmla="*/ 361950 h 561975"/>
              <a:gd name="connsiteX5" fmla="*/ 1676400 w 3914775"/>
              <a:gd name="connsiteY5" fmla="*/ 285750 h 561975"/>
              <a:gd name="connsiteX6" fmla="*/ 1771650 w 3914775"/>
              <a:gd name="connsiteY6" fmla="*/ 266700 h 561975"/>
              <a:gd name="connsiteX7" fmla="*/ 1924050 w 3914775"/>
              <a:gd name="connsiteY7" fmla="*/ 228600 h 561975"/>
              <a:gd name="connsiteX8" fmla="*/ 2381250 w 3914775"/>
              <a:gd name="connsiteY8" fmla="*/ 219075 h 561975"/>
              <a:gd name="connsiteX9" fmla="*/ 2638425 w 3914775"/>
              <a:gd name="connsiteY9" fmla="*/ 200025 h 561975"/>
              <a:gd name="connsiteX10" fmla="*/ 3114675 w 3914775"/>
              <a:gd name="connsiteY10" fmla="*/ 171450 h 561975"/>
              <a:gd name="connsiteX11" fmla="*/ 3305175 w 3914775"/>
              <a:gd name="connsiteY11" fmla="*/ 142875 h 561975"/>
              <a:gd name="connsiteX12" fmla="*/ 3676650 w 3914775"/>
              <a:gd name="connsiteY12" fmla="*/ 47625 h 561975"/>
              <a:gd name="connsiteX13" fmla="*/ 3790950 w 3914775"/>
              <a:gd name="connsiteY13" fmla="*/ 28575 h 561975"/>
              <a:gd name="connsiteX14" fmla="*/ 3914775 w 3914775"/>
              <a:gd name="connsiteY14" fmla="*/ 0 h 561975"/>
              <a:gd name="connsiteX0" fmla="*/ 0 w 3914775"/>
              <a:gd name="connsiteY0" fmla="*/ 476250 h 634321"/>
              <a:gd name="connsiteX1" fmla="*/ 442912 w 3914775"/>
              <a:gd name="connsiteY1" fmla="*/ 561975 h 634321"/>
              <a:gd name="connsiteX2" fmla="*/ 976313 w 3914775"/>
              <a:gd name="connsiteY2" fmla="*/ 628650 h 634321"/>
              <a:gd name="connsiteX3" fmla="*/ 1038225 w 3914775"/>
              <a:gd name="connsiteY3" fmla="*/ 409575 h 634321"/>
              <a:gd name="connsiteX4" fmla="*/ 1362075 w 3914775"/>
              <a:gd name="connsiteY4" fmla="*/ 361950 h 634321"/>
              <a:gd name="connsiteX5" fmla="*/ 1676400 w 3914775"/>
              <a:gd name="connsiteY5" fmla="*/ 285750 h 634321"/>
              <a:gd name="connsiteX6" fmla="*/ 1771650 w 3914775"/>
              <a:gd name="connsiteY6" fmla="*/ 266700 h 634321"/>
              <a:gd name="connsiteX7" fmla="*/ 1924050 w 3914775"/>
              <a:gd name="connsiteY7" fmla="*/ 228600 h 634321"/>
              <a:gd name="connsiteX8" fmla="*/ 2381250 w 3914775"/>
              <a:gd name="connsiteY8" fmla="*/ 219075 h 634321"/>
              <a:gd name="connsiteX9" fmla="*/ 2638425 w 3914775"/>
              <a:gd name="connsiteY9" fmla="*/ 200025 h 634321"/>
              <a:gd name="connsiteX10" fmla="*/ 3114675 w 3914775"/>
              <a:gd name="connsiteY10" fmla="*/ 171450 h 634321"/>
              <a:gd name="connsiteX11" fmla="*/ 3305175 w 3914775"/>
              <a:gd name="connsiteY11" fmla="*/ 142875 h 634321"/>
              <a:gd name="connsiteX12" fmla="*/ 3676650 w 3914775"/>
              <a:gd name="connsiteY12" fmla="*/ 47625 h 634321"/>
              <a:gd name="connsiteX13" fmla="*/ 3790950 w 3914775"/>
              <a:gd name="connsiteY13" fmla="*/ 28575 h 634321"/>
              <a:gd name="connsiteX14" fmla="*/ 3914775 w 3914775"/>
              <a:gd name="connsiteY14" fmla="*/ 0 h 634321"/>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1362075 w 3914775"/>
              <a:gd name="connsiteY4" fmla="*/ 361950 h 681730"/>
              <a:gd name="connsiteX5" fmla="*/ 1676400 w 3914775"/>
              <a:gd name="connsiteY5" fmla="*/ 285750 h 681730"/>
              <a:gd name="connsiteX6" fmla="*/ 1771650 w 3914775"/>
              <a:gd name="connsiteY6" fmla="*/ 266700 h 681730"/>
              <a:gd name="connsiteX7" fmla="*/ 1924050 w 3914775"/>
              <a:gd name="connsiteY7" fmla="*/ 228600 h 681730"/>
              <a:gd name="connsiteX8" fmla="*/ 2381250 w 3914775"/>
              <a:gd name="connsiteY8" fmla="*/ 219075 h 681730"/>
              <a:gd name="connsiteX9" fmla="*/ 2638425 w 3914775"/>
              <a:gd name="connsiteY9" fmla="*/ 200025 h 681730"/>
              <a:gd name="connsiteX10" fmla="*/ 3114675 w 3914775"/>
              <a:gd name="connsiteY10" fmla="*/ 171450 h 681730"/>
              <a:gd name="connsiteX11" fmla="*/ 3305175 w 3914775"/>
              <a:gd name="connsiteY11" fmla="*/ 142875 h 681730"/>
              <a:gd name="connsiteX12" fmla="*/ 3676650 w 3914775"/>
              <a:gd name="connsiteY12" fmla="*/ 47625 h 681730"/>
              <a:gd name="connsiteX13" fmla="*/ 3790950 w 3914775"/>
              <a:gd name="connsiteY13" fmla="*/ 28575 h 681730"/>
              <a:gd name="connsiteX14" fmla="*/ 3914775 w 3914775"/>
              <a:gd name="connsiteY14" fmla="*/ 0 h 681730"/>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2500313 w 3914775"/>
              <a:gd name="connsiteY4" fmla="*/ 509588 h 681730"/>
              <a:gd name="connsiteX5" fmla="*/ 1676400 w 3914775"/>
              <a:gd name="connsiteY5" fmla="*/ 285750 h 681730"/>
              <a:gd name="connsiteX6" fmla="*/ 1771650 w 3914775"/>
              <a:gd name="connsiteY6" fmla="*/ 266700 h 681730"/>
              <a:gd name="connsiteX7" fmla="*/ 1924050 w 3914775"/>
              <a:gd name="connsiteY7" fmla="*/ 228600 h 681730"/>
              <a:gd name="connsiteX8" fmla="*/ 2381250 w 3914775"/>
              <a:gd name="connsiteY8" fmla="*/ 219075 h 681730"/>
              <a:gd name="connsiteX9" fmla="*/ 2638425 w 3914775"/>
              <a:gd name="connsiteY9" fmla="*/ 200025 h 681730"/>
              <a:gd name="connsiteX10" fmla="*/ 3114675 w 3914775"/>
              <a:gd name="connsiteY10" fmla="*/ 171450 h 681730"/>
              <a:gd name="connsiteX11" fmla="*/ 3305175 w 3914775"/>
              <a:gd name="connsiteY11" fmla="*/ 142875 h 681730"/>
              <a:gd name="connsiteX12" fmla="*/ 3676650 w 3914775"/>
              <a:gd name="connsiteY12" fmla="*/ 47625 h 681730"/>
              <a:gd name="connsiteX13" fmla="*/ 3790950 w 3914775"/>
              <a:gd name="connsiteY13" fmla="*/ 28575 h 681730"/>
              <a:gd name="connsiteX14" fmla="*/ 3914775 w 3914775"/>
              <a:gd name="connsiteY14" fmla="*/ 0 h 681730"/>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2500313 w 3914775"/>
              <a:gd name="connsiteY4" fmla="*/ 509588 h 681730"/>
              <a:gd name="connsiteX5" fmla="*/ 3810000 w 3914775"/>
              <a:gd name="connsiteY5" fmla="*/ 366713 h 681730"/>
              <a:gd name="connsiteX6" fmla="*/ 1771650 w 3914775"/>
              <a:gd name="connsiteY6" fmla="*/ 266700 h 681730"/>
              <a:gd name="connsiteX7" fmla="*/ 1924050 w 3914775"/>
              <a:gd name="connsiteY7" fmla="*/ 228600 h 681730"/>
              <a:gd name="connsiteX8" fmla="*/ 2381250 w 3914775"/>
              <a:gd name="connsiteY8" fmla="*/ 219075 h 681730"/>
              <a:gd name="connsiteX9" fmla="*/ 2638425 w 3914775"/>
              <a:gd name="connsiteY9" fmla="*/ 200025 h 681730"/>
              <a:gd name="connsiteX10" fmla="*/ 3114675 w 3914775"/>
              <a:gd name="connsiteY10" fmla="*/ 171450 h 681730"/>
              <a:gd name="connsiteX11" fmla="*/ 3305175 w 3914775"/>
              <a:gd name="connsiteY11" fmla="*/ 142875 h 681730"/>
              <a:gd name="connsiteX12" fmla="*/ 3676650 w 3914775"/>
              <a:gd name="connsiteY12" fmla="*/ 47625 h 681730"/>
              <a:gd name="connsiteX13" fmla="*/ 3790950 w 3914775"/>
              <a:gd name="connsiteY13" fmla="*/ 28575 h 681730"/>
              <a:gd name="connsiteX14" fmla="*/ 3914775 w 3914775"/>
              <a:gd name="connsiteY14" fmla="*/ 0 h 681730"/>
              <a:gd name="connsiteX0" fmla="*/ 0 w 3914775"/>
              <a:gd name="connsiteY0" fmla="*/ 476250 h 681730"/>
              <a:gd name="connsiteX1" fmla="*/ 442912 w 3914775"/>
              <a:gd name="connsiteY1" fmla="*/ 561975 h 681730"/>
              <a:gd name="connsiteX2" fmla="*/ 976313 w 3914775"/>
              <a:gd name="connsiteY2" fmla="*/ 628650 h 681730"/>
              <a:gd name="connsiteX3" fmla="*/ 1581150 w 3914775"/>
              <a:gd name="connsiteY3" fmla="*/ 681038 h 681730"/>
              <a:gd name="connsiteX4" fmla="*/ 2500313 w 3914775"/>
              <a:gd name="connsiteY4" fmla="*/ 509588 h 681730"/>
              <a:gd name="connsiteX5" fmla="*/ 3810000 w 3914775"/>
              <a:gd name="connsiteY5" fmla="*/ 366713 h 681730"/>
              <a:gd name="connsiteX6" fmla="*/ 1924050 w 3914775"/>
              <a:gd name="connsiteY6" fmla="*/ 228600 h 681730"/>
              <a:gd name="connsiteX7" fmla="*/ 2381250 w 3914775"/>
              <a:gd name="connsiteY7" fmla="*/ 219075 h 681730"/>
              <a:gd name="connsiteX8" fmla="*/ 2638425 w 3914775"/>
              <a:gd name="connsiteY8" fmla="*/ 200025 h 681730"/>
              <a:gd name="connsiteX9" fmla="*/ 3114675 w 3914775"/>
              <a:gd name="connsiteY9" fmla="*/ 171450 h 681730"/>
              <a:gd name="connsiteX10" fmla="*/ 3305175 w 3914775"/>
              <a:gd name="connsiteY10" fmla="*/ 142875 h 681730"/>
              <a:gd name="connsiteX11" fmla="*/ 3676650 w 3914775"/>
              <a:gd name="connsiteY11" fmla="*/ 47625 h 681730"/>
              <a:gd name="connsiteX12" fmla="*/ 3790950 w 3914775"/>
              <a:gd name="connsiteY12" fmla="*/ 28575 h 681730"/>
              <a:gd name="connsiteX13" fmla="*/ 3914775 w 3914775"/>
              <a:gd name="connsiteY13" fmla="*/ 0 h 681730"/>
              <a:gd name="connsiteX0" fmla="*/ 0 w 4322474"/>
              <a:gd name="connsiteY0" fmla="*/ 476250 h 681730"/>
              <a:gd name="connsiteX1" fmla="*/ 442912 w 4322474"/>
              <a:gd name="connsiteY1" fmla="*/ 561975 h 681730"/>
              <a:gd name="connsiteX2" fmla="*/ 976313 w 4322474"/>
              <a:gd name="connsiteY2" fmla="*/ 628650 h 681730"/>
              <a:gd name="connsiteX3" fmla="*/ 1581150 w 4322474"/>
              <a:gd name="connsiteY3" fmla="*/ 681038 h 681730"/>
              <a:gd name="connsiteX4" fmla="*/ 2500313 w 4322474"/>
              <a:gd name="connsiteY4" fmla="*/ 509588 h 681730"/>
              <a:gd name="connsiteX5" fmla="*/ 3810000 w 4322474"/>
              <a:gd name="connsiteY5" fmla="*/ 366713 h 681730"/>
              <a:gd name="connsiteX6" fmla="*/ 4248150 w 4322474"/>
              <a:gd name="connsiteY6" fmla="*/ 195263 h 681730"/>
              <a:gd name="connsiteX7" fmla="*/ 2381250 w 4322474"/>
              <a:gd name="connsiteY7" fmla="*/ 219075 h 681730"/>
              <a:gd name="connsiteX8" fmla="*/ 2638425 w 4322474"/>
              <a:gd name="connsiteY8" fmla="*/ 200025 h 681730"/>
              <a:gd name="connsiteX9" fmla="*/ 3114675 w 4322474"/>
              <a:gd name="connsiteY9" fmla="*/ 171450 h 681730"/>
              <a:gd name="connsiteX10" fmla="*/ 3305175 w 4322474"/>
              <a:gd name="connsiteY10" fmla="*/ 142875 h 681730"/>
              <a:gd name="connsiteX11" fmla="*/ 3676650 w 4322474"/>
              <a:gd name="connsiteY11" fmla="*/ 47625 h 681730"/>
              <a:gd name="connsiteX12" fmla="*/ 3790950 w 4322474"/>
              <a:gd name="connsiteY12" fmla="*/ 28575 h 681730"/>
              <a:gd name="connsiteX13" fmla="*/ 3914775 w 4322474"/>
              <a:gd name="connsiteY13" fmla="*/ 0 h 681730"/>
              <a:gd name="connsiteX0" fmla="*/ 0 w 8343900"/>
              <a:gd name="connsiteY0" fmla="*/ 2967037 h 3172517"/>
              <a:gd name="connsiteX1" fmla="*/ 442912 w 8343900"/>
              <a:gd name="connsiteY1" fmla="*/ 3052762 h 3172517"/>
              <a:gd name="connsiteX2" fmla="*/ 976313 w 8343900"/>
              <a:gd name="connsiteY2" fmla="*/ 3119437 h 3172517"/>
              <a:gd name="connsiteX3" fmla="*/ 1581150 w 8343900"/>
              <a:gd name="connsiteY3" fmla="*/ 3171825 h 3172517"/>
              <a:gd name="connsiteX4" fmla="*/ 2500313 w 8343900"/>
              <a:gd name="connsiteY4" fmla="*/ 3000375 h 3172517"/>
              <a:gd name="connsiteX5" fmla="*/ 3810000 w 8343900"/>
              <a:gd name="connsiteY5" fmla="*/ 2857500 h 3172517"/>
              <a:gd name="connsiteX6" fmla="*/ 4248150 w 8343900"/>
              <a:gd name="connsiteY6" fmla="*/ 2686050 h 3172517"/>
              <a:gd name="connsiteX7" fmla="*/ 2381250 w 8343900"/>
              <a:gd name="connsiteY7" fmla="*/ 2709862 h 3172517"/>
              <a:gd name="connsiteX8" fmla="*/ 2638425 w 8343900"/>
              <a:gd name="connsiteY8" fmla="*/ 2690812 h 3172517"/>
              <a:gd name="connsiteX9" fmla="*/ 3114675 w 8343900"/>
              <a:gd name="connsiteY9" fmla="*/ 2662237 h 3172517"/>
              <a:gd name="connsiteX10" fmla="*/ 3305175 w 8343900"/>
              <a:gd name="connsiteY10" fmla="*/ 2633662 h 3172517"/>
              <a:gd name="connsiteX11" fmla="*/ 3676650 w 8343900"/>
              <a:gd name="connsiteY11" fmla="*/ 2538412 h 3172517"/>
              <a:gd name="connsiteX12" fmla="*/ 3790950 w 8343900"/>
              <a:gd name="connsiteY12" fmla="*/ 2519362 h 3172517"/>
              <a:gd name="connsiteX13" fmla="*/ 8343900 w 8343900"/>
              <a:gd name="connsiteY13" fmla="*/ 0 h 3172517"/>
              <a:gd name="connsiteX0" fmla="*/ 0 w 8343900"/>
              <a:gd name="connsiteY0" fmla="*/ 2967037 h 3172517"/>
              <a:gd name="connsiteX1" fmla="*/ 442912 w 8343900"/>
              <a:gd name="connsiteY1" fmla="*/ 3052762 h 3172517"/>
              <a:gd name="connsiteX2" fmla="*/ 976313 w 8343900"/>
              <a:gd name="connsiteY2" fmla="*/ 3119437 h 3172517"/>
              <a:gd name="connsiteX3" fmla="*/ 1581150 w 8343900"/>
              <a:gd name="connsiteY3" fmla="*/ 3171825 h 3172517"/>
              <a:gd name="connsiteX4" fmla="*/ 2500313 w 8343900"/>
              <a:gd name="connsiteY4" fmla="*/ 3000375 h 3172517"/>
              <a:gd name="connsiteX5" fmla="*/ 3810000 w 8343900"/>
              <a:gd name="connsiteY5" fmla="*/ 2857500 h 3172517"/>
              <a:gd name="connsiteX6" fmla="*/ 4248150 w 8343900"/>
              <a:gd name="connsiteY6" fmla="*/ 2686050 h 3172517"/>
              <a:gd name="connsiteX7" fmla="*/ 2381250 w 8343900"/>
              <a:gd name="connsiteY7" fmla="*/ 2709862 h 3172517"/>
              <a:gd name="connsiteX8" fmla="*/ 2638425 w 8343900"/>
              <a:gd name="connsiteY8" fmla="*/ 2690812 h 3172517"/>
              <a:gd name="connsiteX9" fmla="*/ 3114675 w 8343900"/>
              <a:gd name="connsiteY9" fmla="*/ 2662237 h 3172517"/>
              <a:gd name="connsiteX10" fmla="*/ 3305175 w 8343900"/>
              <a:gd name="connsiteY10" fmla="*/ 2633662 h 3172517"/>
              <a:gd name="connsiteX11" fmla="*/ 3676650 w 8343900"/>
              <a:gd name="connsiteY11" fmla="*/ 2538412 h 3172517"/>
              <a:gd name="connsiteX12" fmla="*/ 7343775 w 8343900"/>
              <a:gd name="connsiteY12" fmla="*/ 704850 h 3172517"/>
              <a:gd name="connsiteX13" fmla="*/ 8343900 w 8343900"/>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3676650 w 8296275"/>
              <a:gd name="connsiteY11" fmla="*/ 2538412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3676650 w 8296275"/>
              <a:gd name="connsiteY11" fmla="*/ 2538412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3676650 w 8296275"/>
              <a:gd name="connsiteY11" fmla="*/ 2538412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3305175 w 8296275"/>
              <a:gd name="connsiteY10" fmla="*/ 2633662 h 3172517"/>
              <a:gd name="connsiteX11" fmla="*/ 6491287 w 8296275"/>
              <a:gd name="connsiteY11" fmla="*/ 1323975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381250 w 8296275"/>
              <a:gd name="connsiteY7" fmla="*/ 2709862 h 3172517"/>
              <a:gd name="connsiteX8" fmla="*/ 2638425 w 8296275"/>
              <a:gd name="connsiteY8" fmla="*/ 2690812 h 3172517"/>
              <a:gd name="connsiteX9" fmla="*/ 3114675 w 8296275"/>
              <a:gd name="connsiteY9" fmla="*/ 2662237 h 3172517"/>
              <a:gd name="connsiteX10" fmla="*/ 4991100 w 8296275"/>
              <a:gd name="connsiteY10" fmla="*/ 2047874 h 3172517"/>
              <a:gd name="connsiteX11" fmla="*/ 6491287 w 8296275"/>
              <a:gd name="connsiteY11" fmla="*/ 1323975 h 3172517"/>
              <a:gd name="connsiteX12" fmla="*/ 7343775 w 8296275"/>
              <a:gd name="connsiteY12" fmla="*/ 704850 h 3172517"/>
              <a:gd name="connsiteX13" fmla="*/ 8296275 w 8296275"/>
              <a:gd name="connsiteY13"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2638425 w 8296275"/>
              <a:gd name="connsiteY7" fmla="*/ 2690812 h 3172517"/>
              <a:gd name="connsiteX8" fmla="*/ 3114675 w 8296275"/>
              <a:gd name="connsiteY8" fmla="*/ 2662237 h 3172517"/>
              <a:gd name="connsiteX9" fmla="*/ 4991100 w 8296275"/>
              <a:gd name="connsiteY9" fmla="*/ 2047874 h 3172517"/>
              <a:gd name="connsiteX10" fmla="*/ 6491287 w 8296275"/>
              <a:gd name="connsiteY10" fmla="*/ 1323975 h 3172517"/>
              <a:gd name="connsiteX11" fmla="*/ 7343775 w 8296275"/>
              <a:gd name="connsiteY11" fmla="*/ 704850 h 3172517"/>
              <a:gd name="connsiteX12" fmla="*/ 8296275 w 8296275"/>
              <a:gd name="connsiteY12"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3114675 w 8296275"/>
              <a:gd name="connsiteY7" fmla="*/ 2662237 h 3172517"/>
              <a:gd name="connsiteX8" fmla="*/ 4991100 w 8296275"/>
              <a:gd name="connsiteY8" fmla="*/ 2047874 h 3172517"/>
              <a:gd name="connsiteX9" fmla="*/ 6491287 w 8296275"/>
              <a:gd name="connsiteY9" fmla="*/ 1323975 h 3172517"/>
              <a:gd name="connsiteX10" fmla="*/ 7343775 w 8296275"/>
              <a:gd name="connsiteY10" fmla="*/ 704850 h 3172517"/>
              <a:gd name="connsiteX11" fmla="*/ 8296275 w 8296275"/>
              <a:gd name="connsiteY11"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248150 w 8296275"/>
              <a:gd name="connsiteY6" fmla="*/ 2686050 h 3172517"/>
              <a:gd name="connsiteX7" fmla="*/ 4991100 w 8296275"/>
              <a:gd name="connsiteY7" fmla="*/ 20478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91100 w 8296275"/>
              <a:gd name="connsiteY7" fmla="*/ 20478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91100 w 8296275"/>
              <a:gd name="connsiteY7" fmla="*/ 20478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91287 w 8296275"/>
              <a:gd name="connsiteY8" fmla="*/ 1323975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172517"/>
              <a:gd name="connsiteX1" fmla="*/ 442912 w 8296275"/>
              <a:gd name="connsiteY1" fmla="*/ 3052762 h 3172517"/>
              <a:gd name="connsiteX2" fmla="*/ 976313 w 8296275"/>
              <a:gd name="connsiteY2" fmla="*/ 3119437 h 3172517"/>
              <a:gd name="connsiteX3" fmla="*/ 1581150 w 8296275"/>
              <a:gd name="connsiteY3" fmla="*/ 3171825 h 3172517"/>
              <a:gd name="connsiteX4" fmla="*/ 2500313 w 8296275"/>
              <a:gd name="connsiteY4" fmla="*/ 3000375 h 3172517"/>
              <a:gd name="connsiteX5" fmla="*/ 3810000 w 8296275"/>
              <a:gd name="connsiteY5" fmla="*/ 2857500 h 3172517"/>
              <a:gd name="connsiteX6" fmla="*/ 4319587 w 8296275"/>
              <a:gd name="connsiteY6" fmla="*/ 2671763 h 3172517"/>
              <a:gd name="connsiteX7" fmla="*/ 4938712 w 8296275"/>
              <a:gd name="connsiteY7" fmla="*/ 2085974 h 3172517"/>
              <a:gd name="connsiteX8" fmla="*/ 6457949 w 8296275"/>
              <a:gd name="connsiteY8" fmla="*/ 1319213 h 3172517"/>
              <a:gd name="connsiteX9" fmla="*/ 7343775 w 8296275"/>
              <a:gd name="connsiteY9" fmla="*/ 704850 h 3172517"/>
              <a:gd name="connsiteX10" fmla="*/ 8296275 w 8296275"/>
              <a:gd name="connsiteY10" fmla="*/ 0 h 3172517"/>
              <a:gd name="connsiteX0" fmla="*/ 0 w 8296275"/>
              <a:gd name="connsiteY0" fmla="*/ 2967037 h 3210326"/>
              <a:gd name="connsiteX1" fmla="*/ 442912 w 8296275"/>
              <a:gd name="connsiteY1" fmla="*/ 3052762 h 3210326"/>
              <a:gd name="connsiteX2" fmla="*/ 976313 w 8296275"/>
              <a:gd name="connsiteY2" fmla="*/ 3119437 h 3210326"/>
              <a:gd name="connsiteX3" fmla="*/ 1400175 w 8296275"/>
              <a:gd name="connsiteY3" fmla="*/ 3209925 h 3210326"/>
              <a:gd name="connsiteX4" fmla="*/ 2500313 w 8296275"/>
              <a:gd name="connsiteY4" fmla="*/ 3000375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400175 w 8296275"/>
              <a:gd name="connsiteY3" fmla="*/ 3209925 h 3210326"/>
              <a:gd name="connsiteX4" fmla="*/ 2500313 w 8296275"/>
              <a:gd name="connsiteY4" fmla="*/ 3000375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400175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05013 w 8296275"/>
              <a:gd name="connsiteY4" fmla="*/ 3052762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810000 w 8296275"/>
              <a:gd name="connsiteY5" fmla="*/ 2857500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19587 w 8296275"/>
              <a:gd name="connsiteY6" fmla="*/ 2671763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205287 w 8296275"/>
              <a:gd name="connsiteY6" fmla="*/ 27432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24063 w 8296275"/>
              <a:gd name="connsiteY4" fmla="*/ 3081337 h 3210326"/>
              <a:gd name="connsiteX5" fmla="*/ 3248025 w 8296275"/>
              <a:gd name="connsiteY5" fmla="*/ 2919412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33588 w 8296275"/>
              <a:gd name="connsiteY4" fmla="*/ 3067049 h 3210326"/>
              <a:gd name="connsiteX5" fmla="*/ 3248025 w 8296275"/>
              <a:gd name="connsiteY5" fmla="*/ 2919412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33588 w 8296275"/>
              <a:gd name="connsiteY4" fmla="*/ 3067049 h 3210326"/>
              <a:gd name="connsiteX5" fmla="*/ 3238500 w 8296275"/>
              <a:gd name="connsiteY5" fmla="*/ 2905125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326"/>
              <a:gd name="connsiteX1" fmla="*/ 442912 w 8296275"/>
              <a:gd name="connsiteY1" fmla="*/ 3052762 h 3210326"/>
              <a:gd name="connsiteX2" fmla="*/ 976313 w 8296275"/>
              <a:gd name="connsiteY2" fmla="*/ 3119437 h 3210326"/>
              <a:gd name="connsiteX3" fmla="*/ 1366838 w 8296275"/>
              <a:gd name="connsiteY3" fmla="*/ 3209925 h 3210326"/>
              <a:gd name="connsiteX4" fmla="*/ 2033588 w 8296275"/>
              <a:gd name="connsiteY4" fmla="*/ 3067049 h 3210326"/>
              <a:gd name="connsiteX5" fmla="*/ 3238500 w 8296275"/>
              <a:gd name="connsiteY5" fmla="*/ 2905125 h 3210326"/>
              <a:gd name="connsiteX6" fmla="*/ 4333874 w 8296275"/>
              <a:gd name="connsiteY6" fmla="*/ 2667000 h 3210326"/>
              <a:gd name="connsiteX7" fmla="*/ 4938712 w 8296275"/>
              <a:gd name="connsiteY7" fmla="*/ 2085974 h 3210326"/>
              <a:gd name="connsiteX8" fmla="*/ 6457949 w 8296275"/>
              <a:gd name="connsiteY8" fmla="*/ 1319213 h 3210326"/>
              <a:gd name="connsiteX9" fmla="*/ 7343775 w 8296275"/>
              <a:gd name="connsiteY9" fmla="*/ 704850 h 3210326"/>
              <a:gd name="connsiteX10" fmla="*/ 8296275 w 8296275"/>
              <a:gd name="connsiteY10" fmla="*/ 0 h 3210326"/>
              <a:gd name="connsiteX0" fmla="*/ 0 w 8296275"/>
              <a:gd name="connsiteY0" fmla="*/ 2967037 h 3210216"/>
              <a:gd name="connsiteX1" fmla="*/ 442912 w 8296275"/>
              <a:gd name="connsiteY1" fmla="*/ 3052762 h 3210216"/>
              <a:gd name="connsiteX2" fmla="*/ 762001 w 8296275"/>
              <a:gd name="connsiteY2" fmla="*/ 3090862 h 3210216"/>
              <a:gd name="connsiteX3" fmla="*/ 1366838 w 8296275"/>
              <a:gd name="connsiteY3" fmla="*/ 3209925 h 3210216"/>
              <a:gd name="connsiteX4" fmla="*/ 2033588 w 8296275"/>
              <a:gd name="connsiteY4" fmla="*/ 3067049 h 3210216"/>
              <a:gd name="connsiteX5" fmla="*/ 3238500 w 8296275"/>
              <a:gd name="connsiteY5" fmla="*/ 2905125 h 3210216"/>
              <a:gd name="connsiteX6" fmla="*/ 4333874 w 8296275"/>
              <a:gd name="connsiteY6" fmla="*/ 2667000 h 3210216"/>
              <a:gd name="connsiteX7" fmla="*/ 4938712 w 8296275"/>
              <a:gd name="connsiteY7" fmla="*/ 2085974 h 3210216"/>
              <a:gd name="connsiteX8" fmla="*/ 6457949 w 8296275"/>
              <a:gd name="connsiteY8" fmla="*/ 1319213 h 3210216"/>
              <a:gd name="connsiteX9" fmla="*/ 7343775 w 8296275"/>
              <a:gd name="connsiteY9" fmla="*/ 704850 h 3210216"/>
              <a:gd name="connsiteX10" fmla="*/ 8296275 w 8296275"/>
              <a:gd name="connsiteY10" fmla="*/ 0 h 3210216"/>
              <a:gd name="connsiteX0" fmla="*/ 0 w 8367712"/>
              <a:gd name="connsiteY0" fmla="*/ 2943225 h 3210216"/>
              <a:gd name="connsiteX1" fmla="*/ 514349 w 8367712"/>
              <a:gd name="connsiteY1" fmla="*/ 3052762 h 3210216"/>
              <a:gd name="connsiteX2" fmla="*/ 833438 w 8367712"/>
              <a:gd name="connsiteY2" fmla="*/ 3090862 h 3210216"/>
              <a:gd name="connsiteX3" fmla="*/ 1438275 w 8367712"/>
              <a:gd name="connsiteY3" fmla="*/ 3209925 h 3210216"/>
              <a:gd name="connsiteX4" fmla="*/ 2105025 w 8367712"/>
              <a:gd name="connsiteY4" fmla="*/ 3067049 h 3210216"/>
              <a:gd name="connsiteX5" fmla="*/ 3309937 w 8367712"/>
              <a:gd name="connsiteY5" fmla="*/ 2905125 h 3210216"/>
              <a:gd name="connsiteX6" fmla="*/ 4405311 w 8367712"/>
              <a:gd name="connsiteY6" fmla="*/ 2667000 h 3210216"/>
              <a:gd name="connsiteX7" fmla="*/ 5010149 w 8367712"/>
              <a:gd name="connsiteY7" fmla="*/ 2085974 h 3210216"/>
              <a:gd name="connsiteX8" fmla="*/ 6529386 w 8367712"/>
              <a:gd name="connsiteY8" fmla="*/ 1319213 h 3210216"/>
              <a:gd name="connsiteX9" fmla="*/ 7415212 w 8367712"/>
              <a:gd name="connsiteY9" fmla="*/ 704850 h 3210216"/>
              <a:gd name="connsiteX10" fmla="*/ 8367712 w 8367712"/>
              <a:gd name="connsiteY10" fmla="*/ 0 h 3210216"/>
              <a:gd name="connsiteX0" fmla="*/ 0 w 8367712"/>
              <a:gd name="connsiteY0" fmla="*/ 2943225 h 3210237"/>
              <a:gd name="connsiteX1" fmla="*/ 304799 w 8367712"/>
              <a:gd name="connsiteY1" fmla="*/ 3009899 h 3210237"/>
              <a:gd name="connsiteX2" fmla="*/ 833438 w 8367712"/>
              <a:gd name="connsiteY2" fmla="*/ 3090862 h 3210237"/>
              <a:gd name="connsiteX3" fmla="*/ 1438275 w 8367712"/>
              <a:gd name="connsiteY3" fmla="*/ 3209925 h 3210237"/>
              <a:gd name="connsiteX4" fmla="*/ 2105025 w 8367712"/>
              <a:gd name="connsiteY4" fmla="*/ 3067049 h 3210237"/>
              <a:gd name="connsiteX5" fmla="*/ 3309937 w 8367712"/>
              <a:gd name="connsiteY5" fmla="*/ 2905125 h 3210237"/>
              <a:gd name="connsiteX6" fmla="*/ 4405311 w 8367712"/>
              <a:gd name="connsiteY6" fmla="*/ 2667000 h 3210237"/>
              <a:gd name="connsiteX7" fmla="*/ 5010149 w 8367712"/>
              <a:gd name="connsiteY7" fmla="*/ 2085974 h 3210237"/>
              <a:gd name="connsiteX8" fmla="*/ 6529386 w 8367712"/>
              <a:gd name="connsiteY8" fmla="*/ 1319213 h 3210237"/>
              <a:gd name="connsiteX9" fmla="*/ 7415212 w 8367712"/>
              <a:gd name="connsiteY9" fmla="*/ 704850 h 3210237"/>
              <a:gd name="connsiteX10" fmla="*/ 8367712 w 8367712"/>
              <a:gd name="connsiteY10" fmla="*/ 0 h 3210237"/>
              <a:gd name="connsiteX0" fmla="*/ 0 w 8362950"/>
              <a:gd name="connsiteY0" fmla="*/ 2967038 h 3210237"/>
              <a:gd name="connsiteX1" fmla="*/ 300037 w 8362950"/>
              <a:gd name="connsiteY1" fmla="*/ 3009899 h 3210237"/>
              <a:gd name="connsiteX2" fmla="*/ 828676 w 8362950"/>
              <a:gd name="connsiteY2" fmla="*/ 3090862 h 3210237"/>
              <a:gd name="connsiteX3" fmla="*/ 1433513 w 8362950"/>
              <a:gd name="connsiteY3" fmla="*/ 3209925 h 3210237"/>
              <a:gd name="connsiteX4" fmla="*/ 2100263 w 8362950"/>
              <a:gd name="connsiteY4" fmla="*/ 3067049 h 3210237"/>
              <a:gd name="connsiteX5" fmla="*/ 3305175 w 8362950"/>
              <a:gd name="connsiteY5" fmla="*/ 2905125 h 3210237"/>
              <a:gd name="connsiteX6" fmla="*/ 4400549 w 8362950"/>
              <a:gd name="connsiteY6" fmla="*/ 2667000 h 3210237"/>
              <a:gd name="connsiteX7" fmla="*/ 5005387 w 8362950"/>
              <a:gd name="connsiteY7" fmla="*/ 2085974 h 3210237"/>
              <a:gd name="connsiteX8" fmla="*/ 6524624 w 8362950"/>
              <a:gd name="connsiteY8" fmla="*/ 1319213 h 3210237"/>
              <a:gd name="connsiteX9" fmla="*/ 7410450 w 8362950"/>
              <a:gd name="connsiteY9" fmla="*/ 704850 h 3210237"/>
              <a:gd name="connsiteX10" fmla="*/ 8362950 w 8362950"/>
              <a:gd name="connsiteY10" fmla="*/ 0 h 3210237"/>
              <a:gd name="connsiteX0" fmla="*/ 0 w 8362950"/>
              <a:gd name="connsiteY0" fmla="*/ 2967038 h 3210237"/>
              <a:gd name="connsiteX1" fmla="*/ 300037 w 8362950"/>
              <a:gd name="connsiteY1" fmla="*/ 3009899 h 3210237"/>
              <a:gd name="connsiteX2" fmla="*/ 828676 w 8362950"/>
              <a:gd name="connsiteY2" fmla="*/ 3090862 h 3210237"/>
              <a:gd name="connsiteX3" fmla="*/ 1433513 w 8362950"/>
              <a:gd name="connsiteY3" fmla="*/ 3209925 h 3210237"/>
              <a:gd name="connsiteX4" fmla="*/ 2100263 w 8362950"/>
              <a:gd name="connsiteY4" fmla="*/ 3067049 h 3210237"/>
              <a:gd name="connsiteX5" fmla="*/ 3305175 w 8362950"/>
              <a:gd name="connsiteY5" fmla="*/ 2905125 h 3210237"/>
              <a:gd name="connsiteX6" fmla="*/ 4400549 w 8362950"/>
              <a:gd name="connsiteY6" fmla="*/ 2667000 h 3210237"/>
              <a:gd name="connsiteX7" fmla="*/ 5005387 w 8362950"/>
              <a:gd name="connsiteY7" fmla="*/ 2085974 h 3210237"/>
              <a:gd name="connsiteX8" fmla="*/ 6524624 w 8362950"/>
              <a:gd name="connsiteY8" fmla="*/ 1319213 h 3210237"/>
              <a:gd name="connsiteX9" fmla="*/ 7410450 w 8362950"/>
              <a:gd name="connsiteY9" fmla="*/ 704850 h 3210237"/>
              <a:gd name="connsiteX10" fmla="*/ 8362950 w 8362950"/>
              <a:gd name="connsiteY10" fmla="*/ 0 h 3210237"/>
              <a:gd name="connsiteX0" fmla="*/ 0 w 8362950"/>
              <a:gd name="connsiteY0" fmla="*/ 2967038 h 3210262"/>
              <a:gd name="connsiteX1" fmla="*/ 828676 w 8362950"/>
              <a:gd name="connsiteY1" fmla="*/ 3090862 h 3210262"/>
              <a:gd name="connsiteX2" fmla="*/ 1433513 w 8362950"/>
              <a:gd name="connsiteY2" fmla="*/ 3209925 h 3210262"/>
              <a:gd name="connsiteX3" fmla="*/ 2100263 w 8362950"/>
              <a:gd name="connsiteY3" fmla="*/ 3067049 h 3210262"/>
              <a:gd name="connsiteX4" fmla="*/ 3305175 w 8362950"/>
              <a:gd name="connsiteY4" fmla="*/ 2905125 h 3210262"/>
              <a:gd name="connsiteX5" fmla="*/ 4400549 w 8362950"/>
              <a:gd name="connsiteY5" fmla="*/ 2667000 h 3210262"/>
              <a:gd name="connsiteX6" fmla="*/ 5005387 w 8362950"/>
              <a:gd name="connsiteY6" fmla="*/ 2085974 h 3210262"/>
              <a:gd name="connsiteX7" fmla="*/ 6524624 w 8362950"/>
              <a:gd name="connsiteY7" fmla="*/ 1319213 h 3210262"/>
              <a:gd name="connsiteX8" fmla="*/ 7410450 w 8362950"/>
              <a:gd name="connsiteY8" fmla="*/ 704850 h 3210262"/>
              <a:gd name="connsiteX9" fmla="*/ 8362950 w 8362950"/>
              <a:gd name="connsiteY9" fmla="*/ 0 h 3210262"/>
              <a:gd name="connsiteX0" fmla="*/ 0 w 8362950"/>
              <a:gd name="connsiteY0" fmla="*/ 2967038 h 3210262"/>
              <a:gd name="connsiteX1" fmla="*/ 828676 w 8362950"/>
              <a:gd name="connsiteY1" fmla="*/ 3090862 h 3210262"/>
              <a:gd name="connsiteX2" fmla="*/ 1433513 w 8362950"/>
              <a:gd name="connsiteY2" fmla="*/ 3209925 h 3210262"/>
              <a:gd name="connsiteX3" fmla="*/ 2100263 w 8362950"/>
              <a:gd name="connsiteY3" fmla="*/ 3067049 h 3210262"/>
              <a:gd name="connsiteX4" fmla="*/ 3305175 w 8362950"/>
              <a:gd name="connsiteY4" fmla="*/ 2905125 h 3210262"/>
              <a:gd name="connsiteX5" fmla="*/ 4400549 w 8362950"/>
              <a:gd name="connsiteY5" fmla="*/ 2667000 h 3210262"/>
              <a:gd name="connsiteX6" fmla="*/ 5005387 w 8362950"/>
              <a:gd name="connsiteY6" fmla="*/ 2085974 h 3210262"/>
              <a:gd name="connsiteX7" fmla="*/ 6524624 w 8362950"/>
              <a:gd name="connsiteY7" fmla="*/ 1319213 h 3210262"/>
              <a:gd name="connsiteX8" fmla="*/ 7410450 w 8362950"/>
              <a:gd name="connsiteY8" fmla="*/ 704850 h 3210262"/>
              <a:gd name="connsiteX9" fmla="*/ 8362950 w 8362950"/>
              <a:gd name="connsiteY9" fmla="*/ 0 h 3210262"/>
              <a:gd name="connsiteX0" fmla="*/ 0 w 8362950"/>
              <a:gd name="connsiteY0" fmla="*/ 2967038 h 3210230"/>
              <a:gd name="connsiteX1" fmla="*/ 881063 w 8362950"/>
              <a:gd name="connsiteY1" fmla="*/ 3081337 h 3210230"/>
              <a:gd name="connsiteX2" fmla="*/ 1433513 w 8362950"/>
              <a:gd name="connsiteY2" fmla="*/ 3209925 h 3210230"/>
              <a:gd name="connsiteX3" fmla="*/ 2100263 w 8362950"/>
              <a:gd name="connsiteY3" fmla="*/ 3067049 h 3210230"/>
              <a:gd name="connsiteX4" fmla="*/ 3305175 w 8362950"/>
              <a:gd name="connsiteY4" fmla="*/ 2905125 h 3210230"/>
              <a:gd name="connsiteX5" fmla="*/ 4400549 w 8362950"/>
              <a:gd name="connsiteY5" fmla="*/ 2667000 h 3210230"/>
              <a:gd name="connsiteX6" fmla="*/ 5005387 w 8362950"/>
              <a:gd name="connsiteY6" fmla="*/ 2085974 h 3210230"/>
              <a:gd name="connsiteX7" fmla="*/ 6524624 w 8362950"/>
              <a:gd name="connsiteY7" fmla="*/ 1319213 h 3210230"/>
              <a:gd name="connsiteX8" fmla="*/ 7410450 w 8362950"/>
              <a:gd name="connsiteY8" fmla="*/ 704850 h 3210230"/>
              <a:gd name="connsiteX9" fmla="*/ 8362950 w 8362950"/>
              <a:gd name="connsiteY9" fmla="*/ 0 h 3210230"/>
              <a:gd name="connsiteX0" fmla="*/ 0 w 8362950"/>
              <a:gd name="connsiteY0" fmla="*/ 2967038 h 3210141"/>
              <a:gd name="connsiteX1" fmla="*/ 881063 w 8362950"/>
              <a:gd name="connsiteY1" fmla="*/ 3081337 h 3210141"/>
              <a:gd name="connsiteX2" fmla="*/ 1433513 w 8362950"/>
              <a:gd name="connsiteY2" fmla="*/ 3209925 h 3210141"/>
              <a:gd name="connsiteX3" fmla="*/ 2100263 w 8362950"/>
              <a:gd name="connsiteY3" fmla="*/ 3067049 h 3210141"/>
              <a:gd name="connsiteX4" fmla="*/ 3305175 w 8362950"/>
              <a:gd name="connsiteY4" fmla="*/ 2905125 h 3210141"/>
              <a:gd name="connsiteX5" fmla="*/ 4400549 w 8362950"/>
              <a:gd name="connsiteY5" fmla="*/ 2667000 h 3210141"/>
              <a:gd name="connsiteX6" fmla="*/ 5005387 w 8362950"/>
              <a:gd name="connsiteY6" fmla="*/ 2085974 h 3210141"/>
              <a:gd name="connsiteX7" fmla="*/ 6524624 w 8362950"/>
              <a:gd name="connsiteY7" fmla="*/ 1319213 h 3210141"/>
              <a:gd name="connsiteX8" fmla="*/ 7410450 w 8362950"/>
              <a:gd name="connsiteY8" fmla="*/ 704850 h 3210141"/>
              <a:gd name="connsiteX9" fmla="*/ 8362950 w 8362950"/>
              <a:gd name="connsiteY9" fmla="*/ 0 h 3210141"/>
              <a:gd name="connsiteX0" fmla="*/ 0 w 8362950"/>
              <a:gd name="connsiteY0" fmla="*/ 2967038 h 3210165"/>
              <a:gd name="connsiteX1" fmla="*/ 876301 w 8362950"/>
              <a:gd name="connsiteY1" fmla="*/ 3095624 h 3210165"/>
              <a:gd name="connsiteX2" fmla="*/ 1433513 w 8362950"/>
              <a:gd name="connsiteY2" fmla="*/ 3209925 h 3210165"/>
              <a:gd name="connsiteX3" fmla="*/ 2100263 w 8362950"/>
              <a:gd name="connsiteY3" fmla="*/ 3067049 h 3210165"/>
              <a:gd name="connsiteX4" fmla="*/ 3305175 w 8362950"/>
              <a:gd name="connsiteY4" fmla="*/ 2905125 h 3210165"/>
              <a:gd name="connsiteX5" fmla="*/ 4400549 w 8362950"/>
              <a:gd name="connsiteY5" fmla="*/ 2667000 h 3210165"/>
              <a:gd name="connsiteX6" fmla="*/ 5005387 w 8362950"/>
              <a:gd name="connsiteY6" fmla="*/ 2085974 h 3210165"/>
              <a:gd name="connsiteX7" fmla="*/ 6524624 w 8362950"/>
              <a:gd name="connsiteY7" fmla="*/ 1319213 h 3210165"/>
              <a:gd name="connsiteX8" fmla="*/ 7410450 w 8362950"/>
              <a:gd name="connsiteY8" fmla="*/ 704850 h 3210165"/>
              <a:gd name="connsiteX9" fmla="*/ 8362950 w 8362950"/>
              <a:gd name="connsiteY9" fmla="*/ 0 h 3210165"/>
              <a:gd name="connsiteX0" fmla="*/ 0 w 8362950"/>
              <a:gd name="connsiteY0" fmla="*/ 2967038 h 3210268"/>
              <a:gd name="connsiteX1" fmla="*/ 876301 w 8362950"/>
              <a:gd name="connsiteY1" fmla="*/ 3095624 h 3210268"/>
              <a:gd name="connsiteX2" fmla="*/ 1433513 w 8362950"/>
              <a:gd name="connsiteY2" fmla="*/ 3209925 h 3210268"/>
              <a:gd name="connsiteX3" fmla="*/ 2100263 w 8362950"/>
              <a:gd name="connsiteY3" fmla="*/ 3067049 h 3210268"/>
              <a:gd name="connsiteX4" fmla="*/ 3305175 w 8362950"/>
              <a:gd name="connsiteY4" fmla="*/ 2905125 h 3210268"/>
              <a:gd name="connsiteX5" fmla="*/ 4400549 w 8362950"/>
              <a:gd name="connsiteY5" fmla="*/ 2667000 h 3210268"/>
              <a:gd name="connsiteX6" fmla="*/ 5005387 w 8362950"/>
              <a:gd name="connsiteY6" fmla="*/ 2085974 h 3210268"/>
              <a:gd name="connsiteX7" fmla="*/ 6524624 w 8362950"/>
              <a:gd name="connsiteY7" fmla="*/ 1319213 h 3210268"/>
              <a:gd name="connsiteX8" fmla="*/ 7410450 w 8362950"/>
              <a:gd name="connsiteY8" fmla="*/ 704850 h 3210268"/>
              <a:gd name="connsiteX9" fmla="*/ 8362950 w 8362950"/>
              <a:gd name="connsiteY9" fmla="*/ 0 h 3210268"/>
              <a:gd name="connsiteX0" fmla="*/ 0 w 8362950"/>
              <a:gd name="connsiteY0" fmla="*/ 2967038 h 3210221"/>
              <a:gd name="connsiteX1" fmla="*/ 876301 w 8362950"/>
              <a:gd name="connsiteY1" fmla="*/ 3095624 h 3210221"/>
              <a:gd name="connsiteX2" fmla="*/ 1433513 w 8362950"/>
              <a:gd name="connsiteY2" fmla="*/ 3209925 h 3210221"/>
              <a:gd name="connsiteX3" fmla="*/ 2100263 w 8362950"/>
              <a:gd name="connsiteY3" fmla="*/ 3067049 h 3210221"/>
              <a:gd name="connsiteX4" fmla="*/ 3305175 w 8362950"/>
              <a:gd name="connsiteY4" fmla="*/ 2905125 h 3210221"/>
              <a:gd name="connsiteX5" fmla="*/ 4400549 w 8362950"/>
              <a:gd name="connsiteY5" fmla="*/ 2667000 h 3210221"/>
              <a:gd name="connsiteX6" fmla="*/ 5005387 w 8362950"/>
              <a:gd name="connsiteY6" fmla="*/ 2085974 h 3210221"/>
              <a:gd name="connsiteX7" fmla="*/ 6524624 w 8362950"/>
              <a:gd name="connsiteY7" fmla="*/ 1319213 h 3210221"/>
              <a:gd name="connsiteX8" fmla="*/ 7410450 w 8362950"/>
              <a:gd name="connsiteY8" fmla="*/ 704850 h 3210221"/>
              <a:gd name="connsiteX9" fmla="*/ 8362950 w 8362950"/>
              <a:gd name="connsiteY9" fmla="*/ 0 h 3210221"/>
              <a:gd name="connsiteX0" fmla="*/ 0 w 8362950"/>
              <a:gd name="connsiteY0" fmla="*/ 2967038 h 3210221"/>
              <a:gd name="connsiteX1" fmla="*/ 876301 w 8362950"/>
              <a:gd name="connsiteY1" fmla="*/ 3095624 h 3210221"/>
              <a:gd name="connsiteX2" fmla="*/ 1433513 w 8362950"/>
              <a:gd name="connsiteY2" fmla="*/ 3209925 h 3210221"/>
              <a:gd name="connsiteX3" fmla="*/ 2100263 w 8362950"/>
              <a:gd name="connsiteY3" fmla="*/ 3067049 h 3210221"/>
              <a:gd name="connsiteX4" fmla="*/ 3305175 w 8362950"/>
              <a:gd name="connsiteY4" fmla="*/ 2905125 h 3210221"/>
              <a:gd name="connsiteX5" fmla="*/ 4400549 w 8362950"/>
              <a:gd name="connsiteY5" fmla="*/ 2667000 h 3210221"/>
              <a:gd name="connsiteX6" fmla="*/ 5005387 w 8362950"/>
              <a:gd name="connsiteY6" fmla="*/ 2085974 h 3210221"/>
              <a:gd name="connsiteX7" fmla="*/ 6524624 w 8362950"/>
              <a:gd name="connsiteY7" fmla="*/ 1319213 h 3210221"/>
              <a:gd name="connsiteX8" fmla="*/ 7410450 w 8362950"/>
              <a:gd name="connsiteY8" fmla="*/ 704850 h 3210221"/>
              <a:gd name="connsiteX9" fmla="*/ 8362950 w 8362950"/>
              <a:gd name="connsiteY9" fmla="*/ 0 h 3210221"/>
              <a:gd name="connsiteX0" fmla="*/ 0 w 8362950"/>
              <a:gd name="connsiteY0" fmla="*/ 2967038 h 3210221"/>
              <a:gd name="connsiteX1" fmla="*/ 876301 w 8362950"/>
              <a:gd name="connsiteY1" fmla="*/ 3095624 h 3210221"/>
              <a:gd name="connsiteX2" fmla="*/ 1433513 w 8362950"/>
              <a:gd name="connsiteY2" fmla="*/ 3209925 h 3210221"/>
              <a:gd name="connsiteX3" fmla="*/ 2100263 w 8362950"/>
              <a:gd name="connsiteY3" fmla="*/ 3067049 h 3210221"/>
              <a:gd name="connsiteX4" fmla="*/ 3305175 w 8362950"/>
              <a:gd name="connsiteY4" fmla="*/ 2905125 h 3210221"/>
              <a:gd name="connsiteX5" fmla="*/ 4400549 w 8362950"/>
              <a:gd name="connsiteY5" fmla="*/ 2667000 h 3210221"/>
              <a:gd name="connsiteX6" fmla="*/ 5005387 w 8362950"/>
              <a:gd name="connsiteY6" fmla="*/ 2085974 h 3210221"/>
              <a:gd name="connsiteX7" fmla="*/ 6524624 w 8362950"/>
              <a:gd name="connsiteY7" fmla="*/ 1319213 h 3210221"/>
              <a:gd name="connsiteX8" fmla="*/ 7410450 w 8362950"/>
              <a:gd name="connsiteY8" fmla="*/ 704850 h 3210221"/>
              <a:gd name="connsiteX9" fmla="*/ 8362950 w 8362950"/>
              <a:gd name="connsiteY9" fmla="*/ 0 h 3210221"/>
              <a:gd name="connsiteX0" fmla="*/ 0 w 8362950"/>
              <a:gd name="connsiteY0" fmla="*/ 2967038 h 3210175"/>
              <a:gd name="connsiteX1" fmla="*/ 876301 w 8362950"/>
              <a:gd name="connsiteY1" fmla="*/ 3095624 h 3210175"/>
              <a:gd name="connsiteX2" fmla="*/ 1433513 w 8362950"/>
              <a:gd name="connsiteY2" fmla="*/ 3209925 h 3210175"/>
              <a:gd name="connsiteX3" fmla="*/ 2100263 w 8362950"/>
              <a:gd name="connsiteY3" fmla="*/ 3067049 h 3210175"/>
              <a:gd name="connsiteX4" fmla="*/ 3305175 w 8362950"/>
              <a:gd name="connsiteY4" fmla="*/ 2905125 h 3210175"/>
              <a:gd name="connsiteX5" fmla="*/ 4400549 w 8362950"/>
              <a:gd name="connsiteY5" fmla="*/ 2667000 h 3210175"/>
              <a:gd name="connsiteX6" fmla="*/ 5005387 w 8362950"/>
              <a:gd name="connsiteY6" fmla="*/ 2085974 h 3210175"/>
              <a:gd name="connsiteX7" fmla="*/ 6524624 w 8362950"/>
              <a:gd name="connsiteY7" fmla="*/ 1319213 h 3210175"/>
              <a:gd name="connsiteX8" fmla="*/ 7410450 w 8362950"/>
              <a:gd name="connsiteY8" fmla="*/ 704850 h 3210175"/>
              <a:gd name="connsiteX9" fmla="*/ 8362950 w 8362950"/>
              <a:gd name="connsiteY9" fmla="*/ 0 h 3210175"/>
              <a:gd name="connsiteX0" fmla="*/ 0 w 8362950"/>
              <a:gd name="connsiteY0" fmla="*/ 2967038 h 3210134"/>
              <a:gd name="connsiteX1" fmla="*/ 700089 w 8362950"/>
              <a:gd name="connsiteY1" fmla="*/ 3071811 h 3210134"/>
              <a:gd name="connsiteX2" fmla="*/ 1433513 w 8362950"/>
              <a:gd name="connsiteY2" fmla="*/ 3209925 h 3210134"/>
              <a:gd name="connsiteX3" fmla="*/ 2100263 w 8362950"/>
              <a:gd name="connsiteY3" fmla="*/ 3067049 h 3210134"/>
              <a:gd name="connsiteX4" fmla="*/ 3305175 w 8362950"/>
              <a:gd name="connsiteY4" fmla="*/ 2905125 h 3210134"/>
              <a:gd name="connsiteX5" fmla="*/ 4400549 w 8362950"/>
              <a:gd name="connsiteY5" fmla="*/ 2667000 h 3210134"/>
              <a:gd name="connsiteX6" fmla="*/ 5005387 w 8362950"/>
              <a:gd name="connsiteY6" fmla="*/ 2085974 h 3210134"/>
              <a:gd name="connsiteX7" fmla="*/ 6524624 w 8362950"/>
              <a:gd name="connsiteY7" fmla="*/ 1319213 h 3210134"/>
              <a:gd name="connsiteX8" fmla="*/ 7410450 w 8362950"/>
              <a:gd name="connsiteY8" fmla="*/ 704850 h 3210134"/>
              <a:gd name="connsiteX9" fmla="*/ 8362950 w 8362950"/>
              <a:gd name="connsiteY9" fmla="*/ 0 h 3210134"/>
              <a:gd name="connsiteX0" fmla="*/ 0 w 8362950"/>
              <a:gd name="connsiteY0" fmla="*/ 2967038 h 3210164"/>
              <a:gd name="connsiteX1" fmla="*/ 700089 w 8362950"/>
              <a:gd name="connsiteY1" fmla="*/ 3071811 h 3210164"/>
              <a:gd name="connsiteX2" fmla="*/ 1433513 w 8362950"/>
              <a:gd name="connsiteY2" fmla="*/ 3209925 h 3210164"/>
              <a:gd name="connsiteX3" fmla="*/ 2100263 w 8362950"/>
              <a:gd name="connsiteY3" fmla="*/ 3067049 h 3210164"/>
              <a:gd name="connsiteX4" fmla="*/ 3305175 w 8362950"/>
              <a:gd name="connsiteY4" fmla="*/ 2905125 h 3210164"/>
              <a:gd name="connsiteX5" fmla="*/ 4400549 w 8362950"/>
              <a:gd name="connsiteY5" fmla="*/ 2667000 h 3210164"/>
              <a:gd name="connsiteX6" fmla="*/ 5005387 w 8362950"/>
              <a:gd name="connsiteY6" fmla="*/ 2085974 h 3210164"/>
              <a:gd name="connsiteX7" fmla="*/ 6524624 w 8362950"/>
              <a:gd name="connsiteY7" fmla="*/ 1319213 h 3210164"/>
              <a:gd name="connsiteX8" fmla="*/ 7410450 w 8362950"/>
              <a:gd name="connsiteY8" fmla="*/ 704850 h 3210164"/>
              <a:gd name="connsiteX9" fmla="*/ 8362950 w 8362950"/>
              <a:gd name="connsiteY9" fmla="*/ 0 h 3210164"/>
              <a:gd name="connsiteX0" fmla="*/ 0 w 8362950"/>
              <a:gd name="connsiteY0" fmla="*/ 2967038 h 3210266"/>
              <a:gd name="connsiteX1" fmla="*/ 700089 w 8362950"/>
              <a:gd name="connsiteY1" fmla="*/ 3071811 h 3210266"/>
              <a:gd name="connsiteX2" fmla="*/ 1433513 w 8362950"/>
              <a:gd name="connsiteY2" fmla="*/ 3209925 h 3210266"/>
              <a:gd name="connsiteX3" fmla="*/ 2100263 w 8362950"/>
              <a:gd name="connsiteY3" fmla="*/ 3067049 h 3210266"/>
              <a:gd name="connsiteX4" fmla="*/ 3305175 w 8362950"/>
              <a:gd name="connsiteY4" fmla="*/ 2905125 h 3210266"/>
              <a:gd name="connsiteX5" fmla="*/ 4400549 w 8362950"/>
              <a:gd name="connsiteY5" fmla="*/ 2667000 h 3210266"/>
              <a:gd name="connsiteX6" fmla="*/ 5005387 w 8362950"/>
              <a:gd name="connsiteY6" fmla="*/ 2085974 h 3210266"/>
              <a:gd name="connsiteX7" fmla="*/ 6524624 w 8362950"/>
              <a:gd name="connsiteY7" fmla="*/ 1319213 h 3210266"/>
              <a:gd name="connsiteX8" fmla="*/ 7410450 w 8362950"/>
              <a:gd name="connsiteY8" fmla="*/ 704850 h 3210266"/>
              <a:gd name="connsiteX9" fmla="*/ 8362950 w 8362950"/>
              <a:gd name="connsiteY9" fmla="*/ 0 h 321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62950" h="3210266">
                <a:moveTo>
                  <a:pt x="0" y="2967038"/>
                </a:moveTo>
                <a:cubicBezTo>
                  <a:pt x="185736" y="2960687"/>
                  <a:pt x="279224" y="2998997"/>
                  <a:pt x="700089" y="3071811"/>
                </a:cubicBezTo>
                <a:cubicBezTo>
                  <a:pt x="1051998" y="3132695"/>
                  <a:pt x="1271588" y="3216275"/>
                  <a:pt x="1433513" y="3209925"/>
                </a:cubicBezTo>
                <a:cubicBezTo>
                  <a:pt x="1639027" y="3165933"/>
                  <a:pt x="1788319" y="3117849"/>
                  <a:pt x="2100263" y="3067049"/>
                </a:cubicBezTo>
                <a:cubicBezTo>
                  <a:pt x="2412207" y="3016249"/>
                  <a:pt x="2916869" y="2930518"/>
                  <a:pt x="3305175" y="2905125"/>
                </a:cubicBezTo>
                <a:cubicBezTo>
                  <a:pt x="4179094" y="2847975"/>
                  <a:pt x="4117180" y="2803525"/>
                  <a:pt x="4400549" y="2667000"/>
                </a:cubicBezTo>
                <a:cubicBezTo>
                  <a:pt x="4683918" y="2530475"/>
                  <a:pt x="4651375" y="2310605"/>
                  <a:pt x="5005387" y="2085974"/>
                </a:cubicBezTo>
                <a:cubicBezTo>
                  <a:pt x="5359400" y="1861343"/>
                  <a:pt x="6238080" y="1482724"/>
                  <a:pt x="6524624" y="1319213"/>
                </a:cubicBezTo>
                <a:cubicBezTo>
                  <a:pt x="6926095" y="1090121"/>
                  <a:pt x="7104062" y="924719"/>
                  <a:pt x="7410450" y="704850"/>
                </a:cubicBezTo>
                <a:cubicBezTo>
                  <a:pt x="7716838" y="484981"/>
                  <a:pt x="8045450" y="234950"/>
                  <a:pt x="8362950"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ular Callout 24"/>
          <p:cNvSpPr/>
          <p:nvPr/>
        </p:nvSpPr>
        <p:spPr>
          <a:xfrm>
            <a:off x="9963150" y="2567139"/>
            <a:ext cx="1447800" cy="663027"/>
          </a:xfrm>
          <a:prstGeom prst="wedgeRoundRectCallout">
            <a:avLst>
              <a:gd name="adj1" fmla="val -68516"/>
              <a:gd name="adj2" fmla="val -712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40 &amp; SR 7 Intersection</a:t>
            </a:r>
          </a:p>
        </p:txBody>
      </p:sp>
      <p:sp>
        <p:nvSpPr>
          <p:cNvPr id="26" name="Rounded Rectangular Callout 25"/>
          <p:cNvSpPr/>
          <p:nvPr/>
        </p:nvSpPr>
        <p:spPr>
          <a:xfrm>
            <a:off x="8343900" y="3152104"/>
            <a:ext cx="1447800" cy="663027"/>
          </a:xfrm>
          <a:prstGeom prst="wedgeRoundRectCallout">
            <a:avLst>
              <a:gd name="adj1" fmla="val 41011"/>
              <a:gd name="adj2" fmla="val -15156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US 40 &amp; SR 7 Interchange</a:t>
            </a:r>
          </a:p>
        </p:txBody>
      </p:sp>
      <p:pic>
        <p:nvPicPr>
          <p:cNvPr id="27"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0753" y="228901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ular Callout 11">
            <a:extLst>
              <a:ext uri="{FF2B5EF4-FFF2-40B4-BE49-F238E27FC236}">
                <a16:creationId xmlns:a16="http://schemas.microsoft.com/office/drawing/2014/main" id="{26DB25EB-3F34-408A-A6F8-66950766E9F7}"/>
              </a:ext>
            </a:extLst>
          </p:cNvPr>
          <p:cNvSpPr/>
          <p:nvPr/>
        </p:nvSpPr>
        <p:spPr>
          <a:xfrm>
            <a:off x="6096000" y="5937911"/>
            <a:ext cx="1380013" cy="609600"/>
          </a:xfrm>
          <a:prstGeom prst="wedgeRoundRectCallout">
            <a:avLst>
              <a:gd name="adj1" fmla="val 99147"/>
              <a:gd name="adj2" fmla="val -63034"/>
              <a:gd name="adj3" fmla="val 16667"/>
            </a:avLst>
          </a:prstGeom>
          <a:solidFill>
            <a:srgbClr val="EF84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72 Widening</a:t>
            </a:r>
          </a:p>
        </p:txBody>
      </p:sp>
      <p:grpSp>
        <p:nvGrpSpPr>
          <p:cNvPr id="29" name="Group 28">
            <a:extLst>
              <a:ext uri="{FF2B5EF4-FFF2-40B4-BE49-F238E27FC236}">
                <a16:creationId xmlns:a16="http://schemas.microsoft.com/office/drawing/2014/main" id="{B998468E-B84D-4DC8-A64C-4CEF995B355B}"/>
              </a:ext>
            </a:extLst>
          </p:cNvPr>
          <p:cNvGrpSpPr/>
          <p:nvPr/>
        </p:nvGrpSpPr>
        <p:grpSpPr>
          <a:xfrm>
            <a:off x="8456843" y="4804118"/>
            <a:ext cx="3735157" cy="1934601"/>
            <a:chOff x="7675166" y="4976812"/>
            <a:chExt cx="3735157" cy="1934601"/>
          </a:xfrm>
        </p:grpSpPr>
        <p:sp>
          <p:nvSpPr>
            <p:cNvPr id="30" name="Rectangle: Rounded Corners 29">
              <a:extLst>
                <a:ext uri="{FF2B5EF4-FFF2-40B4-BE49-F238E27FC236}">
                  <a16:creationId xmlns:a16="http://schemas.microsoft.com/office/drawing/2014/main" id="{B172F7A6-89B0-49AE-ABFA-4573AEDA53B5}"/>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D8BDEBF-8920-46F9-83E1-378877F5B4FE}"/>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2" name="TextBox 31">
              <a:extLst>
                <a:ext uri="{FF2B5EF4-FFF2-40B4-BE49-F238E27FC236}">
                  <a16:creationId xmlns:a16="http://schemas.microsoft.com/office/drawing/2014/main" id="{EAE003F8-4859-4542-840A-54AD770D17CD}"/>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33" name="Rectangle 32">
              <a:extLst>
                <a:ext uri="{FF2B5EF4-FFF2-40B4-BE49-F238E27FC236}">
                  <a16:creationId xmlns:a16="http://schemas.microsoft.com/office/drawing/2014/main" id="{EA9F93C8-D38E-48E4-AE1A-B6A79FD3098E}"/>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id="{6802EB65-BE26-4009-9FB6-FE00D045E80F}"/>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35" name="Rectangle 34">
              <a:extLst>
                <a:ext uri="{FF2B5EF4-FFF2-40B4-BE49-F238E27FC236}">
                  <a16:creationId xmlns:a16="http://schemas.microsoft.com/office/drawing/2014/main" id="{1FD4E698-82D9-4B54-A1D7-AF5BDD66B8D2}"/>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6" name="TextBox 35">
              <a:extLst>
                <a:ext uri="{FF2B5EF4-FFF2-40B4-BE49-F238E27FC236}">
                  <a16:creationId xmlns:a16="http://schemas.microsoft.com/office/drawing/2014/main" id="{7BB2CB8D-9056-41E7-AA00-60B790725AB0}"/>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37" name="Picture 10" descr="C:\Users\Robert.McCleary\AppData\Local\Microsoft\Windows\Temporary Internet Files\Content.IE5\E37VO5L9\600px-Red_check.svg[1].png">
              <a:extLst>
                <a:ext uri="{FF2B5EF4-FFF2-40B4-BE49-F238E27FC236}">
                  <a16:creationId xmlns:a16="http://schemas.microsoft.com/office/drawing/2014/main" id="{303D358A-E766-44A2-A2C8-148D9D4AB3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72C0FCE8-6991-4E1E-A0C9-200A9055C74A}"/>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9" name="TextBox 38">
              <a:extLst>
                <a:ext uri="{FF2B5EF4-FFF2-40B4-BE49-F238E27FC236}">
                  <a16:creationId xmlns:a16="http://schemas.microsoft.com/office/drawing/2014/main" id="{CF5C4321-A280-4B3A-BC6D-2D59C14367A7}"/>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40" name="Rounded Rectangular Callout 10">
            <a:extLst>
              <a:ext uri="{FF2B5EF4-FFF2-40B4-BE49-F238E27FC236}">
                <a16:creationId xmlns:a16="http://schemas.microsoft.com/office/drawing/2014/main" id="{B4ABA3D3-F49D-4E0F-A67B-A29671E2A78F}"/>
              </a:ext>
            </a:extLst>
          </p:cNvPr>
          <p:cNvSpPr/>
          <p:nvPr/>
        </p:nvSpPr>
        <p:spPr>
          <a:xfrm>
            <a:off x="2883522" y="1003576"/>
            <a:ext cx="1456213" cy="609600"/>
          </a:xfrm>
          <a:prstGeom prst="wedgeRoundRectCallout">
            <a:avLst>
              <a:gd name="adj1" fmla="val -47585"/>
              <a:gd name="adj2" fmla="val -132188"/>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4 Widening</a:t>
            </a:r>
          </a:p>
        </p:txBody>
      </p:sp>
    </p:spTree>
    <p:extLst>
      <p:ext uri="{BB962C8B-B14F-4D97-AF65-F5344CB8AC3E}">
        <p14:creationId xmlns:p14="http://schemas.microsoft.com/office/powerpoint/2010/main" val="97306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AFA657-1486-422C-A2F8-D711681E8887}"/>
              </a:ext>
            </a:extLst>
          </p:cNvPr>
          <p:cNvPicPr>
            <a:picLocks noChangeAspect="1"/>
          </p:cNvPicPr>
          <p:nvPr/>
        </p:nvPicPr>
        <p:blipFill rotWithShape="1">
          <a:blip r:embed="rId3"/>
          <a:srcRect l="21001" t="19559" r="7555" b="13501"/>
          <a:stretch/>
        </p:blipFill>
        <p:spPr>
          <a:xfrm>
            <a:off x="400050" y="24682"/>
            <a:ext cx="11414939" cy="6833318"/>
          </a:xfrm>
          <a:prstGeom prst="rect">
            <a:avLst/>
          </a:prstGeom>
        </p:spPr>
      </p:pic>
      <p:grpSp>
        <p:nvGrpSpPr>
          <p:cNvPr id="7" name="Group 6"/>
          <p:cNvGrpSpPr/>
          <p:nvPr/>
        </p:nvGrpSpPr>
        <p:grpSpPr>
          <a:xfrm>
            <a:off x="735465" y="76200"/>
            <a:ext cx="1120768" cy="1117106"/>
            <a:chOff x="-1676400" y="697407"/>
            <a:chExt cx="1457325" cy="1452563"/>
          </a:xfrm>
        </p:grpSpPr>
        <p:sp>
          <p:nvSpPr>
            <p:cNvPr id="5" name="Rounded Rectangle 4"/>
            <p:cNvSpPr/>
            <p:nvPr/>
          </p:nvSpPr>
          <p:spPr>
            <a:xfrm>
              <a:off x="-1676399" y="697407"/>
              <a:ext cx="1447800" cy="14525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676400" y="697407"/>
              <a:ext cx="1447800" cy="1447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6400" y="1032864"/>
              <a:ext cx="1457325" cy="760378"/>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299</a:t>
              </a:r>
            </a:p>
          </p:txBody>
        </p:sp>
      </p:grpSp>
      <p:sp>
        <p:nvSpPr>
          <p:cNvPr id="26" name="Freeform: Shape 25">
            <a:extLst>
              <a:ext uri="{FF2B5EF4-FFF2-40B4-BE49-F238E27FC236}">
                <a16:creationId xmlns:a16="http://schemas.microsoft.com/office/drawing/2014/main" id="{BA1DAC83-6C9E-4D08-9CEB-9CD9E53DD697}"/>
              </a:ext>
            </a:extLst>
          </p:cNvPr>
          <p:cNvSpPr/>
          <p:nvPr/>
        </p:nvSpPr>
        <p:spPr>
          <a:xfrm>
            <a:off x="4251960" y="3520440"/>
            <a:ext cx="4686300" cy="777240"/>
          </a:xfrm>
          <a:custGeom>
            <a:avLst/>
            <a:gdLst>
              <a:gd name="connsiteX0" fmla="*/ 4686300 w 4686300"/>
              <a:gd name="connsiteY0" fmla="*/ 0 h 777240"/>
              <a:gd name="connsiteX1" fmla="*/ 3966210 w 4686300"/>
              <a:gd name="connsiteY1" fmla="*/ 194310 h 777240"/>
              <a:gd name="connsiteX2" fmla="*/ 3234690 w 4686300"/>
              <a:gd name="connsiteY2" fmla="*/ 377190 h 777240"/>
              <a:gd name="connsiteX3" fmla="*/ 2583180 w 4686300"/>
              <a:gd name="connsiteY3" fmla="*/ 560070 h 777240"/>
              <a:gd name="connsiteX4" fmla="*/ 1840230 w 4686300"/>
              <a:gd name="connsiteY4" fmla="*/ 662940 h 777240"/>
              <a:gd name="connsiteX5" fmla="*/ 502920 w 4686300"/>
              <a:gd name="connsiteY5" fmla="*/ 754380 h 777240"/>
              <a:gd name="connsiteX6" fmla="*/ 0 w 4686300"/>
              <a:gd name="connsiteY6" fmla="*/ 777240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6300" h="777240">
                <a:moveTo>
                  <a:pt x="4686300" y="0"/>
                </a:moveTo>
                <a:lnTo>
                  <a:pt x="3966210" y="194310"/>
                </a:lnTo>
                <a:lnTo>
                  <a:pt x="3234690" y="377190"/>
                </a:lnTo>
                <a:cubicBezTo>
                  <a:pt x="3004185" y="438150"/>
                  <a:pt x="2815590" y="512445"/>
                  <a:pt x="2583180" y="560070"/>
                </a:cubicBezTo>
                <a:cubicBezTo>
                  <a:pt x="2350770" y="607695"/>
                  <a:pt x="2186940" y="630555"/>
                  <a:pt x="1840230" y="662940"/>
                </a:cubicBezTo>
                <a:cubicBezTo>
                  <a:pt x="1493520" y="695325"/>
                  <a:pt x="809625" y="735330"/>
                  <a:pt x="502920" y="754380"/>
                </a:cubicBezTo>
                <a:cubicBezTo>
                  <a:pt x="196215" y="773430"/>
                  <a:pt x="98107" y="775335"/>
                  <a:pt x="0" y="77724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885411F-E24E-4BF5-B87B-E8A42DA9697C}"/>
              </a:ext>
            </a:extLst>
          </p:cNvPr>
          <p:cNvSpPr/>
          <p:nvPr/>
        </p:nvSpPr>
        <p:spPr>
          <a:xfrm>
            <a:off x="7555230" y="2697480"/>
            <a:ext cx="171450" cy="1131570"/>
          </a:xfrm>
          <a:custGeom>
            <a:avLst/>
            <a:gdLst>
              <a:gd name="connsiteX0" fmla="*/ 171450 w 171450"/>
              <a:gd name="connsiteY0" fmla="*/ 1131570 h 1131570"/>
              <a:gd name="connsiteX1" fmla="*/ 0 w 171450"/>
              <a:gd name="connsiteY1" fmla="*/ 0 h 1131570"/>
            </a:gdLst>
            <a:ahLst/>
            <a:cxnLst>
              <a:cxn ang="0">
                <a:pos x="connsiteX0" y="connsiteY0"/>
              </a:cxn>
              <a:cxn ang="0">
                <a:pos x="connsiteX1" y="connsiteY1"/>
              </a:cxn>
            </a:cxnLst>
            <a:rect l="l" t="t" r="r" b="b"/>
            <a:pathLst>
              <a:path w="171450" h="1131570">
                <a:moveTo>
                  <a:pt x="171450" y="1131570"/>
                </a:moveTo>
                <a:lnTo>
                  <a:pt x="0" y="0"/>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ular Callout 24">
            <a:extLst>
              <a:ext uri="{FF2B5EF4-FFF2-40B4-BE49-F238E27FC236}">
                <a16:creationId xmlns:a16="http://schemas.microsoft.com/office/drawing/2014/main" id="{551D79B9-2FDA-4342-8C78-DB38EE8B462C}"/>
              </a:ext>
            </a:extLst>
          </p:cNvPr>
          <p:cNvSpPr/>
          <p:nvPr/>
        </p:nvSpPr>
        <p:spPr>
          <a:xfrm>
            <a:off x="598484" y="3728612"/>
            <a:ext cx="1447800" cy="663027"/>
          </a:xfrm>
          <a:prstGeom prst="wedgeRoundRectCallout">
            <a:avLst>
              <a:gd name="adj1" fmla="val 46747"/>
              <a:gd name="adj2" fmla="val 9251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Summit Bridge Road Widening</a:t>
            </a:r>
          </a:p>
        </p:txBody>
      </p:sp>
      <p:pic>
        <p:nvPicPr>
          <p:cNvPr id="30" name="Picture 10" descr="C:\Users\Robert.McCleary\AppData\Local\Microsoft\Windows\Temporary Internet Files\Content.IE5\E37VO5L9\600px-Red_check.svg[1].png">
            <a:extLst>
              <a:ext uri="{FF2B5EF4-FFF2-40B4-BE49-F238E27FC236}">
                <a16:creationId xmlns:a16="http://schemas.microsoft.com/office/drawing/2014/main" id="{047F89E0-78D7-4FF6-8ED1-87BC2098B2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0705" y="3426538"/>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ular Callout 24">
            <a:extLst>
              <a:ext uri="{FF2B5EF4-FFF2-40B4-BE49-F238E27FC236}">
                <a16:creationId xmlns:a16="http://schemas.microsoft.com/office/drawing/2014/main" id="{ABDE5B91-7EBE-42CA-9A3A-033E487F8459}"/>
              </a:ext>
            </a:extLst>
          </p:cNvPr>
          <p:cNvSpPr/>
          <p:nvPr/>
        </p:nvSpPr>
        <p:spPr>
          <a:xfrm>
            <a:off x="1395402" y="1696445"/>
            <a:ext cx="1447800" cy="663027"/>
          </a:xfrm>
          <a:prstGeom prst="wedgeRoundRectCallout">
            <a:avLst>
              <a:gd name="adj1" fmla="val -56674"/>
              <a:gd name="adj2" fmla="val -850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301</a:t>
            </a:r>
          </a:p>
        </p:txBody>
      </p:sp>
      <p:pic>
        <p:nvPicPr>
          <p:cNvPr id="32" name="Picture 10" descr="C:\Users\Robert.McCleary\AppData\Local\Microsoft\Windows\Temporary Internet Files\Content.IE5\E37VO5L9\600px-Red_check.svg[1].png">
            <a:extLst>
              <a:ext uri="{FF2B5EF4-FFF2-40B4-BE49-F238E27FC236}">
                <a16:creationId xmlns:a16="http://schemas.microsoft.com/office/drawing/2014/main" id="{5F4B0354-8286-402F-B663-8F365D54BA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623" y="1394371"/>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ular Callout 24">
            <a:extLst>
              <a:ext uri="{FF2B5EF4-FFF2-40B4-BE49-F238E27FC236}">
                <a16:creationId xmlns:a16="http://schemas.microsoft.com/office/drawing/2014/main" id="{8142A95D-C596-4C44-8334-C638050DD62E}"/>
              </a:ext>
            </a:extLst>
          </p:cNvPr>
          <p:cNvSpPr/>
          <p:nvPr/>
        </p:nvSpPr>
        <p:spPr>
          <a:xfrm>
            <a:off x="5372100" y="324435"/>
            <a:ext cx="1447800" cy="663027"/>
          </a:xfrm>
          <a:prstGeom prst="wedgeRoundRectCallout">
            <a:avLst>
              <a:gd name="adj1" fmla="val -33779"/>
              <a:gd name="adj2" fmla="val -953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Cedar Lane / Marl Pit Roundabout</a:t>
            </a:r>
          </a:p>
        </p:txBody>
      </p:sp>
      <p:pic>
        <p:nvPicPr>
          <p:cNvPr id="34" name="Picture 10" descr="C:\Users\Robert.McCleary\AppData\Local\Microsoft\Windows\Temporary Internet Files\Content.IE5\E37VO5L9\600px-Red_check.svg[1].png">
            <a:extLst>
              <a:ext uri="{FF2B5EF4-FFF2-40B4-BE49-F238E27FC236}">
                <a16:creationId xmlns:a16="http://schemas.microsoft.com/office/drawing/2014/main" id="{6B167D08-A1A0-4DF4-B33D-F46C6B4FC3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4321" y="22361"/>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11">
            <a:extLst>
              <a:ext uri="{FF2B5EF4-FFF2-40B4-BE49-F238E27FC236}">
                <a16:creationId xmlns:a16="http://schemas.microsoft.com/office/drawing/2014/main" id="{779B34A1-2DE4-43A9-8C71-D6EDED947183}"/>
              </a:ext>
            </a:extLst>
          </p:cNvPr>
          <p:cNvSpPr/>
          <p:nvPr/>
        </p:nvSpPr>
        <p:spPr>
          <a:xfrm>
            <a:off x="4191001" y="3429001"/>
            <a:ext cx="1380013" cy="609600"/>
          </a:xfrm>
          <a:prstGeom prst="wedgeRoundRectCallout">
            <a:avLst>
              <a:gd name="adj1" fmla="val 82797"/>
              <a:gd name="adj2" fmla="val 77226"/>
              <a:gd name="adj3" fmla="val 16667"/>
            </a:avLst>
          </a:prstGeom>
          <a:solidFill>
            <a:srgbClr val="EF84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299 Widening</a:t>
            </a:r>
          </a:p>
        </p:txBody>
      </p:sp>
      <p:grpSp>
        <p:nvGrpSpPr>
          <p:cNvPr id="36" name="Group 35">
            <a:extLst>
              <a:ext uri="{FF2B5EF4-FFF2-40B4-BE49-F238E27FC236}">
                <a16:creationId xmlns:a16="http://schemas.microsoft.com/office/drawing/2014/main" id="{A8B14163-33FA-4377-8D63-A6FD78CAEAB0}"/>
              </a:ext>
            </a:extLst>
          </p:cNvPr>
          <p:cNvGrpSpPr/>
          <p:nvPr/>
        </p:nvGrpSpPr>
        <p:grpSpPr>
          <a:xfrm>
            <a:off x="8456843" y="4790243"/>
            <a:ext cx="3735157" cy="1934601"/>
            <a:chOff x="7675166" y="4976812"/>
            <a:chExt cx="3735157" cy="1934601"/>
          </a:xfrm>
        </p:grpSpPr>
        <p:sp>
          <p:nvSpPr>
            <p:cNvPr id="37" name="Rectangle: Rounded Corners 36">
              <a:extLst>
                <a:ext uri="{FF2B5EF4-FFF2-40B4-BE49-F238E27FC236}">
                  <a16:creationId xmlns:a16="http://schemas.microsoft.com/office/drawing/2014/main" id="{0637422E-01AB-49F1-B9B7-25B149AB08C3}"/>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91D2D67-EE89-4D91-A0BB-FA0CCF4DA662}"/>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9" name="TextBox 38">
              <a:extLst>
                <a:ext uri="{FF2B5EF4-FFF2-40B4-BE49-F238E27FC236}">
                  <a16:creationId xmlns:a16="http://schemas.microsoft.com/office/drawing/2014/main" id="{599246E2-90EA-46A8-A14F-31CC91CC9DF2}"/>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0" name="Rectangle 39">
              <a:extLst>
                <a:ext uri="{FF2B5EF4-FFF2-40B4-BE49-F238E27FC236}">
                  <a16:creationId xmlns:a16="http://schemas.microsoft.com/office/drawing/2014/main" id="{92CF3963-3D8B-4E2E-8AD5-A5AE9C05AE72}"/>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1" name="TextBox 40">
              <a:extLst>
                <a:ext uri="{FF2B5EF4-FFF2-40B4-BE49-F238E27FC236}">
                  <a16:creationId xmlns:a16="http://schemas.microsoft.com/office/drawing/2014/main" id="{42B13FDB-CC95-49A5-B011-47779E3910B8}"/>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42" name="Rectangle 41">
              <a:extLst>
                <a:ext uri="{FF2B5EF4-FFF2-40B4-BE49-F238E27FC236}">
                  <a16:creationId xmlns:a16="http://schemas.microsoft.com/office/drawing/2014/main" id="{1B8A6CFF-57A0-45EE-9320-5537C49A9EFA}"/>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3" name="TextBox 42">
              <a:extLst>
                <a:ext uri="{FF2B5EF4-FFF2-40B4-BE49-F238E27FC236}">
                  <a16:creationId xmlns:a16="http://schemas.microsoft.com/office/drawing/2014/main" id="{F1129FF4-EA47-4356-93C2-8C64D639F16A}"/>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44" name="Picture 10" descr="C:\Users\Robert.McCleary\AppData\Local\Microsoft\Windows\Temporary Internet Files\Content.IE5\E37VO5L9\600px-Red_check.svg[1].png">
              <a:extLst>
                <a:ext uri="{FF2B5EF4-FFF2-40B4-BE49-F238E27FC236}">
                  <a16:creationId xmlns:a16="http://schemas.microsoft.com/office/drawing/2014/main" id="{9976335D-6ABB-4C4C-8189-5E3B472279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5BC1F854-1BD4-46C5-A171-56CA9ED821B0}"/>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6" name="TextBox 45">
              <a:extLst>
                <a:ext uri="{FF2B5EF4-FFF2-40B4-BE49-F238E27FC236}">
                  <a16:creationId xmlns:a16="http://schemas.microsoft.com/office/drawing/2014/main" id="{B18F9BF2-B78F-4EC1-BD1D-34D46E687FA4}"/>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Tree>
    <p:extLst>
      <p:ext uri="{BB962C8B-B14F-4D97-AF65-F5344CB8AC3E}">
        <p14:creationId xmlns:p14="http://schemas.microsoft.com/office/powerpoint/2010/main" val="309206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Kent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355278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300" t="7254" r="11582" b="9714"/>
          <a:stretch/>
        </p:blipFill>
        <p:spPr bwMode="auto">
          <a:xfrm>
            <a:off x="622936" y="0"/>
            <a:ext cx="11169014" cy="687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Shape 2">
            <a:extLst>
              <a:ext uri="{FF2B5EF4-FFF2-40B4-BE49-F238E27FC236}">
                <a16:creationId xmlns:a16="http://schemas.microsoft.com/office/drawing/2014/main" id="{B7490FBC-BB6D-4983-BD02-7D2593500E84}"/>
              </a:ext>
            </a:extLst>
          </p:cNvPr>
          <p:cNvSpPr/>
          <p:nvPr/>
        </p:nvSpPr>
        <p:spPr>
          <a:xfrm>
            <a:off x="3481388" y="3300413"/>
            <a:ext cx="3014662" cy="1204912"/>
          </a:xfrm>
          <a:custGeom>
            <a:avLst/>
            <a:gdLst>
              <a:gd name="connsiteX0" fmla="*/ 2833687 w 3014662"/>
              <a:gd name="connsiteY0" fmla="*/ 0 h 1204912"/>
              <a:gd name="connsiteX1" fmla="*/ 2943225 w 3014662"/>
              <a:gd name="connsiteY1" fmla="*/ 28575 h 1204912"/>
              <a:gd name="connsiteX2" fmla="*/ 2990850 w 3014662"/>
              <a:gd name="connsiteY2" fmla="*/ 66675 h 1204912"/>
              <a:gd name="connsiteX3" fmla="*/ 3014662 w 3014662"/>
              <a:gd name="connsiteY3" fmla="*/ 128587 h 1204912"/>
              <a:gd name="connsiteX4" fmla="*/ 2995612 w 3014662"/>
              <a:gd name="connsiteY4" fmla="*/ 247650 h 1204912"/>
              <a:gd name="connsiteX5" fmla="*/ 2967037 w 3014662"/>
              <a:gd name="connsiteY5" fmla="*/ 295275 h 1204912"/>
              <a:gd name="connsiteX6" fmla="*/ 2938462 w 3014662"/>
              <a:gd name="connsiteY6" fmla="*/ 314325 h 1204912"/>
              <a:gd name="connsiteX7" fmla="*/ 2890837 w 3014662"/>
              <a:gd name="connsiteY7" fmla="*/ 423862 h 1204912"/>
              <a:gd name="connsiteX8" fmla="*/ 2871787 w 3014662"/>
              <a:gd name="connsiteY8" fmla="*/ 538162 h 1204912"/>
              <a:gd name="connsiteX9" fmla="*/ 2800350 w 3014662"/>
              <a:gd name="connsiteY9" fmla="*/ 704850 h 1204912"/>
              <a:gd name="connsiteX10" fmla="*/ 2743200 w 3014662"/>
              <a:gd name="connsiteY10" fmla="*/ 800100 h 1204912"/>
              <a:gd name="connsiteX11" fmla="*/ 2705100 w 3014662"/>
              <a:gd name="connsiteY11" fmla="*/ 833437 h 1204912"/>
              <a:gd name="connsiteX12" fmla="*/ 2628900 w 3014662"/>
              <a:gd name="connsiteY12" fmla="*/ 842962 h 1204912"/>
              <a:gd name="connsiteX13" fmla="*/ 2495550 w 3014662"/>
              <a:gd name="connsiteY13" fmla="*/ 842962 h 1204912"/>
              <a:gd name="connsiteX14" fmla="*/ 2352675 w 3014662"/>
              <a:gd name="connsiteY14" fmla="*/ 804862 h 1204912"/>
              <a:gd name="connsiteX15" fmla="*/ 2224087 w 3014662"/>
              <a:gd name="connsiteY15" fmla="*/ 781050 h 1204912"/>
              <a:gd name="connsiteX16" fmla="*/ 2100262 w 3014662"/>
              <a:gd name="connsiteY16" fmla="*/ 776287 h 1204912"/>
              <a:gd name="connsiteX17" fmla="*/ 1962150 w 3014662"/>
              <a:gd name="connsiteY17" fmla="*/ 800100 h 1204912"/>
              <a:gd name="connsiteX18" fmla="*/ 1909762 w 3014662"/>
              <a:gd name="connsiteY18" fmla="*/ 795337 h 1204912"/>
              <a:gd name="connsiteX19" fmla="*/ 1857375 w 3014662"/>
              <a:gd name="connsiteY19" fmla="*/ 766762 h 1204912"/>
              <a:gd name="connsiteX20" fmla="*/ 1752600 w 3014662"/>
              <a:gd name="connsiteY20" fmla="*/ 695325 h 1204912"/>
              <a:gd name="connsiteX21" fmla="*/ 1624012 w 3014662"/>
              <a:gd name="connsiteY21" fmla="*/ 604837 h 1204912"/>
              <a:gd name="connsiteX22" fmla="*/ 1509712 w 3014662"/>
              <a:gd name="connsiteY22" fmla="*/ 547687 h 1204912"/>
              <a:gd name="connsiteX23" fmla="*/ 1447800 w 3014662"/>
              <a:gd name="connsiteY23" fmla="*/ 533400 h 1204912"/>
              <a:gd name="connsiteX24" fmla="*/ 1414462 w 3014662"/>
              <a:gd name="connsiteY24" fmla="*/ 523875 h 1204912"/>
              <a:gd name="connsiteX25" fmla="*/ 1333500 w 3014662"/>
              <a:gd name="connsiteY25" fmla="*/ 523875 h 1204912"/>
              <a:gd name="connsiteX26" fmla="*/ 1223962 w 3014662"/>
              <a:gd name="connsiteY26" fmla="*/ 547687 h 1204912"/>
              <a:gd name="connsiteX27" fmla="*/ 1104900 w 3014662"/>
              <a:gd name="connsiteY27" fmla="*/ 585787 h 1204912"/>
              <a:gd name="connsiteX28" fmla="*/ 1014412 w 3014662"/>
              <a:gd name="connsiteY28" fmla="*/ 652462 h 1204912"/>
              <a:gd name="connsiteX29" fmla="*/ 942975 w 3014662"/>
              <a:gd name="connsiteY29" fmla="*/ 723900 h 1204912"/>
              <a:gd name="connsiteX30" fmla="*/ 681037 w 3014662"/>
              <a:gd name="connsiteY30" fmla="*/ 1062037 h 1204912"/>
              <a:gd name="connsiteX31" fmla="*/ 595312 w 3014662"/>
              <a:gd name="connsiteY31" fmla="*/ 1138237 h 1204912"/>
              <a:gd name="connsiteX32" fmla="*/ 566737 w 3014662"/>
              <a:gd name="connsiteY32" fmla="*/ 1166812 h 1204912"/>
              <a:gd name="connsiteX33" fmla="*/ 476250 w 3014662"/>
              <a:gd name="connsiteY33" fmla="*/ 1200150 h 1204912"/>
              <a:gd name="connsiteX34" fmla="*/ 419100 w 3014662"/>
              <a:gd name="connsiteY34" fmla="*/ 1204912 h 1204912"/>
              <a:gd name="connsiteX35" fmla="*/ 271462 w 3014662"/>
              <a:gd name="connsiteY35" fmla="*/ 1176337 h 1204912"/>
              <a:gd name="connsiteX36" fmla="*/ 176212 w 3014662"/>
              <a:gd name="connsiteY36" fmla="*/ 1162050 h 1204912"/>
              <a:gd name="connsiteX37" fmla="*/ 95250 w 3014662"/>
              <a:gd name="connsiteY37" fmla="*/ 1162050 h 1204912"/>
              <a:gd name="connsiteX38" fmla="*/ 52387 w 3014662"/>
              <a:gd name="connsiteY38" fmla="*/ 1176337 h 1204912"/>
              <a:gd name="connsiteX39" fmla="*/ 0 w 3014662"/>
              <a:gd name="connsiteY39" fmla="*/ 1200150 h 1204912"/>
              <a:gd name="connsiteX40" fmla="*/ 0 w 3014662"/>
              <a:gd name="connsiteY40" fmla="*/ 1200150 h 120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14662" h="1204912">
                <a:moveTo>
                  <a:pt x="2833687" y="0"/>
                </a:moveTo>
                <a:lnTo>
                  <a:pt x="2943225" y="28575"/>
                </a:lnTo>
                <a:lnTo>
                  <a:pt x="2990850" y="66675"/>
                </a:lnTo>
                <a:lnTo>
                  <a:pt x="3014662" y="128587"/>
                </a:lnTo>
                <a:lnTo>
                  <a:pt x="2995612" y="247650"/>
                </a:lnTo>
                <a:lnTo>
                  <a:pt x="2967037" y="295275"/>
                </a:lnTo>
                <a:lnTo>
                  <a:pt x="2938462" y="314325"/>
                </a:lnTo>
                <a:lnTo>
                  <a:pt x="2890837" y="423862"/>
                </a:lnTo>
                <a:lnTo>
                  <a:pt x="2871787" y="538162"/>
                </a:lnTo>
                <a:lnTo>
                  <a:pt x="2800350" y="704850"/>
                </a:lnTo>
                <a:lnTo>
                  <a:pt x="2743200" y="800100"/>
                </a:lnTo>
                <a:lnTo>
                  <a:pt x="2705100" y="833437"/>
                </a:lnTo>
                <a:lnTo>
                  <a:pt x="2628900" y="842962"/>
                </a:lnTo>
                <a:lnTo>
                  <a:pt x="2495550" y="842962"/>
                </a:lnTo>
                <a:lnTo>
                  <a:pt x="2352675" y="804862"/>
                </a:lnTo>
                <a:lnTo>
                  <a:pt x="2224087" y="781050"/>
                </a:lnTo>
                <a:lnTo>
                  <a:pt x="2100262" y="776287"/>
                </a:lnTo>
                <a:lnTo>
                  <a:pt x="1962150" y="800100"/>
                </a:lnTo>
                <a:lnTo>
                  <a:pt x="1909762" y="795337"/>
                </a:lnTo>
                <a:lnTo>
                  <a:pt x="1857375" y="766762"/>
                </a:lnTo>
                <a:lnTo>
                  <a:pt x="1752600" y="695325"/>
                </a:lnTo>
                <a:lnTo>
                  <a:pt x="1624012" y="604837"/>
                </a:lnTo>
                <a:lnTo>
                  <a:pt x="1509712" y="547687"/>
                </a:lnTo>
                <a:lnTo>
                  <a:pt x="1447800" y="533400"/>
                </a:lnTo>
                <a:lnTo>
                  <a:pt x="1414462" y="523875"/>
                </a:lnTo>
                <a:lnTo>
                  <a:pt x="1333500" y="523875"/>
                </a:lnTo>
                <a:lnTo>
                  <a:pt x="1223962" y="547687"/>
                </a:lnTo>
                <a:lnTo>
                  <a:pt x="1104900" y="585787"/>
                </a:lnTo>
                <a:lnTo>
                  <a:pt x="1014412" y="652462"/>
                </a:lnTo>
                <a:lnTo>
                  <a:pt x="942975" y="723900"/>
                </a:lnTo>
                <a:lnTo>
                  <a:pt x="681037" y="1062037"/>
                </a:lnTo>
                <a:lnTo>
                  <a:pt x="595312" y="1138237"/>
                </a:lnTo>
                <a:lnTo>
                  <a:pt x="566737" y="1166812"/>
                </a:lnTo>
                <a:lnTo>
                  <a:pt x="476250" y="1200150"/>
                </a:lnTo>
                <a:lnTo>
                  <a:pt x="419100" y="1204912"/>
                </a:lnTo>
                <a:lnTo>
                  <a:pt x="271462" y="1176337"/>
                </a:lnTo>
                <a:lnTo>
                  <a:pt x="176212" y="1162050"/>
                </a:lnTo>
                <a:lnTo>
                  <a:pt x="95250" y="1162050"/>
                </a:lnTo>
                <a:lnTo>
                  <a:pt x="52387" y="1176337"/>
                </a:lnTo>
                <a:lnTo>
                  <a:pt x="0" y="1200150"/>
                </a:lnTo>
                <a:lnTo>
                  <a:pt x="0" y="1200150"/>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7012109" y="2357215"/>
            <a:ext cx="2501356" cy="556564"/>
          </a:xfrm>
          <a:prstGeom prst="wedgeRoundRectCallout">
            <a:avLst>
              <a:gd name="adj1" fmla="val -61037"/>
              <a:gd name="adj2" fmla="val -4670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13 Widening, </a:t>
            </a:r>
            <a:r>
              <a:rPr lang="en-US" sz="1200" dirty="0" err="1">
                <a:solidFill>
                  <a:prstClr val="white"/>
                </a:solidFill>
              </a:rPr>
              <a:t>Lochmeath</a:t>
            </a:r>
            <a:r>
              <a:rPr lang="en-US" sz="1200" dirty="0">
                <a:solidFill>
                  <a:prstClr val="white"/>
                </a:solidFill>
              </a:rPr>
              <a:t> Way to Puncheon Run</a:t>
            </a:r>
          </a:p>
        </p:txBody>
      </p:sp>
      <p:sp>
        <p:nvSpPr>
          <p:cNvPr id="12" name="Rounded Rectangular Callout 11"/>
          <p:cNvSpPr/>
          <p:nvPr/>
        </p:nvSpPr>
        <p:spPr>
          <a:xfrm>
            <a:off x="5462756" y="5867400"/>
            <a:ext cx="2560320" cy="556564"/>
          </a:xfrm>
          <a:prstGeom prst="wedgeRoundRectCallout">
            <a:avLst>
              <a:gd name="adj1" fmla="val -61037"/>
              <a:gd name="adj2" fmla="val -4670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13 Widening, Walnut Shade to </a:t>
            </a:r>
            <a:r>
              <a:rPr lang="en-US" sz="1200" dirty="0" err="1">
                <a:solidFill>
                  <a:prstClr val="white"/>
                </a:solidFill>
              </a:rPr>
              <a:t>Lochmeath</a:t>
            </a:r>
            <a:r>
              <a:rPr lang="en-US" sz="1200" dirty="0">
                <a:solidFill>
                  <a:prstClr val="white"/>
                </a:solidFill>
              </a:rPr>
              <a:t> Way</a:t>
            </a:r>
          </a:p>
        </p:txBody>
      </p:sp>
      <p:sp>
        <p:nvSpPr>
          <p:cNvPr id="15" name="Freeform 14"/>
          <p:cNvSpPr/>
          <p:nvPr/>
        </p:nvSpPr>
        <p:spPr>
          <a:xfrm rot="18099411">
            <a:off x="3001772" y="3350659"/>
            <a:ext cx="6198663" cy="869290"/>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Lst>
            <a:ahLst/>
            <a:cxnLst>
              <a:cxn ang="0">
                <a:pos x="connsiteX0" y="connsiteY0"/>
              </a:cxn>
              <a:cxn ang="0">
                <a:pos x="connsiteX1" y="connsiteY1"/>
              </a:cxn>
            </a:cxnLst>
            <a:rect l="l" t="t" r="r" b="b"/>
            <a:pathLst>
              <a:path w="9888305" h="1312765">
                <a:moveTo>
                  <a:pt x="0" y="1312765"/>
                </a:moveTo>
                <a:lnTo>
                  <a:pt x="9888305" y="-1"/>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ular Callout 15"/>
          <p:cNvSpPr/>
          <p:nvPr/>
        </p:nvSpPr>
        <p:spPr>
          <a:xfrm>
            <a:off x="6461761" y="4114800"/>
            <a:ext cx="2270275" cy="327964"/>
          </a:xfrm>
          <a:prstGeom prst="wedgeRoundRectCallout">
            <a:avLst>
              <a:gd name="adj1" fmla="val -61037"/>
              <a:gd name="adj2" fmla="val -4670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Camden Bypass (East)</a:t>
            </a:r>
          </a:p>
        </p:txBody>
      </p:sp>
      <p:sp>
        <p:nvSpPr>
          <p:cNvPr id="25" name="Rounded Rectangular Callout 24"/>
          <p:cNvSpPr/>
          <p:nvPr/>
        </p:nvSpPr>
        <p:spPr>
          <a:xfrm>
            <a:off x="2013992" y="3345387"/>
            <a:ext cx="2270275" cy="327964"/>
          </a:xfrm>
          <a:prstGeom prst="wedgeRoundRectCallout">
            <a:avLst>
              <a:gd name="adj1" fmla="val 55491"/>
              <a:gd name="adj2" fmla="val 1289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Camden Bypass (West)</a:t>
            </a:r>
          </a:p>
        </p:txBody>
      </p:sp>
      <p:grpSp>
        <p:nvGrpSpPr>
          <p:cNvPr id="27" name="Group 26"/>
          <p:cNvGrpSpPr/>
          <p:nvPr/>
        </p:nvGrpSpPr>
        <p:grpSpPr>
          <a:xfrm>
            <a:off x="792483" y="152400"/>
            <a:ext cx="1383030" cy="1208982"/>
            <a:chOff x="-1838325" y="2183381"/>
            <a:chExt cx="1304925" cy="1295400"/>
          </a:xfrm>
        </p:grpSpPr>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1838325" y="2269799"/>
              <a:ext cx="1295400" cy="1187196"/>
            </a:xfrm>
            <a:prstGeom prst="rect">
              <a:avLst/>
            </a:prstGeom>
            <a:noFill/>
          </p:spPr>
          <p:txBody>
            <a:bodyPr wrap="square" rtlCol="0">
              <a:spAutoFit/>
            </a:bodyPr>
            <a:lstStyle/>
            <a:p>
              <a:pPr algn="ctr"/>
              <a:r>
                <a:rPr lang="en-US" sz="6600" dirty="0">
                  <a:solidFill>
                    <a:prstClr val="black"/>
                  </a:solidFill>
                </a:rPr>
                <a:t>13</a:t>
              </a:r>
            </a:p>
          </p:txBody>
        </p:sp>
      </p:grpSp>
      <p:sp>
        <p:nvSpPr>
          <p:cNvPr id="21" name="TextBox 20"/>
          <p:cNvSpPr txBox="1"/>
          <p:nvPr/>
        </p:nvSpPr>
        <p:spPr>
          <a:xfrm>
            <a:off x="7682871" y="133848"/>
            <a:ext cx="3533773" cy="369332"/>
          </a:xfrm>
          <a:prstGeom prst="rect">
            <a:avLst/>
          </a:prstGeom>
          <a:solidFill>
            <a:srgbClr val="0070C0"/>
          </a:solidFill>
          <a:ln w="28575">
            <a:solidFill>
              <a:schemeClr val="accent1">
                <a:lumMod val="75000"/>
              </a:schemeClr>
            </a:solidFill>
          </a:ln>
        </p:spPr>
        <p:txBody>
          <a:bodyPr wrap="square" rtlCol="0">
            <a:spAutoFit/>
          </a:bodyPr>
          <a:lstStyle/>
          <a:p>
            <a:pPr algn="ctr"/>
            <a:r>
              <a:rPr lang="en-US" dirty="0">
                <a:solidFill>
                  <a:prstClr val="white"/>
                </a:solidFill>
              </a:rPr>
              <a:t>Kent County</a:t>
            </a:r>
          </a:p>
        </p:txBody>
      </p:sp>
      <p:sp>
        <p:nvSpPr>
          <p:cNvPr id="22" name="Rounded Rectangular Callout 21"/>
          <p:cNvSpPr/>
          <p:nvPr/>
        </p:nvSpPr>
        <p:spPr>
          <a:xfrm>
            <a:off x="8341511" y="6232175"/>
            <a:ext cx="2216491" cy="487376"/>
          </a:xfrm>
          <a:prstGeom prst="wedgeRoundRectCallout">
            <a:avLst>
              <a:gd name="adj1" fmla="val -74607"/>
              <a:gd name="adj2" fmla="val 7426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Walnut Shade Road, US 13 to Peach Tree Run</a:t>
            </a:r>
          </a:p>
        </p:txBody>
      </p:sp>
      <p:grpSp>
        <p:nvGrpSpPr>
          <p:cNvPr id="42" name="Group 41">
            <a:extLst>
              <a:ext uri="{FF2B5EF4-FFF2-40B4-BE49-F238E27FC236}">
                <a16:creationId xmlns:a16="http://schemas.microsoft.com/office/drawing/2014/main" id="{32A92939-5E32-4702-AD3C-6228FEEABC46}"/>
              </a:ext>
            </a:extLst>
          </p:cNvPr>
          <p:cNvGrpSpPr/>
          <p:nvPr/>
        </p:nvGrpSpPr>
        <p:grpSpPr>
          <a:xfrm>
            <a:off x="127862" y="4824533"/>
            <a:ext cx="3735157" cy="1934601"/>
            <a:chOff x="7675166" y="4976812"/>
            <a:chExt cx="3735157" cy="1934601"/>
          </a:xfrm>
        </p:grpSpPr>
        <p:sp>
          <p:nvSpPr>
            <p:cNvPr id="43" name="Rectangle: Rounded Corners 42">
              <a:extLst>
                <a:ext uri="{FF2B5EF4-FFF2-40B4-BE49-F238E27FC236}">
                  <a16:creationId xmlns:a16="http://schemas.microsoft.com/office/drawing/2014/main" id="{B7568681-8A2E-4398-A13F-C072B2574212}"/>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B5A38C4-D896-467F-B957-06C0DF86A0D8}"/>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5" name="TextBox 44">
              <a:extLst>
                <a:ext uri="{FF2B5EF4-FFF2-40B4-BE49-F238E27FC236}">
                  <a16:creationId xmlns:a16="http://schemas.microsoft.com/office/drawing/2014/main" id="{F2FC1F0C-E2F1-4D1E-BB6E-3F0BC43106DB}"/>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6" name="Rectangle 45">
              <a:extLst>
                <a:ext uri="{FF2B5EF4-FFF2-40B4-BE49-F238E27FC236}">
                  <a16:creationId xmlns:a16="http://schemas.microsoft.com/office/drawing/2014/main" id="{C5915770-A1D6-438A-AB05-9B94D3FF084B}"/>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7" name="TextBox 46">
              <a:extLst>
                <a:ext uri="{FF2B5EF4-FFF2-40B4-BE49-F238E27FC236}">
                  <a16:creationId xmlns:a16="http://schemas.microsoft.com/office/drawing/2014/main" id="{D5E6796C-F32D-453E-9F77-621DFC962B47}"/>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48" name="Rectangle 47">
              <a:extLst>
                <a:ext uri="{FF2B5EF4-FFF2-40B4-BE49-F238E27FC236}">
                  <a16:creationId xmlns:a16="http://schemas.microsoft.com/office/drawing/2014/main" id="{C83FBDD4-B577-4F5F-B551-8FE20383E8B7}"/>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9" name="TextBox 48">
              <a:extLst>
                <a:ext uri="{FF2B5EF4-FFF2-40B4-BE49-F238E27FC236}">
                  <a16:creationId xmlns:a16="http://schemas.microsoft.com/office/drawing/2014/main" id="{8E23ACAC-6411-4623-AC46-2F64A36284B9}"/>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50" name="Picture 10" descr="C:\Users\Robert.McCleary\AppData\Local\Microsoft\Windows\Temporary Internet Files\Content.IE5\E37VO5L9\600px-Red_check.svg[1].png">
              <a:extLst>
                <a:ext uri="{FF2B5EF4-FFF2-40B4-BE49-F238E27FC236}">
                  <a16:creationId xmlns:a16="http://schemas.microsoft.com/office/drawing/2014/main" id="{15AFFE7F-9971-4F46-B598-95F188483C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E16D7F96-80D3-4A4A-97A7-C3623C8B7010}"/>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2" name="TextBox 51">
              <a:extLst>
                <a:ext uri="{FF2B5EF4-FFF2-40B4-BE49-F238E27FC236}">
                  <a16:creationId xmlns:a16="http://schemas.microsoft.com/office/drawing/2014/main" id="{67564555-89C4-45D9-8A32-C33413AE1E80}"/>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Tree>
    <p:extLst>
      <p:ext uri="{BB962C8B-B14F-4D97-AF65-F5344CB8AC3E}">
        <p14:creationId xmlns:p14="http://schemas.microsoft.com/office/powerpoint/2010/main" val="2840747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444" t="15905" r="6574" b="15523"/>
          <a:stretch/>
        </p:blipFill>
        <p:spPr bwMode="auto">
          <a:xfrm>
            <a:off x="609600" y="8003"/>
            <a:ext cx="109728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Shape 3">
            <a:extLst>
              <a:ext uri="{FF2B5EF4-FFF2-40B4-BE49-F238E27FC236}">
                <a16:creationId xmlns:a16="http://schemas.microsoft.com/office/drawing/2014/main" id="{D6574ED1-8E78-4291-84F9-21D94EA88CD5}"/>
              </a:ext>
            </a:extLst>
          </p:cNvPr>
          <p:cNvSpPr/>
          <p:nvPr/>
        </p:nvSpPr>
        <p:spPr>
          <a:xfrm flipH="1">
            <a:off x="7948225" y="2967100"/>
            <a:ext cx="54178" cy="517959"/>
          </a:xfrm>
          <a:custGeom>
            <a:avLst/>
            <a:gdLst>
              <a:gd name="connsiteX0" fmla="*/ 0 w 0"/>
              <a:gd name="connsiteY0" fmla="*/ 0 h 423863"/>
              <a:gd name="connsiteX1" fmla="*/ 0 w 0"/>
              <a:gd name="connsiteY1" fmla="*/ 423863 h 423863"/>
            </a:gdLst>
            <a:ahLst/>
            <a:cxnLst>
              <a:cxn ang="0">
                <a:pos x="connsiteX0" y="connsiteY0"/>
              </a:cxn>
              <a:cxn ang="0">
                <a:pos x="connsiteX1" y="connsiteY1"/>
              </a:cxn>
            </a:cxnLst>
            <a:rect l="l" t="t" r="r" b="b"/>
            <a:pathLst>
              <a:path h="423863">
                <a:moveTo>
                  <a:pt x="0" y="0"/>
                </a:moveTo>
                <a:lnTo>
                  <a:pt x="0" y="423863"/>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nut 19"/>
          <p:cNvSpPr/>
          <p:nvPr/>
        </p:nvSpPr>
        <p:spPr>
          <a:xfrm>
            <a:off x="1726998" y="3241092"/>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p:cNvSpPr/>
          <p:nvPr/>
        </p:nvSpPr>
        <p:spPr>
          <a:xfrm>
            <a:off x="8305800" y="2772929"/>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6394790" y="287794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 name="Group 22"/>
          <p:cNvGrpSpPr/>
          <p:nvPr/>
        </p:nvGrpSpPr>
        <p:grpSpPr>
          <a:xfrm>
            <a:off x="639637" y="-23657"/>
            <a:ext cx="1401764" cy="1603375"/>
            <a:chOff x="3870324" y="2627313"/>
            <a:chExt cx="1401764" cy="1603375"/>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le 24"/>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70324" y="2743200"/>
              <a:ext cx="1401763" cy="1015663"/>
            </a:xfrm>
            <a:prstGeom prst="rect">
              <a:avLst/>
            </a:prstGeom>
            <a:noFill/>
          </p:spPr>
          <p:txBody>
            <a:bodyPr wrap="square" rtlCol="0">
              <a:spAutoFit/>
            </a:bodyPr>
            <a:lstStyle/>
            <a:p>
              <a:pPr algn="ctr"/>
              <a:r>
                <a:rPr lang="en-US" sz="6000" dirty="0"/>
                <a:t>8</a:t>
              </a:r>
            </a:p>
          </p:txBody>
        </p:sp>
      </p:grpSp>
      <p:sp>
        <p:nvSpPr>
          <p:cNvPr id="27" name="Freeform 26"/>
          <p:cNvSpPr/>
          <p:nvPr/>
        </p:nvSpPr>
        <p:spPr>
          <a:xfrm>
            <a:off x="609601" y="2643103"/>
            <a:ext cx="9376952" cy="1150057"/>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409" h="1159514">
                <a:moveTo>
                  <a:pt x="0" y="1159514"/>
                </a:moveTo>
                <a:cubicBezTo>
                  <a:pt x="272674" y="1113910"/>
                  <a:pt x="467260" y="1118424"/>
                  <a:pt x="647389" y="1043166"/>
                </a:cubicBezTo>
                <a:cubicBezTo>
                  <a:pt x="827518" y="967908"/>
                  <a:pt x="843477" y="785666"/>
                  <a:pt x="1080775" y="707967"/>
                </a:cubicBezTo>
                <a:cubicBezTo>
                  <a:pt x="1318073" y="630268"/>
                  <a:pt x="1731767" y="603322"/>
                  <a:pt x="2071177" y="576972"/>
                </a:cubicBezTo>
                <a:cubicBezTo>
                  <a:pt x="2410587" y="550622"/>
                  <a:pt x="2802328" y="509593"/>
                  <a:pt x="3117235" y="549867"/>
                </a:cubicBezTo>
                <a:cubicBezTo>
                  <a:pt x="3791069" y="574614"/>
                  <a:pt x="4540429" y="633355"/>
                  <a:pt x="4753863" y="456000"/>
                </a:cubicBezTo>
                <a:cubicBezTo>
                  <a:pt x="4967297" y="278645"/>
                  <a:pt x="5213936" y="422424"/>
                  <a:pt x="5730976" y="357410"/>
                </a:cubicBezTo>
                <a:cubicBezTo>
                  <a:pt x="6265107" y="318033"/>
                  <a:pt x="7085593" y="323460"/>
                  <a:pt x="7411721" y="236830"/>
                </a:cubicBezTo>
                <a:cubicBezTo>
                  <a:pt x="7762950" y="157887"/>
                  <a:pt x="8079997" y="70397"/>
                  <a:pt x="8465409"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7546167">
            <a:off x="7707590" y="3471946"/>
            <a:ext cx="2120477" cy="1466859"/>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6884659 w 9559272"/>
              <a:gd name="connsiteY6" fmla="*/ 365956 h 1714991"/>
              <a:gd name="connsiteX7" fmla="*/ 9559272 w 9559272"/>
              <a:gd name="connsiteY7"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6884659 w 9559272"/>
              <a:gd name="connsiteY5" fmla="*/ 365956 h 1714991"/>
              <a:gd name="connsiteX6" fmla="*/ 9559272 w 9559272"/>
              <a:gd name="connsiteY6"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6884659 w 9559272"/>
              <a:gd name="connsiteY4" fmla="*/ 365956 h 1714991"/>
              <a:gd name="connsiteX5" fmla="*/ 9559272 w 9559272"/>
              <a:gd name="connsiteY5" fmla="*/ 0 h 1714991"/>
              <a:gd name="connsiteX0" fmla="*/ 0 w 7797351"/>
              <a:gd name="connsiteY0" fmla="*/ 1459007 h 1459007"/>
              <a:gd name="connsiteX1" fmla="*/ 703273 w 7797351"/>
              <a:gd name="connsiteY1" fmla="*/ 1057616 h 1459007"/>
              <a:gd name="connsiteX2" fmla="*/ 1801072 w 7797351"/>
              <a:gd name="connsiteY2" fmla="*/ 829911 h 1459007"/>
              <a:gd name="connsiteX3" fmla="*/ 2234458 w 7797351"/>
              <a:gd name="connsiteY3" fmla="*/ 460529 h 1459007"/>
              <a:gd name="connsiteX4" fmla="*/ 6884659 w 7797351"/>
              <a:gd name="connsiteY4" fmla="*/ 109972 h 1459007"/>
              <a:gd name="connsiteX5" fmla="*/ 7797351 w 7797351"/>
              <a:gd name="connsiteY5" fmla="*/ 0 h 1459007"/>
              <a:gd name="connsiteX0" fmla="*/ 0 w 7797351"/>
              <a:gd name="connsiteY0" fmla="*/ 1459007 h 1531424"/>
              <a:gd name="connsiteX1" fmla="*/ 703273 w 7797351"/>
              <a:gd name="connsiteY1" fmla="*/ 1057616 h 1531424"/>
              <a:gd name="connsiteX2" fmla="*/ 1801072 w 7797351"/>
              <a:gd name="connsiteY2" fmla="*/ 829911 h 1531424"/>
              <a:gd name="connsiteX3" fmla="*/ 2234458 w 7797351"/>
              <a:gd name="connsiteY3" fmla="*/ 460529 h 1531424"/>
              <a:gd name="connsiteX4" fmla="*/ 5265144 w 7797351"/>
              <a:gd name="connsiteY4" fmla="*/ 1528987 h 1531424"/>
              <a:gd name="connsiteX5" fmla="*/ 6884659 w 7797351"/>
              <a:gd name="connsiteY5" fmla="*/ 109972 h 1531424"/>
              <a:gd name="connsiteX6" fmla="*/ 7797351 w 7797351"/>
              <a:gd name="connsiteY6" fmla="*/ 0 h 1531424"/>
              <a:gd name="connsiteX0" fmla="*/ 0 w 7797351"/>
              <a:gd name="connsiteY0" fmla="*/ 1459007 h 1533072"/>
              <a:gd name="connsiteX1" fmla="*/ 703273 w 7797351"/>
              <a:gd name="connsiteY1" fmla="*/ 1057616 h 1533072"/>
              <a:gd name="connsiteX2" fmla="*/ 1801072 w 7797351"/>
              <a:gd name="connsiteY2" fmla="*/ 829911 h 1533072"/>
              <a:gd name="connsiteX3" fmla="*/ 2234458 w 7797351"/>
              <a:gd name="connsiteY3" fmla="*/ 460529 h 1533072"/>
              <a:gd name="connsiteX4" fmla="*/ 5265144 w 7797351"/>
              <a:gd name="connsiteY4" fmla="*/ 1528987 h 1533072"/>
              <a:gd name="connsiteX5" fmla="*/ 7797351 w 7797351"/>
              <a:gd name="connsiteY5" fmla="*/ 0 h 1533072"/>
              <a:gd name="connsiteX0" fmla="*/ 0 w 7302125"/>
              <a:gd name="connsiteY0" fmla="*/ 1020158 h 2739986"/>
              <a:gd name="connsiteX1" fmla="*/ 703273 w 7302125"/>
              <a:gd name="connsiteY1" fmla="*/ 618767 h 2739986"/>
              <a:gd name="connsiteX2" fmla="*/ 1801072 w 7302125"/>
              <a:gd name="connsiteY2" fmla="*/ 391062 h 2739986"/>
              <a:gd name="connsiteX3" fmla="*/ 2234458 w 7302125"/>
              <a:gd name="connsiteY3" fmla="*/ 21680 h 2739986"/>
              <a:gd name="connsiteX4" fmla="*/ 5265144 w 7302125"/>
              <a:gd name="connsiteY4" fmla="*/ 1090138 h 2739986"/>
              <a:gd name="connsiteX5" fmla="*/ 7302125 w 7302125"/>
              <a:gd name="connsiteY5" fmla="*/ 2705747 h 2739986"/>
              <a:gd name="connsiteX0" fmla="*/ 0 w 7302125"/>
              <a:gd name="connsiteY0" fmla="*/ 1143618 h 3193921"/>
              <a:gd name="connsiteX1" fmla="*/ 703273 w 7302125"/>
              <a:gd name="connsiteY1" fmla="*/ 742227 h 3193921"/>
              <a:gd name="connsiteX2" fmla="*/ 1801072 w 7302125"/>
              <a:gd name="connsiteY2" fmla="*/ 514522 h 3193921"/>
              <a:gd name="connsiteX3" fmla="*/ 2234458 w 7302125"/>
              <a:gd name="connsiteY3" fmla="*/ 145140 h 3193921"/>
              <a:gd name="connsiteX4" fmla="*/ 6294817 w 7302125"/>
              <a:gd name="connsiteY4" fmla="*/ 3192304 h 3193921"/>
              <a:gd name="connsiteX5" fmla="*/ 7302125 w 7302125"/>
              <a:gd name="connsiteY5" fmla="*/ 2829207 h 3193921"/>
              <a:gd name="connsiteX0" fmla="*/ 0 w 7302125"/>
              <a:gd name="connsiteY0" fmla="*/ 1143618 h 3193921"/>
              <a:gd name="connsiteX1" fmla="*/ 703273 w 7302125"/>
              <a:gd name="connsiteY1" fmla="*/ 742227 h 3193921"/>
              <a:gd name="connsiteX2" fmla="*/ 1801072 w 7302125"/>
              <a:gd name="connsiteY2" fmla="*/ 514522 h 3193921"/>
              <a:gd name="connsiteX3" fmla="*/ 2234458 w 7302125"/>
              <a:gd name="connsiteY3" fmla="*/ 145140 h 3193921"/>
              <a:gd name="connsiteX4" fmla="*/ 6294817 w 7302125"/>
              <a:gd name="connsiteY4" fmla="*/ 3192304 h 3193921"/>
              <a:gd name="connsiteX5" fmla="*/ 7302125 w 7302125"/>
              <a:gd name="connsiteY5" fmla="*/ 2829207 h 3193921"/>
              <a:gd name="connsiteX0" fmla="*/ 0 w 7302125"/>
              <a:gd name="connsiteY0" fmla="*/ 1144563 h 3208619"/>
              <a:gd name="connsiteX1" fmla="*/ 703273 w 7302125"/>
              <a:gd name="connsiteY1" fmla="*/ 743172 h 3208619"/>
              <a:gd name="connsiteX2" fmla="*/ 1801072 w 7302125"/>
              <a:gd name="connsiteY2" fmla="*/ 515467 h 3208619"/>
              <a:gd name="connsiteX3" fmla="*/ 2234458 w 7302125"/>
              <a:gd name="connsiteY3" fmla="*/ 146085 h 3208619"/>
              <a:gd name="connsiteX4" fmla="*/ 6485411 w 7302125"/>
              <a:gd name="connsiteY4" fmla="*/ 3207008 h 3208619"/>
              <a:gd name="connsiteX5" fmla="*/ 7302125 w 7302125"/>
              <a:gd name="connsiteY5" fmla="*/ 2830152 h 3208619"/>
              <a:gd name="connsiteX0" fmla="*/ 0 w 7302125"/>
              <a:gd name="connsiteY0" fmla="*/ 1145035 h 3215966"/>
              <a:gd name="connsiteX1" fmla="*/ 703273 w 7302125"/>
              <a:gd name="connsiteY1" fmla="*/ 743644 h 3215966"/>
              <a:gd name="connsiteX2" fmla="*/ 1801072 w 7302125"/>
              <a:gd name="connsiteY2" fmla="*/ 515939 h 3215966"/>
              <a:gd name="connsiteX3" fmla="*/ 2234458 w 7302125"/>
              <a:gd name="connsiteY3" fmla="*/ 146557 h 3215966"/>
              <a:gd name="connsiteX4" fmla="*/ 6580708 w 7302125"/>
              <a:gd name="connsiteY4" fmla="*/ 3214359 h 3215966"/>
              <a:gd name="connsiteX5" fmla="*/ 7302125 w 7302125"/>
              <a:gd name="connsiteY5" fmla="*/ 2830624 h 3215966"/>
              <a:gd name="connsiteX0" fmla="*/ 0 w 7302125"/>
              <a:gd name="connsiteY0" fmla="*/ 1145035 h 3215966"/>
              <a:gd name="connsiteX1" fmla="*/ 703273 w 7302125"/>
              <a:gd name="connsiteY1" fmla="*/ 743644 h 3215966"/>
              <a:gd name="connsiteX2" fmla="*/ 1801072 w 7302125"/>
              <a:gd name="connsiteY2" fmla="*/ 515939 h 3215966"/>
              <a:gd name="connsiteX3" fmla="*/ 2234458 w 7302125"/>
              <a:gd name="connsiteY3" fmla="*/ 146557 h 3215966"/>
              <a:gd name="connsiteX4" fmla="*/ 6580708 w 7302125"/>
              <a:gd name="connsiteY4" fmla="*/ 3214359 h 3215966"/>
              <a:gd name="connsiteX5" fmla="*/ 7302125 w 7302125"/>
              <a:gd name="connsiteY5" fmla="*/ 2830624 h 3215966"/>
              <a:gd name="connsiteX0" fmla="*/ 0 w 6598852"/>
              <a:gd name="connsiteY0" fmla="*/ 743644 h 3215966"/>
              <a:gd name="connsiteX1" fmla="*/ 1097799 w 6598852"/>
              <a:gd name="connsiteY1" fmla="*/ 515939 h 3215966"/>
              <a:gd name="connsiteX2" fmla="*/ 1531185 w 6598852"/>
              <a:gd name="connsiteY2" fmla="*/ 146557 h 3215966"/>
              <a:gd name="connsiteX3" fmla="*/ 5877435 w 6598852"/>
              <a:gd name="connsiteY3" fmla="*/ 3214359 h 3215966"/>
              <a:gd name="connsiteX4" fmla="*/ 6598852 w 6598852"/>
              <a:gd name="connsiteY4" fmla="*/ 2830624 h 3215966"/>
              <a:gd name="connsiteX0" fmla="*/ 0 w 5501053"/>
              <a:gd name="connsiteY0" fmla="*/ 515939 h 3215966"/>
              <a:gd name="connsiteX1" fmla="*/ 433386 w 5501053"/>
              <a:gd name="connsiteY1" fmla="*/ 146557 h 3215966"/>
              <a:gd name="connsiteX2" fmla="*/ 4779636 w 5501053"/>
              <a:gd name="connsiteY2" fmla="*/ 3214359 h 3215966"/>
              <a:gd name="connsiteX3" fmla="*/ 5501053 w 5501053"/>
              <a:gd name="connsiteY3" fmla="*/ 2830624 h 3215966"/>
              <a:gd name="connsiteX0" fmla="*/ 0 w 5067667"/>
              <a:gd name="connsiteY0" fmla="*/ 0 h 3069409"/>
              <a:gd name="connsiteX1" fmla="*/ 4346250 w 5067667"/>
              <a:gd name="connsiteY1" fmla="*/ 3067802 h 3069409"/>
              <a:gd name="connsiteX2" fmla="*/ 5067667 w 5067667"/>
              <a:gd name="connsiteY2" fmla="*/ 2684067 h 3069409"/>
              <a:gd name="connsiteX0" fmla="*/ 0 w 3023878"/>
              <a:gd name="connsiteY0" fmla="*/ 0 h 1565699"/>
              <a:gd name="connsiteX1" fmla="*/ 2302461 w 3023878"/>
              <a:gd name="connsiteY1" fmla="*/ 1562151 h 1565699"/>
              <a:gd name="connsiteX2" fmla="*/ 3023878 w 3023878"/>
              <a:gd name="connsiteY2" fmla="*/ 1178416 h 1565699"/>
              <a:gd name="connsiteX0" fmla="*/ 0 w 1613066"/>
              <a:gd name="connsiteY0" fmla="*/ 1253127 h 1350960"/>
              <a:gd name="connsiteX1" fmla="*/ 891649 w 1613066"/>
              <a:gd name="connsiteY1" fmla="*/ 383735 h 1350960"/>
              <a:gd name="connsiteX2" fmla="*/ 1613066 w 1613066"/>
              <a:gd name="connsiteY2" fmla="*/ 0 h 1350960"/>
              <a:gd name="connsiteX0" fmla="*/ 222243 w 1835309"/>
              <a:gd name="connsiteY0" fmla="*/ 1253127 h 1253127"/>
              <a:gd name="connsiteX1" fmla="*/ 1113892 w 1835309"/>
              <a:gd name="connsiteY1" fmla="*/ 383735 h 1253127"/>
              <a:gd name="connsiteX2" fmla="*/ 1835309 w 1835309"/>
              <a:gd name="connsiteY2" fmla="*/ 0 h 1253127"/>
              <a:gd name="connsiteX0" fmla="*/ 0 w 1613066"/>
              <a:gd name="connsiteY0" fmla="*/ 1253127 h 1253127"/>
              <a:gd name="connsiteX1" fmla="*/ 277108 w 1613066"/>
              <a:gd name="connsiteY1" fmla="*/ 350869 h 1253127"/>
              <a:gd name="connsiteX2" fmla="*/ 891649 w 1613066"/>
              <a:gd name="connsiteY2" fmla="*/ 383735 h 1253127"/>
              <a:gd name="connsiteX3" fmla="*/ 1613066 w 1613066"/>
              <a:gd name="connsiteY3" fmla="*/ 0 h 1253127"/>
              <a:gd name="connsiteX0" fmla="*/ 165786 w 1778852"/>
              <a:gd name="connsiteY0" fmla="*/ 1253127 h 1253127"/>
              <a:gd name="connsiteX1" fmla="*/ 39588 w 1778852"/>
              <a:gd name="connsiteY1" fmla="*/ 45870 h 1253127"/>
              <a:gd name="connsiteX2" fmla="*/ 1057435 w 1778852"/>
              <a:gd name="connsiteY2" fmla="*/ 383735 h 1253127"/>
              <a:gd name="connsiteX3" fmla="*/ 1778852 w 1778852"/>
              <a:gd name="connsiteY3" fmla="*/ 0 h 1253127"/>
              <a:gd name="connsiteX0" fmla="*/ 165786 w 1778852"/>
              <a:gd name="connsiteY0" fmla="*/ 1253127 h 1253127"/>
              <a:gd name="connsiteX1" fmla="*/ 39588 w 1778852"/>
              <a:gd name="connsiteY1" fmla="*/ 45870 h 1253127"/>
              <a:gd name="connsiteX2" fmla="*/ 1057435 w 1778852"/>
              <a:gd name="connsiteY2" fmla="*/ 383735 h 1253127"/>
              <a:gd name="connsiteX3" fmla="*/ 1778852 w 1778852"/>
              <a:gd name="connsiteY3" fmla="*/ 0 h 1253127"/>
              <a:gd name="connsiteX0" fmla="*/ 239818 w 1852884"/>
              <a:gd name="connsiteY0" fmla="*/ 1253127 h 1253127"/>
              <a:gd name="connsiteX1" fmla="*/ 113620 w 1852884"/>
              <a:gd name="connsiteY1" fmla="*/ 45870 h 1253127"/>
              <a:gd name="connsiteX2" fmla="*/ 1131467 w 1852884"/>
              <a:gd name="connsiteY2" fmla="*/ 383735 h 1253127"/>
              <a:gd name="connsiteX3" fmla="*/ 1852884 w 1852884"/>
              <a:gd name="connsiteY3" fmla="*/ 0 h 1253127"/>
              <a:gd name="connsiteX0" fmla="*/ 102890 w 1715956"/>
              <a:gd name="connsiteY0" fmla="*/ 1263901 h 1263901"/>
              <a:gd name="connsiteX1" fmla="*/ 149093 w 1715956"/>
              <a:gd name="connsiteY1" fmla="*/ 3949 h 1263901"/>
              <a:gd name="connsiteX2" fmla="*/ 994539 w 1715956"/>
              <a:gd name="connsiteY2" fmla="*/ 394509 h 1263901"/>
              <a:gd name="connsiteX3" fmla="*/ 1715956 w 1715956"/>
              <a:gd name="connsiteY3" fmla="*/ 10774 h 1263901"/>
              <a:gd name="connsiteX0" fmla="*/ 102890 w 1715956"/>
              <a:gd name="connsiteY0" fmla="*/ 1260506 h 1260506"/>
              <a:gd name="connsiteX1" fmla="*/ 149093 w 1715956"/>
              <a:gd name="connsiteY1" fmla="*/ 554 h 1260506"/>
              <a:gd name="connsiteX2" fmla="*/ 994539 w 1715956"/>
              <a:gd name="connsiteY2" fmla="*/ 391114 h 1260506"/>
              <a:gd name="connsiteX3" fmla="*/ 1715956 w 1715956"/>
              <a:gd name="connsiteY3" fmla="*/ 7379 h 1260506"/>
              <a:gd name="connsiteX0" fmla="*/ 113258 w 1726324"/>
              <a:gd name="connsiteY0" fmla="*/ 1269561 h 1269561"/>
              <a:gd name="connsiteX1" fmla="*/ 159461 w 1726324"/>
              <a:gd name="connsiteY1" fmla="*/ 9609 h 1269561"/>
              <a:gd name="connsiteX2" fmla="*/ 1004907 w 1726324"/>
              <a:gd name="connsiteY2" fmla="*/ 400169 h 1269561"/>
              <a:gd name="connsiteX3" fmla="*/ 1726324 w 1726324"/>
              <a:gd name="connsiteY3" fmla="*/ 16434 h 1269561"/>
              <a:gd name="connsiteX0" fmla="*/ 113258 w 1726324"/>
              <a:gd name="connsiteY0" fmla="*/ 1269561 h 1269561"/>
              <a:gd name="connsiteX1" fmla="*/ 159461 w 1726324"/>
              <a:gd name="connsiteY1" fmla="*/ 9609 h 1269561"/>
              <a:gd name="connsiteX2" fmla="*/ 1004907 w 1726324"/>
              <a:gd name="connsiteY2" fmla="*/ 400169 h 1269561"/>
              <a:gd name="connsiteX3" fmla="*/ 1726324 w 1726324"/>
              <a:gd name="connsiteY3" fmla="*/ 16434 h 1269561"/>
              <a:gd name="connsiteX0" fmla="*/ 113258 w 1726324"/>
              <a:gd name="connsiteY0" fmla="*/ 1269561 h 1269561"/>
              <a:gd name="connsiteX1" fmla="*/ 159461 w 1726324"/>
              <a:gd name="connsiteY1" fmla="*/ 9609 h 1269561"/>
              <a:gd name="connsiteX2" fmla="*/ 1004907 w 1726324"/>
              <a:gd name="connsiteY2" fmla="*/ 400169 h 1269561"/>
              <a:gd name="connsiteX3" fmla="*/ 1726324 w 1726324"/>
              <a:gd name="connsiteY3" fmla="*/ 16434 h 1269561"/>
              <a:gd name="connsiteX0" fmla="*/ 187416 w 1800482"/>
              <a:gd name="connsiteY0" fmla="*/ 1272951 h 1272951"/>
              <a:gd name="connsiteX1" fmla="*/ 233619 w 1800482"/>
              <a:gd name="connsiteY1" fmla="*/ 12999 h 1272951"/>
              <a:gd name="connsiteX2" fmla="*/ 1079065 w 1800482"/>
              <a:gd name="connsiteY2" fmla="*/ 403559 h 1272951"/>
              <a:gd name="connsiteX3" fmla="*/ 1800482 w 1800482"/>
              <a:gd name="connsiteY3" fmla="*/ 19824 h 1272951"/>
              <a:gd name="connsiteX0" fmla="*/ 89466 w 1702532"/>
              <a:gd name="connsiteY0" fmla="*/ 1260305 h 1260305"/>
              <a:gd name="connsiteX1" fmla="*/ 135669 w 1702532"/>
              <a:gd name="connsiteY1" fmla="*/ 353 h 1260305"/>
              <a:gd name="connsiteX2" fmla="*/ 981115 w 1702532"/>
              <a:gd name="connsiteY2" fmla="*/ 390913 h 1260305"/>
              <a:gd name="connsiteX3" fmla="*/ 1702532 w 1702532"/>
              <a:gd name="connsiteY3" fmla="*/ 7178 h 1260305"/>
              <a:gd name="connsiteX0" fmla="*/ 137039 w 1750105"/>
              <a:gd name="connsiteY0" fmla="*/ 1253127 h 1253127"/>
              <a:gd name="connsiteX1" fmla="*/ 120560 w 1750105"/>
              <a:gd name="connsiteY1" fmla="*/ 65285 h 1253127"/>
              <a:gd name="connsiteX2" fmla="*/ 1028688 w 1750105"/>
              <a:gd name="connsiteY2" fmla="*/ 383735 h 1253127"/>
              <a:gd name="connsiteX3" fmla="*/ 1750105 w 175010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3329 w 1756395"/>
              <a:gd name="connsiteY0" fmla="*/ 1253127 h 1253127"/>
              <a:gd name="connsiteX1" fmla="*/ 126850 w 1756395"/>
              <a:gd name="connsiteY1" fmla="*/ 65285 h 1253127"/>
              <a:gd name="connsiteX2" fmla="*/ 1034978 w 1756395"/>
              <a:gd name="connsiteY2" fmla="*/ 383735 h 1253127"/>
              <a:gd name="connsiteX3" fmla="*/ 1756395 w 1756395"/>
              <a:gd name="connsiteY3" fmla="*/ 0 h 1253127"/>
              <a:gd name="connsiteX0" fmla="*/ 146588 w 1759654"/>
              <a:gd name="connsiteY0" fmla="*/ 1253127 h 1253127"/>
              <a:gd name="connsiteX1" fmla="*/ 130109 w 1759654"/>
              <a:gd name="connsiteY1" fmla="*/ 65285 h 1253127"/>
              <a:gd name="connsiteX2" fmla="*/ 1038237 w 1759654"/>
              <a:gd name="connsiteY2" fmla="*/ 383735 h 1253127"/>
              <a:gd name="connsiteX3" fmla="*/ 1759654 w 1759654"/>
              <a:gd name="connsiteY3" fmla="*/ 0 h 1253127"/>
              <a:gd name="connsiteX0" fmla="*/ 172515 w 1785581"/>
              <a:gd name="connsiteY0" fmla="*/ 1253127 h 1253127"/>
              <a:gd name="connsiteX1" fmla="*/ 156036 w 1785581"/>
              <a:gd name="connsiteY1" fmla="*/ 65285 h 1253127"/>
              <a:gd name="connsiteX2" fmla="*/ 1064164 w 1785581"/>
              <a:gd name="connsiteY2" fmla="*/ 383735 h 1253127"/>
              <a:gd name="connsiteX3" fmla="*/ 1785581 w 1785581"/>
              <a:gd name="connsiteY3" fmla="*/ 0 h 1253127"/>
              <a:gd name="connsiteX0" fmla="*/ 113698 w 1697920"/>
              <a:gd name="connsiteY0" fmla="*/ 1278200 h 1278200"/>
              <a:gd name="connsiteX1" fmla="*/ 68375 w 1697920"/>
              <a:gd name="connsiteY1" fmla="*/ 65285 h 1278200"/>
              <a:gd name="connsiteX2" fmla="*/ 976503 w 1697920"/>
              <a:gd name="connsiteY2" fmla="*/ 383735 h 1278200"/>
              <a:gd name="connsiteX3" fmla="*/ 1697920 w 1697920"/>
              <a:gd name="connsiteY3" fmla="*/ 0 h 1278200"/>
              <a:gd name="connsiteX0" fmla="*/ 126888 w 1711110"/>
              <a:gd name="connsiteY0" fmla="*/ 1278200 h 1278200"/>
              <a:gd name="connsiteX1" fmla="*/ 81565 w 1711110"/>
              <a:gd name="connsiteY1" fmla="*/ 65285 h 1278200"/>
              <a:gd name="connsiteX2" fmla="*/ 989693 w 1711110"/>
              <a:gd name="connsiteY2" fmla="*/ 383735 h 1278200"/>
              <a:gd name="connsiteX3" fmla="*/ 1711110 w 1711110"/>
              <a:gd name="connsiteY3" fmla="*/ 0 h 1278200"/>
              <a:gd name="connsiteX0" fmla="*/ 170722 w 1754944"/>
              <a:gd name="connsiteY0" fmla="*/ 1278200 h 1278200"/>
              <a:gd name="connsiteX1" fmla="*/ 125399 w 1754944"/>
              <a:gd name="connsiteY1" fmla="*/ 65285 h 1278200"/>
              <a:gd name="connsiteX2" fmla="*/ 1033527 w 1754944"/>
              <a:gd name="connsiteY2" fmla="*/ 383735 h 1278200"/>
              <a:gd name="connsiteX3" fmla="*/ 1754944 w 1754944"/>
              <a:gd name="connsiteY3" fmla="*/ 0 h 1278200"/>
              <a:gd name="connsiteX0" fmla="*/ 119784 w 1704006"/>
              <a:gd name="connsiteY0" fmla="*/ 1278200 h 1278200"/>
              <a:gd name="connsiteX1" fmla="*/ 156712 w 1704006"/>
              <a:gd name="connsiteY1" fmla="*/ 40568 h 1278200"/>
              <a:gd name="connsiteX2" fmla="*/ 982589 w 1704006"/>
              <a:gd name="connsiteY2" fmla="*/ 383735 h 1278200"/>
              <a:gd name="connsiteX3" fmla="*/ 1704006 w 1704006"/>
              <a:gd name="connsiteY3" fmla="*/ 0 h 1278200"/>
              <a:gd name="connsiteX0" fmla="*/ 121079 w 1705301"/>
              <a:gd name="connsiteY0" fmla="*/ 1278200 h 1278200"/>
              <a:gd name="connsiteX1" fmla="*/ 158007 w 1705301"/>
              <a:gd name="connsiteY1" fmla="*/ 40568 h 1278200"/>
              <a:gd name="connsiteX2" fmla="*/ 983884 w 1705301"/>
              <a:gd name="connsiteY2" fmla="*/ 383735 h 1278200"/>
              <a:gd name="connsiteX3" fmla="*/ 1705301 w 1705301"/>
              <a:gd name="connsiteY3" fmla="*/ 0 h 1278200"/>
              <a:gd name="connsiteX0" fmla="*/ 121079 w 2072270"/>
              <a:gd name="connsiteY0" fmla="*/ 1531426 h 1531426"/>
              <a:gd name="connsiteX1" fmla="*/ 158007 w 2072270"/>
              <a:gd name="connsiteY1" fmla="*/ 293794 h 1531426"/>
              <a:gd name="connsiteX2" fmla="*/ 983884 w 2072270"/>
              <a:gd name="connsiteY2" fmla="*/ 636961 h 1531426"/>
              <a:gd name="connsiteX3" fmla="*/ 2072270 w 2072270"/>
              <a:gd name="connsiteY3" fmla="*/ 0 h 1531426"/>
              <a:gd name="connsiteX0" fmla="*/ 121079 w 2091840"/>
              <a:gd name="connsiteY0" fmla="*/ 1484032 h 1484032"/>
              <a:gd name="connsiteX1" fmla="*/ 158007 w 2091840"/>
              <a:gd name="connsiteY1" fmla="*/ 246400 h 1484032"/>
              <a:gd name="connsiteX2" fmla="*/ 983884 w 2091840"/>
              <a:gd name="connsiteY2" fmla="*/ 589567 h 1484032"/>
              <a:gd name="connsiteX3" fmla="*/ 2091840 w 2091840"/>
              <a:gd name="connsiteY3" fmla="*/ 0 h 1484032"/>
              <a:gd name="connsiteX0" fmla="*/ 121079 w 2091840"/>
              <a:gd name="connsiteY0" fmla="*/ 1484032 h 1484032"/>
              <a:gd name="connsiteX1" fmla="*/ 158007 w 2091840"/>
              <a:gd name="connsiteY1" fmla="*/ 246400 h 1484032"/>
              <a:gd name="connsiteX2" fmla="*/ 983884 w 2091840"/>
              <a:gd name="connsiteY2" fmla="*/ 589567 h 1484032"/>
              <a:gd name="connsiteX3" fmla="*/ 2091840 w 2091840"/>
              <a:gd name="connsiteY3" fmla="*/ 0 h 1484032"/>
              <a:gd name="connsiteX0" fmla="*/ 121079 w 2115537"/>
              <a:gd name="connsiteY0" fmla="*/ 1493817 h 1493817"/>
              <a:gd name="connsiteX1" fmla="*/ 158007 w 2115537"/>
              <a:gd name="connsiteY1" fmla="*/ 256185 h 1493817"/>
              <a:gd name="connsiteX2" fmla="*/ 983884 w 2115537"/>
              <a:gd name="connsiteY2" fmla="*/ 599352 h 1493817"/>
              <a:gd name="connsiteX3" fmla="*/ 2115537 w 2115537"/>
              <a:gd name="connsiteY3" fmla="*/ 0 h 1493817"/>
              <a:gd name="connsiteX0" fmla="*/ 81842 w 2078185"/>
              <a:gd name="connsiteY0" fmla="*/ 1466859 h 1466859"/>
              <a:gd name="connsiteX1" fmla="*/ 120655 w 2078185"/>
              <a:gd name="connsiteY1" fmla="*/ 256185 h 1466859"/>
              <a:gd name="connsiteX2" fmla="*/ 946532 w 2078185"/>
              <a:gd name="connsiteY2" fmla="*/ 599352 h 1466859"/>
              <a:gd name="connsiteX3" fmla="*/ 2078185 w 2078185"/>
              <a:gd name="connsiteY3" fmla="*/ 0 h 1466859"/>
              <a:gd name="connsiteX0" fmla="*/ 136861 w 2133204"/>
              <a:gd name="connsiteY0" fmla="*/ 1466859 h 1466859"/>
              <a:gd name="connsiteX1" fmla="*/ 175674 w 2133204"/>
              <a:gd name="connsiteY1" fmla="*/ 256185 h 1466859"/>
              <a:gd name="connsiteX2" fmla="*/ 1001551 w 2133204"/>
              <a:gd name="connsiteY2" fmla="*/ 599352 h 1466859"/>
              <a:gd name="connsiteX3" fmla="*/ 2133204 w 2133204"/>
              <a:gd name="connsiteY3" fmla="*/ 0 h 1466859"/>
              <a:gd name="connsiteX0" fmla="*/ 124134 w 2120477"/>
              <a:gd name="connsiteY0" fmla="*/ 1466859 h 1466859"/>
              <a:gd name="connsiteX1" fmla="*/ 185777 w 2120477"/>
              <a:gd name="connsiteY1" fmla="*/ 311478 h 1466859"/>
              <a:gd name="connsiteX2" fmla="*/ 988824 w 2120477"/>
              <a:gd name="connsiteY2" fmla="*/ 599352 h 1466859"/>
              <a:gd name="connsiteX3" fmla="*/ 2120477 w 2120477"/>
              <a:gd name="connsiteY3" fmla="*/ 0 h 1466859"/>
            </a:gdLst>
            <a:ahLst/>
            <a:cxnLst>
              <a:cxn ang="0">
                <a:pos x="connsiteX0" y="connsiteY0"/>
              </a:cxn>
              <a:cxn ang="0">
                <a:pos x="connsiteX1" y="connsiteY1"/>
              </a:cxn>
              <a:cxn ang="0">
                <a:pos x="connsiteX2" y="connsiteY2"/>
              </a:cxn>
              <a:cxn ang="0">
                <a:pos x="connsiteX3" y="connsiteY3"/>
              </a:cxn>
            </a:cxnLst>
            <a:rect l="l" t="t" r="r" b="b"/>
            <a:pathLst>
              <a:path w="2120477" h="1466859">
                <a:moveTo>
                  <a:pt x="124134" y="1466859"/>
                </a:moveTo>
                <a:cubicBezTo>
                  <a:pt x="1229" y="951757"/>
                  <a:pt x="-103425" y="395775"/>
                  <a:pt x="185777" y="311478"/>
                </a:cubicBezTo>
                <a:cubicBezTo>
                  <a:pt x="474979" y="227181"/>
                  <a:pt x="666374" y="651265"/>
                  <a:pt x="988824" y="599352"/>
                </a:cubicBezTo>
                <a:cubicBezTo>
                  <a:pt x="1311274" y="547439"/>
                  <a:pt x="1756926" y="223089"/>
                  <a:pt x="2120477" y="0"/>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ular Callout 28"/>
          <p:cNvSpPr/>
          <p:nvPr/>
        </p:nvSpPr>
        <p:spPr>
          <a:xfrm>
            <a:off x="2343197" y="3540215"/>
            <a:ext cx="1891896" cy="327964"/>
          </a:xfrm>
          <a:prstGeom prst="wedgeRoundRectCallout">
            <a:avLst>
              <a:gd name="adj1" fmla="val -61037"/>
              <a:gd name="adj2" fmla="val -467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Pearsons</a:t>
            </a:r>
            <a:r>
              <a:rPr lang="en-US" sz="1200" dirty="0">
                <a:solidFill>
                  <a:schemeClr val="tx1"/>
                </a:solidFill>
              </a:rPr>
              <a:t> Corner</a:t>
            </a:r>
          </a:p>
        </p:txBody>
      </p:sp>
      <p:sp>
        <p:nvSpPr>
          <p:cNvPr id="30" name="Rounded Rectangular Callout 29"/>
          <p:cNvSpPr/>
          <p:nvPr/>
        </p:nvSpPr>
        <p:spPr>
          <a:xfrm>
            <a:off x="4275662" y="2610252"/>
            <a:ext cx="1891896" cy="327964"/>
          </a:xfrm>
          <a:prstGeom prst="wedgeRoundRectCallout">
            <a:avLst>
              <a:gd name="adj1" fmla="val 64988"/>
              <a:gd name="adj2" fmla="val 418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Dover High School</a:t>
            </a:r>
          </a:p>
        </p:txBody>
      </p:sp>
      <p:sp>
        <p:nvSpPr>
          <p:cNvPr id="31" name="Rounded Rectangular Callout 30"/>
          <p:cNvSpPr/>
          <p:nvPr/>
        </p:nvSpPr>
        <p:spPr>
          <a:xfrm>
            <a:off x="8490088" y="1878751"/>
            <a:ext cx="1891896" cy="429798"/>
          </a:xfrm>
          <a:prstGeom prst="wedgeRoundRectCallout">
            <a:avLst>
              <a:gd name="adj1" fmla="val -49731"/>
              <a:gd name="adj2" fmla="val 19274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8 @ </a:t>
            </a:r>
            <a:r>
              <a:rPr lang="en-US" sz="1200" dirty="0" err="1"/>
              <a:t>Saulsbury</a:t>
            </a:r>
            <a:r>
              <a:rPr lang="en-US" sz="1200" dirty="0"/>
              <a:t> Road</a:t>
            </a:r>
          </a:p>
        </p:txBody>
      </p:sp>
      <p:sp>
        <p:nvSpPr>
          <p:cNvPr id="32" name="Rounded Rectangular Callout 31"/>
          <p:cNvSpPr/>
          <p:nvPr/>
        </p:nvSpPr>
        <p:spPr>
          <a:xfrm>
            <a:off x="5828981" y="4691830"/>
            <a:ext cx="1891896" cy="489771"/>
          </a:xfrm>
          <a:prstGeom prst="wedgeRoundRectCallout">
            <a:avLst>
              <a:gd name="adj1" fmla="val 65891"/>
              <a:gd name="adj2" fmla="val 80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POW-MIA Parkway</a:t>
            </a:r>
          </a:p>
        </p:txBody>
      </p:sp>
      <p:pic>
        <p:nvPicPr>
          <p:cNvPr id="33"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8012" y="3335369"/>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1" y="2366215"/>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ular Callout 41"/>
          <p:cNvSpPr/>
          <p:nvPr/>
        </p:nvSpPr>
        <p:spPr>
          <a:xfrm>
            <a:off x="6248401" y="3620930"/>
            <a:ext cx="1891896" cy="327964"/>
          </a:xfrm>
          <a:prstGeom prst="wedgeRoundRectCallout">
            <a:avLst>
              <a:gd name="adj1" fmla="val 41395"/>
              <a:gd name="adj2" fmla="val -112539"/>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SR 8 Connector</a:t>
            </a:r>
          </a:p>
        </p:txBody>
      </p:sp>
      <p:pic>
        <p:nvPicPr>
          <p:cNvPr id="2" name="Picture 1"/>
          <p:cNvPicPr>
            <a:picLocks noChangeAspect="1"/>
          </p:cNvPicPr>
          <p:nvPr/>
        </p:nvPicPr>
        <p:blipFill>
          <a:blip r:embed="rId6"/>
          <a:stretch>
            <a:fillRect/>
          </a:stretch>
        </p:blipFill>
        <p:spPr>
          <a:xfrm>
            <a:off x="7447064" y="4631037"/>
            <a:ext cx="493819" cy="493819"/>
          </a:xfrm>
          <a:prstGeom prst="rect">
            <a:avLst/>
          </a:prstGeom>
        </p:spPr>
      </p:pic>
      <p:sp>
        <p:nvSpPr>
          <p:cNvPr id="35" name="Rounded Rectangular Callout 34"/>
          <p:cNvSpPr/>
          <p:nvPr/>
        </p:nvSpPr>
        <p:spPr>
          <a:xfrm>
            <a:off x="6539404" y="1261072"/>
            <a:ext cx="1891896" cy="429798"/>
          </a:xfrm>
          <a:prstGeom prst="wedgeRoundRectCallout">
            <a:avLst>
              <a:gd name="adj1" fmla="val -46711"/>
              <a:gd name="adj2" fmla="val 16171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Kenton Road</a:t>
            </a:r>
          </a:p>
        </p:txBody>
      </p:sp>
      <p:grpSp>
        <p:nvGrpSpPr>
          <p:cNvPr id="36" name="Group 35">
            <a:extLst>
              <a:ext uri="{FF2B5EF4-FFF2-40B4-BE49-F238E27FC236}">
                <a16:creationId xmlns:a16="http://schemas.microsoft.com/office/drawing/2014/main" id="{6675DD51-78B6-4A68-848F-C8805CF072C7}"/>
              </a:ext>
            </a:extLst>
          </p:cNvPr>
          <p:cNvGrpSpPr/>
          <p:nvPr/>
        </p:nvGrpSpPr>
        <p:grpSpPr>
          <a:xfrm>
            <a:off x="127862" y="4824533"/>
            <a:ext cx="3735157" cy="1934601"/>
            <a:chOff x="7675166" y="4976812"/>
            <a:chExt cx="3735157" cy="1934601"/>
          </a:xfrm>
        </p:grpSpPr>
        <p:sp>
          <p:nvSpPr>
            <p:cNvPr id="37" name="Rectangle: Rounded Corners 36">
              <a:extLst>
                <a:ext uri="{FF2B5EF4-FFF2-40B4-BE49-F238E27FC236}">
                  <a16:creationId xmlns:a16="http://schemas.microsoft.com/office/drawing/2014/main" id="{63949DF9-C7ED-468B-8564-1641F84D0038}"/>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9676A54-FFC1-4593-944B-9F7AE42CB223}"/>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9" name="TextBox 38">
              <a:extLst>
                <a:ext uri="{FF2B5EF4-FFF2-40B4-BE49-F238E27FC236}">
                  <a16:creationId xmlns:a16="http://schemas.microsoft.com/office/drawing/2014/main" id="{E7D58F45-91B4-418C-B882-6707C216F883}"/>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0" name="Rectangle 39">
              <a:extLst>
                <a:ext uri="{FF2B5EF4-FFF2-40B4-BE49-F238E27FC236}">
                  <a16:creationId xmlns:a16="http://schemas.microsoft.com/office/drawing/2014/main" id="{65DB61AA-80C8-481D-B81E-580A398C1963}"/>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6" name="TextBox 45">
              <a:extLst>
                <a:ext uri="{FF2B5EF4-FFF2-40B4-BE49-F238E27FC236}">
                  <a16:creationId xmlns:a16="http://schemas.microsoft.com/office/drawing/2014/main" id="{A2816487-5819-4472-92D3-019FDB25DA4F}"/>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51" name="Rectangle 50">
              <a:extLst>
                <a:ext uri="{FF2B5EF4-FFF2-40B4-BE49-F238E27FC236}">
                  <a16:creationId xmlns:a16="http://schemas.microsoft.com/office/drawing/2014/main" id="{A1F12576-1836-419A-B3C5-D4586731BBAA}"/>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2" name="TextBox 51">
              <a:extLst>
                <a:ext uri="{FF2B5EF4-FFF2-40B4-BE49-F238E27FC236}">
                  <a16:creationId xmlns:a16="http://schemas.microsoft.com/office/drawing/2014/main" id="{92CC7A51-3DB0-485F-98B6-85FEC4D92EFC}"/>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53" name="Picture 10" descr="C:\Users\Robert.McCleary\AppData\Local\Microsoft\Windows\Temporary Internet Files\Content.IE5\E37VO5L9\600px-Red_check.svg[1].png">
              <a:extLst>
                <a:ext uri="{FF2B5EF4-FFF2-40B4-BE49-F238E27FC236}">
                  <a16:creationId xmlns:a16="http://schemas.microsoft.com/office/drawing/2014/main" id="{E460F084-880B-48BC-99A0-5AB3F1AD2B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1A75DC70-06E8-40E8-914B-DDC3FBC03183}"/>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5" name="TextBox 54">
              <a:extLst>
                <a:ext uri="{FF2B5EF4-FFF2-40B4-BE49-F238E27FC236}">
                  <a16:creationId xmlns:a16="http://schemas.microsoft.com/office/drawing/2014/main" id="{DF95B991-0EA4-4EEA-8717-C1E119FCD2D3}"/>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3" name="Freeform: Shape 2">
            <a:extLst>
              <a:ext uri="{FF2B5EF4-FFF2-40B4-BE49-F238E27FC236}">
                <a16:creationId xmlns:a16="http://schemas.microsoft.com/office/drawing/2014/main" id="{DEEEF28F-D87D-4F1B-8D66-5B474BC73528}"/>
              </a:ext>
            </a:extLst>
          </p:cNvPr>
          <p:cNvSpPr/>
          <p:nvPr/>
        </p:nvSpPr>
        <p:spPr>
          <a:xfrm>
            <a:off x="6300788" y="2100263"/>
            <a:ext cx="1081087" cy="876300"/>
          </a:xfrm>
          <a:custGeom>
            <a:avLst/>
            <a:gdLst>
              <a:gd name="connsiteX0" fmla="*/ 1081087 w 1081087"/>
              <a:gd name="connsiteY0" fmla="*/ 876300 h 876300"/>
              <a:gd name="connsiteX1" fmla="*/ 1028700 w 1081087"/>
              <a:gd name="connsiteY1" fmla="*/ 485775 h 876300"/>
              <a:gd name="connsiteX2" fmla="*/ 885825 w 1081087"/>
              <a:gd name="connsiteY2" fmla="*/ 338137 h 876300"/>
              <a:gd name="connsiteX3" fmla="*/ 600075 w 1081087"/>
              <a:gd name="connsiteY3" fmla="*/ 200025 h 876300"/>
              <a:gd name="connsiteX4" fmla="*/ 290512 w 1081087"/>
              <a:gd name="connsiteY4" fmla="*/ 95250 h 876300"/>
              <a:gd name="connsiteX5" fmla="*/ 0 w 1081087"/>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087" h="876300">
                <a:moveTo>
                  <a:pt x="1081087" y="876300"/>
                </a:moveTo>
                <a:lnTo>
                  <a:pt x="1028700" y="485775"/>
                </a:lnTo>
                <a:lnTo>
                  <a:pt x="885825" y="338137"/>
                </a:lnTo>
                <a:lnTo>
                  <a:pt x="600075" y="200025"/>
                </a:lnTo>
                <a:lnTo>
                  <a:pt x="290512" y="95250"/>
                </a:lnTo>
                <a:lnTo>
                  <a:pt x="0" y="0"/>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72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29" t="7876" b="10732"/>
          <a:stretch/>
        </p:blipFill>
        <p:spPr bwMode="auto">
          <a:xfrm>
            <a:off x="609600" y="1"/>
            <a:ext cx="109728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Donut 39"/>
          <p:cNvSpPr/>
          <p:nvPr/>
        </p:nvSpPr>
        <p:spPr>
          <a:xfrm>
            <a:off x="6814187" y="6306848"/>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Donut 40"/>
          <p:cNvSpPr/>
          <p:nvPr/>
        </p:nvSpPr>
        <p:spPr>
          <a:xfrm>
            <a:off x="5594034" y="54864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Donut 41"/>
          <p:cNvSpPr/>
          <p:nvPr/>
        </p:nvSpPr>
        <p:spPr>
          <a:xfrm>
            <a:off x="6461760" y="6097298"/>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Donut 42"/>
          <p:cNvSpPr/>
          <p:nvPr/>
        </p:nvSpPr>
        <p:spPr>
          <a:xfrm>
            <a:off x="2604160" y="9906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Donut 43"/>
          <p:cNvSpPr/>
          <p:nvPr/>
        </p:nvSpPr>
        <p:spPr>
          <a:xfrm>
            <a:off x="2712720" y="304511"/>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Donut 44"/>
          <p:cNvSpPr/>
          <p:nvPr/>
        </p:nvSpPr>
        <p:spPr>
          <a:xfrm>
            <a:off x="3268080" y="33528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6" name="Group 45"/>
          <p:cNvGrpSpPr/>
          <p:nvPr/>
        </p:nvGrpSpPr>
        <p:grpSpPr>
          <a:xfrm>
            <a:off x="622939" y="4"/>
            <a:ext cx="1682117" cy="1603375"/>
            <a:chOff x="3870324" y="2627313"/>
            <a:chExt cx="1401764" cy="1603375"/>
          </a:xfrm>
        </p:grpSpPr>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ounded Rectangle 47"/>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3870324" y="2743200"/>
              <a:ext cx="14017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sp>
        <p:nvSpPr>
          <p:cNvPr id="51" name="Donut 50"/>
          <p:cNvSpPr/>
          <p:nvPr/>
        </p:nvSpPr>
        <p:spPr>
          <a:xfrm>
            <a:off x="3093748" y="2812905"/>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Donut 51"/>
          <p:cNvSpPr/>
          <p:nvPr/>
        </p:nvSpPr>
        <p:spPr>
          <a:xfrm>
            <a:off x="2857526" y="2345314"/>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Donut 52"/>
          <p:cNvSpPr/>
          <p:nvPr/>
        </p:nvSpPr>
        <p:spPr>
          <a:xfrm>
            <a:off x="2604160" y="1676400"/>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ounded Rectangular Callout 53"/>
          <p:cNvSpPr/>
          <p:nvPr/>
        </p:nvSpPr>
        <p:spPr>
          <a:xfrm>
            <a:off x="3234228" y="1598109"/>
            <a:ext cx="2248826" cy="305811"/>
          </a:xfrm>
          <a:prstGeom prst="wedgeRoundRectCallout">
            <a:avLst>
              <a:gd name="adj1" fmla="val -64858"/>
              <a:gd name="adj2" fmla="val 376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North Frederica</a:t>
            </a:r>
          </a:p>
        </p:txBody>
      </p:sp>
      <p:sp>
        <p:nvSpPr>
          <p:cNvPr id="55" name="Freeform 54"/>
          <p:cNvSpPr/>
          <p:nvPr/>
        </p:nvSpPr>
        <p:spPr>
          <a:xfrm>
            <a:off x="2826485" y="469757"/>
            <a:ext cx="4246804" cy="6053136"/>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39003" h="6053136">
                <a:moveTo>
                  <a:pt x="81428" y="0"/>
                </a:moveTo>
                <a:cubicBezTo>
                  <a:pt x="93331" y="197139"/>
                  <a:pt x="9971" y="526401"/>
                  <a:pt x="445" y="654195"/>
                </a:cubicBezTo>
                <a:cubicBezTo>
                  <a:pt x="-4319" y="824852"/>
                  <a:pt x="30624" y="910718"/>
                  <a:pt x="33803" y="1028698"/>
                </a:cubicBezTo>
                <a:cubicBezTo>
                  <a:pt x="36982" y="1146678"/>
                  <a:pt x="46505" y="1209674"/>
                  <a:pt x="19518" y="1362074"/>
                </a:cubicBezTo>
                <a:cubicBezTo>
                  <a:pt x="-7469" y="1514474"/>
                  <a:pt x="12709" y="1592013"/>
                  <a:pt x="43329" y="1714497"/>
                </a:cubicBezTo>
                <a:cubicBezTo>
                  <a:pt x="103654" y="1889122"/>
                  <a:pt x="206047" y="2015330"/>
                  <a:pt x="267166" y="2143124"/>
                </a:cubicBezTo>
                <a:cubicBezTo>
                  <a:pt x="328285" y="2270918"/>
                  <a:pt x="350510" y="2296318"/>
                  <a:pt x="410041" y="2481261"/>
                </a:cubicBezTo>
                <a:cubicBezTo>
                  <a:pt x="469572" y="2666204"/>
                  <a:pt x="412425" y="2753229"/>
                  <a:pt x="452903" y="2881312"/>
                </a:cubicBezTo>
                <a:cubicBezTo>
                  <a:pt x="493381" y="3009395"/>
                  <a:pt x="695774" y="3124055"/>
                  <a:pt x="776733" y="3254519"/>
                </a:cubicBezTo>
                <a:cubicBezTo>
                  <a:pt x="857692" y="3384983"/>
                  <a:pt x="781491" y="3580246"/>
                  <a:pt x="976757" y="3697432"/>
                </a:cubicBezTo>
                <a:cubicBezTo>
                  <a:pt x="1428401" y="4021282"/>
                  <a:pt x="1634793" y="4123819"/>
                  <a:pt x="1767352" y="4295774"/>
                </a:cubicBezTo>
                <a:cubicBezTo>
                  <a:pt x="1899911" y="4467729"/>
                  <a:pt x="1794338" y="4629943"/>
                  <a:pt x="2086439" y="4957761"/>
                </a:cubicBezTo>
                <a:cubicBezTo>
                  <a:pt x="2545227" y="5152229"/>
                  <a:pt x="3292940" y="5833267"/>
                  <a:pt x="3539003" y="6053136"/>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ounded Rectangular Callout 55"/>
          <p:cNvSpPr/>
          <p:nvPr/>
        </p:nvSpPr>
        <p:spPr>
          <a:xfrm>
            <a:off x="3485250" y="2143321"/>
            <a:ext cx="2248828" cy="329694"/>
          </a:xfrm>
          <a:prstGeom prst="wedgeRoundRectCallout">
            <a:avLst>
              <a:gd name="adj1" fmla="val -65693"/>
              <a:gd name="adj2" fmla="val 582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South Frederica</a:t>
            </a:r>
          </a:p>
        </p:txBody>
      </p:sp>
      <p:sp>
        <p:nvSpPr>
          <p:cNvPr id="57" name="Rounded Rectangular Callout 56"/>
          <p:cNvSpPr/>
          <p:nvPr/>
        </p:nvSpPr>
        <p:spPr>
          <a:xfrm>
            <a:off x="3358527" y="191081"/>
            <a:ext cx="2160448" cy="342899"/>
          </a:xfrm>
          <a:prstGeom prst="wedgeRoundRectCallout">
            <a:avLst>
              <a:gd name="adj1" fmla="val -67588"/>
              <a:gd name="adj2" fmla="val 3861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SR 9 DAFB</a:t>
            </a:r>
          </a:p>
        </p:txBody>
      </p:sp>
      <p:sp>
        <p:nvSpPr>
          <p:cNvPr id="58" name="Rounded Rectangular Callout 57"/>
          <p:cNvSpPr/>
          <p:nvPr/>
        </p:nvSpPr>
        <p:spPr>
          <a:xfrm>
            <a:off x="3666789" y="2593308"/>
            <a:ext cx="2270275" cy="369311"/>
          </a:xfrm>
          <a:prstGeom prst="wedgeRoundRectCallout">
            <a:avLst>
              <a:gd name="adj1" fmla="val -62393"/>
              <a:gd name="adj2" fmla="val 5752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Thompsonville Rd</a:t>
            </a:r>
          </a:p>
        </p:txBody>
      </p:sp>
      <p:sp>
        <p:nvSpPr>
          <p:cNvPr id="59" name="Rounded Rectangular Callout 58"/>
          <p:cNvSpPr/>
          <p:nvPr/>
        </p:nvSpPr>
        <p:spPr>
          <a:xfrm>
            <a:off x="3816844" y="3210093"/>
            <a:ext cx="2063117" cy="304800"/>
          </a:xfrm>
          <a:prstGeom prst="wedgeRoundRectCallout">
            <a:avLst>
              <a:gd name="adj1" fmla="val -63085"/>
              <a:gd name="adj2" fmla="val 506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NE Front St.</a:t>
            </a:r>
          </a:p>
        </p:txBody>
      </p:sp>
      <p:sp>
        <p:nvSpPr>
          <p:cNvPr id="60" name="Rounded Rectangular Callout 59"/>
          <p:cNvSpPr/>
          <p:nvPr/>
        </p:nvSpPr>
        <p:spPr>
          <a:xfrm>
            <a:off x="4248387" y="3810000"/>
            <a:ext cx="2063117" cy="304800"/>
          </a:xfrm>
          <a:prstGeom prst="wedgeRoundRectCallout">
            <a:avLst>
              <a:gd name="adj1" fmla="val -63085"/>
              <a:gd name="adj2" fmla="val 506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SR 30</a:t>
            </a:r>
          </a:p>
        </p:txBody>
      </p:sp>
      <p:sp>
        <p:nvSpPr>
          <p:cNvPr id="61" name="Rounded Rectangular Callout 60"/>
          <p:cNvSpPr/>
          <p:nvPr/>
        </p:nvSpPr>
        <p:spPr>
          <a:xfrm>
            <a:off x="3210803" y="903033"/>
            <a:ext cx="2248826" cy="305811"/>
          </a:xfrm>
          <a:prstGeom prst="wedgeRoundRectCallout">
            <a:avLst>
              <a:gd name="adj1" fmla="val -64858"/>
              <a:gd name="adj2" fmla="val 3769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SR 1 @ Little Heaven</a:t>
            </a:r>
          </a:p>
        </p:txBody>
      </p:sp>
      <p:sp>
        <p:nvSpPr>
          <p:cNvPr id="62" name="Rounded Rectangular Callout 61"/>
          <p:cNvSpPr/>
          <p:nvPr/>
        </p:nvSpPr>
        <p:spPr>
          <a:xfrm>
            <a:off x="6126930" y="5422356"/>
            <a:ext cx="2063117" cy="304800"/>
          </a:xfrm>
          <a:prstGeom prst="wedgeRoundRectCallout">
            <a:avLst>
              <a:gd name="adj1" fmla="val -62091"/>
              <a:gd name="adj2" fmla="val 3101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1 @  SR 16</a:t>
            </a:r>
          </a:p>
        </p:txBody>
      </p:sp>
      <p:sp>
        <p:nvSpPr>
          <p:cNvPr id="63" name="Rounded Rectangular Callout 62"/>
          <p:cNvSpPr/>
          <p:nvPr/>
        </p:nvSpPr>
        <p:spPr>
          <a:xfrm>
            <a:off x="4404816" y="6169235"/>
            <a:ext cx="2063117" cy="304800"/>
          </a:xfrm>
          <a:prstGeom prst="wedgeRoundRectCallout">
            <a:avLst>
              <a:gd name="adj1" fmla="val 60683"/>
              <a:gd name="adj2" fmla="val -1664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1 @ Cave Neck</a:t>
            </a:r>
          </a:p>
        </p:txBody>
      </p:sp>
      <p:sp>
        <p:nvSpPr>
          <p:cNvPr id="64" name="Donut 63"/>
          <p:cNvSpPr/>
          <p:nvPr/>
        </p:nvSpPr>
        <p:spPr>
          <a:xfrm>
            <a:off x="7248527" y="6436733"/>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Rounded Rectangular Callout 64"/>
          <p:cNvSpPr/>
          <p:nvPr/>
        </p:nvSpPr>
        <p:spPr>
          <a:xfrm>
            <a:off x="7941038" y="6428239"/>
            <a:ext cx="2063117" cy="304800"/>
          </a:xfrm>
          <a:prstGeom prst="wedgeRoundRectCallout">
            <a:avLst>
              <a:gd name="adj1" fmla="val -63085"/>
              <a:gd name="adj2" fmla="val 1419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1 @ Five Points</a:t>
            </a:r>
          </a:p>
        </p:txBody>
      </p:sp>
      <p:pic>
        <p:nvPicPr>
          <p:cNvPr id="66"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0198" y="-74613"/>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637" y="1340426"/>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4580" y="3492932"/>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7682871" y="173037"/>
            <a:ext cx="3533773" cy="369332"/>
          </a:xfrm>
          <a:prstGeom prst="rect">
            <a:avLst/>
          </a:prstGeom>
          <a:solidFill>
            <a:srgbClr val="0070C0"/>
          </a:solidFill>
          <a:ln w="28575">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Kent &amp; Sussex Counties</a:t>
            </a:r>
          </a:p>
        </p:txBody>
      </p:sp>
      <p:sp>
        <p:nvSpPr>
          <p:cNvPr id="70" name="Rounded Rectangular Callout 69"/>
          <p:cNvSpPr/>
          <p:nvPr/>
        </p:nvSpPr>
        <p:spPr>
          <a:xfrm>
            <a:off x="7465700" y="6057469"/>
            <a:ext cx="2063117" cy="304800"/>
          </a:xfrm>
          <a:prstGeom prst="wedgeRoundRectCallout">
            <a:avLst>
              <a:gd name="adj1" fmla="val -70437"/>
              <a:gd name="adj2" fmla="val 8814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1 @ Minos-Conaway</a:t>
            </a:r>
          </a:p>
        </p:txBody>
      </p:sp>
      <p:sp>
        <p:nvSpPr>
          <p:cNvPr id="77" name="Rounded Rectangular Callout 76"/>
          <p:cNvSpPr/>
          <p:nvPr/>
        </p:nvSpPr>
        <p:spPr>
          <a:xfrm>
            <a:off x="946447" y="3276605"/>
            <a:ext cx="2063117" cy="496313"/>
          </a:xfrm>
          <a:prstGeom prst="wedgeRoundRectCallout">
            <a:avLst>
              <a:gd name="adj1" fmla="val 63089"/>
              <a:gd name="adj2" fmla="val -13748"/>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NE Front St., Rehoboth Blvd to SR 1</a:t>
            </a:r>
          </a:p>
        </p:txBody>
      </p:sp>
      <p:pic>
        <p:nvPicPr>
          <p:cNvPr id="71"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3104" y="2390188"/>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8975" y="1928873"/>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Robert.McCleary\AppData\Local\Microsoft\Windows\Temporary Internet Files\Content.IE5\E37VO5L9\600px-Red_check.svg[1].png">
            <a:extLst>
              <a:ext uri="{FF2B5EF4-FFF2-40B4-BE49-F238E27FC236}">
                <a16:creationId xmlns:a16="http://schemas.microsoft.com/office/drawing/2014/main" id="{72632920-2C87-4FB8-8446-233E755DDF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018" y="710692"/>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C:\Users\Robert.McCleary\AppData\Local\Microsoft\Windows\Temporary Internet Files\Content.IE5\E37VO5L9\600px-Red_check.svg[1].png">
            <a:extLst>
              <a:ext uri="{FF2B5EF4-FFF2-40B4-BE49-F238E27FC236}">
                <a16:creationId xmlns:a16="http://schemas.microsoft.com/office/drawing/2014/main" id="{48B7AD5F-50A1-4BFF-B0F8-658D2E5E12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179" y="3002879"/>
            <a:ext cx="594360" cy="4953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7DB07F10-A435-4C10-86F9-E5C43FC3F0C7}"/>
              </a:ext>
            </a:extLst>
          </p:cNvPr>
          <p:cNvGrpSpPr/>
          <p:nvPr/>
        </p:nvGrpSpPr>
        <p:grpSpPr>
          <a:xfrm>
            <a:off x="127862" y="4824533"/>
            <a:ext cx="3735157" cy="1934601"/>
            <a:chOff x="7675166" y="4976812"/>
            <a:chExt cx="3735157" cy="1934601"/>
          </a:xfrm>
        </p:grpSpPr>
        <p:sp>
          <p:nvSpPr>
            <p:cNvPr id="86" name="Rectangle: Rounded Corners 85">
              <a:extLst>
                <a:ext uri="{FF2B5EF4-FFF2-40B4-BE49-F238E27FC236}">
                  <a16:creationId xmlns:a16="http://schemas.microsoft.com/office/drawing/2014/main" id="{6A9E238A-8C32-482E-B321-5BAA620C353A}"/>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60B9B26-E71E-4915-861C-0F55C061F0E4}"/>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88" name="TextBox 87">
              <a:extLst>
                <a:ext uri="{FF2B5EF4-FFF2-40B4-BE49-F238E27FC236}">
                  <a16:creationId xmlns:a16="http://schemas.microsoft.com/office/drawing/2014/main" id="{884D5389-F48D-416F-854D-1E3937944269}"/>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89" name="Rectangle 88">
              <a:extLst>
                <a:ext uri="{FF2B5EF4-FFF2-40B4-BE49-F238E27FC236}">
                  <a16:creationId xmlns:a16="http://schemas.microsoft.com/office/drawing/2014/main" id="{8506AEDB-E0AD-4388-996C-48590AC9FC3B}"/>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90" name="TextBox 89">
              <a:extLst>
                <a:ext uri="{FF2B5EF4-FFF2-40B4-BE49-F238E27FC236}">
                  <a16:creationId xmlns:a16="http://schemas.microsoft.com/office/drawing/2014/main" id="{6722770F-BEA4-4E18-99BD-1726DE8B8655}"/>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91" name="Rectangle 90">
              <a:extLst>
                <a:ext uri="{FF2B5EF4-FFF2-40B4-BE49-F238E27FC236}">
                  <a16:creationId xmlns:a16="http://schemas.microsoft.com/office/drawing/2014/main" id="{1E9ABAD6-72E1-4529-9A0B-C108244F806D}"/>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92" name="TextBox 91">
              <a:extLst>
                <a:ext uri="{FF2B5EF4-FFF2-40B4-BE49-F238E27FC236}">
                  <a16:creationId xmlns:a16="http://schemas.microsoft.com/office/drawing/2014/main" id="{DF720B12-AEEF-45D0-BFC5-392622660CF7}"/>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93" name="Picture 10" descr="C:\Users\Robert.McCleary\AppData\Local\Microsoft\Windows\Temporary Internet Files\Content.IE5\E37VO5L9\600px-Red_check.svg[1].png">
              <a:extLst>
                <a:ext uri="{FF2B5EF4-FFF2-40B4-BE49-F238E27FC236}">
                  <a16:creationId xmlns:a16="http://schemas.microsoft.com/office/drawing/2014/main" id="{70ADFFF7-2F10-40D4-B853-DB7358AF2C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94" name="Rectangle 93">
              <a:extLst>
                <a:ext uri="{FF2B5EF4-FFF2-40B4-BE49-F238E27FC236}">
                  <a16:creationId xmlns:a16="http://schemas.microsoft.com/office/drawing/2014/main" id="{D78927B7-7B1F-4659-B67F-174779AFCC01}"/>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95" name="TextBox 94">
              <a:extLst>
                <a:ext uri="{FF2B5EF4-FFF2-40B4-BE49-F238E27FC236}">
                  <a16:creationId xmlns:a16="http://schemas.microsoft.com/office/drawing/2014/main" id="{0F03D856-5BD1-454E-AB4B-017D6395ACAC}"/>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Tree>
    <p:extLst>
      <p:ext uri="{BB962C8B-B14F-4D97-AF65-F5344CB8AC3E}">
        <p14:creationId xmlns:p14="http://schemas.microsoft.com/office/powerpoint/2010/main" val="3587511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Sussex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301611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592" t="7274" r="7214" b="3371"/>
          <a:stretch/>
        </p:blipFill>
        <p:spPr bwMode="auto">
          <a:xfrm>
            <a:off x="609603" y="-11394"/>
            <a:ext cx="109613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792483" y="152400"/>
            <a:ext cx="1383030" cy="1208982"/>
            <a:chOff x="-1838325" y="2183381"/>
            <a:chExt cx="1304925" cy="1295400"/>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ounded Rectangle 24"/>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1838325" y="2378598"/>
              <a:ext cx="1295400" cy="890396"/>
            </a:xfrm>
            <a:prstGeom prst="rect">
              <a:avLst/>
            </a:prstGeom>
            <a:noFill/>
          </p:spPr>
          <p:txBody>
            <a:bodyPr wrap="square" rtlCol="0">
              <a:spAutoFit/>
            </a:bodyPr>
            <a:lstStyle/>
            <a:p>
              <a:pPr algn="ctr"/>
              <a:r>
                <a:rPr lang="en-US" sz="4800" dirty="0">
                  <a:solidFill>
                    <a:prstClr val="black"/>
                  </a:solidFill>
                </a:rPr>
                <a:t>113</a:t>
              </a:r>
            </a:p>
          </p:txBody>
        </p:sp>
      </p:grpSp>
      <p:sp>
        <p:nvSpPr>
          <p:cNvPr id="27" name="Freeform 26"/>
          <p:cNvSpPr/>
          <p:nvPr/>
        </p:nvSpPr>
        <p:spPr>
          <a:xfrm rot="17937500">
            <a:off x="5242581" y="615597"/>
            <a:ext cx="4730846" cy="5607434"/>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 name="connsiteX0" fmla="*/ 0 w 10402688"/>
              <a:gd name="connsiteY0" fmla="*/ 3369008 h 3369008"/>
              <a:gd name="connsiteX1" fmla="*/ 10402687 w 10402688"/>
              <a:gd name="connsiteY1" fmla="*/ 0 h 3369008"/>
              <a:gd name="connsiteX0" fmla="*/ 0 w 10402686"/>
              <a:gd name="connsiteY0" fmla="*/ 3369008 h 3369008"/>
              <a:gd name="connsiteX1" fmla="*/ 9765651 w 10402686"/>
              <a:gd name="connsiteY1" fmla="*/ 198899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570477 w 10402686"/>
              <a:gd name="connsiteY1" fmla="*/ 274806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832855 w 10402686"/>
              <a:gd name="connsiteY1" fmla="*/ 74327 h 3369008"/>
              <a:gd name="connsiteX2" fmla="*/ 10402687 w 10402686"/>
              <a:gd name="connsiteY2" fmla="*/ 0 h 3369008"/>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74202 h 3374202"/>
              <a:gd name="connsiteX1" fmla="*/ 9832855 w 10402686"/>
              <a:gd name="connsiteY1" fmla="*/ 79521 h 3374202"/>
              <a:gd name="connsiteX2" fmla="*/ 10402687 w 10402686"/>
              <a:gd name="connsiteY2" fmla="*/ 5194 h 3374202"/>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69008 h 3369008"/>
              <a:gd name="connsiteX1" fmla="*/ 10402687 w 10402686"/>
              <a:gd name="connsiteY1" fmla="*/ 0 h 3369008"/>
              <a:gd name="connsiteX0" fmla="*/ 0 w 10402688"/>
              <a:gd name="connsiteY0" fmla="*/ 3369008 h 3369008"/>
              <a:gd name="connsiteX1" fmla="*/ 6740624 w 10402688"/>
              <a:gd name="connsiteY1" fmla="*/ 1184996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8110376"/>
              <a:gd name="connsiteY0" fmla="*/ 8940627 h 8940628"/>
              <a:gd name="connsiteX1" fmla="*/ 4569598 w 8110376"/>
              <a:gd name="connsiteY1" fmla="*/ 1773865 h 8940628"/>
              <a:gd name="connsiteX2" fmla="*/ 8110377 w 8110376"/>
              <a:gd name="connsiteY2" fmla="*/ 0 h 8940628"/>
              <a:gd name="connsiteX0" fmla="*/ 0 w 8110378"/>
              <a:gd name="connsiteY0" fmla="*/ 8940627 h 8940626"/>
              <a:gd name="connsiteX1" fmla="*/ 4569598 w 8110378"/>
              <a:gd name="connsiteY1" fmla="*/ 1773865 h 8940626"/>
              <a:gd name="connsiteX2" fmla="*/ 8110377 w 8110378"/>
              <a:gd name="connsiteY2" fmla="*/ 0 h 8940626"/>
              <a:gd name="connsiteX0" fmla="*/ 0 w 8110376"/>
              <a:gd name="connsiteY0" fmla="*/ 8940627 h 8940628"/>
              <a:gd name="connsiteX1" fmla="*/ 868802 w 8110376"/>
              <a:gd name="connsiteY1" fmla="*/ 7433937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058550 w 8110378"/>
              <a:gd name="connsiteY3" fmla="*/ 399158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058550 w 8110376"/>
              <a:gd name="connsiteY3" fmla="*/ 399158 h 8940628"/>
              <a:gd name="connsiteX4" fmla="*/ 8110377 w 8110376"/>
              <a:gd name="connsiteY4" fmla="*/ 0 h 8940628"/>
              <a:gd name="connsiteX0" fmla="*/ 0 w 8110378"/>
              <a:gd name="connsiteY0" fmla="*/ 9022754 h 9022753"/>
              <a:gd name="connsiteX1" fmla="*/ 1325516 w 8110378"/>
              <a:gd name="connsiteY1" fmla="*/ 8001520 h 9022753"/>
              <a:gd name="connsiteX2" fmla="*/ 4569598 w 8110378"/>
              <a:gd name="connsiteY2" fmla="*/ 1855992 h 9022753"/>
              <a:gd name="connsiteX3" fmla="*/ 7497896 w 8110378"/>
              <a:gd name="connsiteY3" fmla="*/ 128691 h 9022753"/>
              <a:gd name="connsiteX4" fmla="*/ 8110377 w 8110378"/>
              <a:gd name="connsiteY4" fmla="*/ 82127 h 9022753"/>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497896 w 8110378"/>
              <a:gd name="connsiteY3" fmla="*/ 46564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546662 w 8110378"/>
              <a:gd name="connsiteY3" fmla="*/ 53561 h 8940626"/>
              <a:gd name="connsiteX4" fmla="*/ 8110377 w 8110378"/>
              <a:gd name="connsiteY4" fmla="*/ 0 h 8940626"/>
              <a:gd name="connsiteX0" fmla="*/ 0 w 8110376"/>
              <a:gd name="connsiteY0" fmla="*/ 8940627 h 8940628"/>
              <a:gd name="connsiteX1" fmla="*/ 1325516 w 8110376"/>
              <a:gd name="connsiteY1" fmla="*/ 7919393 h 8940628"/>
              <a:gd name="connsiteX2" fmla="*/ 3427464 w 8110376"/>
              <a:gd name="connsiteY2" fmla="*/ 3649144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089481 w 8110376"/>
              <a:gd name="connsiteY4" fmla="*/ 293056 h 8940628"/>
              <a:gd name="connsiteX5" fmla="*/ 8110377 w 8110376"/>
              <a:gd name="connsiteY5" fmla="*/ 0 h 8940628"/>
              <a:gd name="connsiteX0" fmla="*/ 0 w 7828703"/>
              <a:gd name="connsiteY0" fmla="*/ 8698851 h 8698850"/>
              <a:gd name="connsiteX1" fmla="*/ 1325516 w 7828703"/>
              <a:gd name="connsiteY1" fmla="*/ 7677617 h 8698850"/>
              <a:gd name="connsiteX2" fmla="*/ 3378966 w 7828703"/>
              <a:gd name="connsiteY2" fmla="*/ 3157969 h 8698850"/>
              <a:gd name="connsiteX3" fmla="*/ 4569598 w 7828703"/>
              <a:gd name="connsiteY3" fmla="*/ 1532089 h 8698850"/>
              <a:gd name="connsiteX4" fmla="*/ 7089481 w 7828703"/>
              <a:gd name="connsiteY4" fmla="*/ 51280 h 8698850"/>
              <a:gd name="connsiteX5" fmla="*/ 7828702 w 7828703"/>
              <a:gd name="connsiteY5"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569598 w 7828701"/>
              <a:gd name="connsiteY3" fmla="*/ 1532087 h 8698850"/>
              <a:gd name="connsiteX4" fmla="*/ 6717178 w 7828701"/>
              <a:gd name="connsiteY4" fmla="*/ 350238 h 8698850"/>
              <a:gd name="connsiteX5" fmla="*/ 7089481 w 7828701"/>
              <a:gd name="connsiteY5" fmla="*/ 51278 h 8698850"/>
              <a:gd name="connsiteX6" fmla="*/ 7828702 w 7828701"/>
              <a:gd name="connsiteY6"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4569598 w 7828703"/>
              <a:gd name="connsiteY3" fmla="*/ 1532089 h 8698850"/>
              <a:gd name="connsiteX4" fmla="*/ 6717178 w 7828703"/>
              <a:gd name="connsiteY4" fmla="*/ 350240 h 8698850"/>
              <a:gd name="connsiteX5" fmla="*/ 7165007 w 7828703"/>
              <a:gd name="connsiteY5" fmla="*/ 71837 h 8698850"/>
              <a:gd name="connsiteX6" fmla="*/ 7828702 w 7828703"/>
              <a:gd name="connsiteY6"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378992 w 7828701"/>
              <a:gd name="connsiteY3" fmla="*/ 1755457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4041479 w 7828703"/>
              <a:gd name="connsiteY3" fmla="*/ 1857112 h 8698850"/>
              <a:gd name="connsiteX4" fmla="*/ 4569598 w 7828703"/>
              <a:gd name="connsiteY4" fmla="*/ 1532089 h 8698850"/>
              <a:gd name="connsiteX5" fmla="*/ 6717178 w 7828703"/>
              <a:gd name="connsiteY5" fmla="*/ 350240 h 8698850"/>
              <a:gd name="connsiteX6" fmla="*/ 7165007 w 7828703"/>
              <a:gd name="connsiteY6" fmla="*/ 71837 h 8698850"/>
              <a:gd name="connsiteX7" fmla="*/ 7828702 w 7828703"/>
              <a:gd name="connsiteY7"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041479 w 7828701"/>
              <a:gd name="connsiteY3" fmla="*/ 1857110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3758112 w 7828703"/>
              <a:gd name="connsiteY3" fmla="*/ 2621809 h 8698850"/>
              <a:gd name="connsiteX4" fmla="*/ 4041479 w 7828703"/>
              <a:gd name="connsiteY4" fmla="*/ 1857112 h 8698850"/>
              <a:gd name="connsiteX5" fmla="*/ 4569598 w 7828703"/>
              <a:gd name="connsiteY5" fmla="*/ 1532089 h 8698850"/>
              <a:gd name="connsiteX6" fmla="*/ 6717178 w 7828703"/>
              <a:gd name="connsiteY6" fmla="*/ 350240 h 8698850"/>
              <a:gd name="connsiteX7" fmla="*/ 7165007 w 7828703"/>
              <a:gd name="connsiteY7" fmla="*/ 71837 h 8698850"/>
              <a:gd name="connsiteX8" fmla="*/ 7828702 w 7828703"/>
              <a:gd name="connsiteY8"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041479 w 7828701"/>
              <a:gd name="connsiteY3" fmla="*/ 1857110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378966 w 7828703"/>
              <a:gd name="connsiteY2" fmla="*/ 3157969 h 8698850"/>
              <a:gd name="connsiteX3" fmla="*/ 4089858 w 7828703"/>
              <a:gd name="connsiteY3" fmla="*/ 1967044 h 8698850"/>
              <a:gd name="connsiteX4" fmla="*/ 4569598 w 7828703"/>
              <a:gd name="connsiteY4" fmla="*/ 1532089 h 8698850"/>
              <a:gd name="connsiteX5" fmla="*/ 6717178 w 7828703"/>
              <a:gd name="connsiteY5" fmla="*/ 350240 h 8698850"/>
              <a:gd name="connsiteX6" fmla="*/ 7165007 w 7828703"/>
              <a:gd name="connsiteY6" fmla="*/ 71837 h 8698850"/>
              <a:gd name="connsiteX7" fmla="*/ 7828702 w 7828703"/>
              <a:gd name="connsiteY7" fmla="*/ 1 h 8698850"/>
              <a:gd name="connsiteX0" fmla="*/ 0 w 7828701"/>
              <a:gd name="connsiteY0" fmla="*/ 8698849 h 8698850"/>
              <a:gd name="connsiteX1" fmla="*/ 1325516 w 7828701"/>
              <a:gd name="connsiteY1" fmla="*/ 7677615 h 8698850"/>
              <a:gd name="connsiteX2" fmla="*/ 3378966 w 7828701"/>
              <a:gd name="connsiteY2" fmla="*/ 3157967 h 8698850"/>
              <a:gd name="connsiteX3" fmla="*/ 4089858 w 7828701"/>
              <a:gd name="connsiteY3" fmla="*/ 1967042 h 8698850"/>
              <a:gd name="connsiteX4" fmla="*/ 4569598 w 7828701"/>
              <a:gd name="connsiteY4" fmla="*/ 1532087 h 8698850"/>
              <a:gd name="connsiteX5" fmla="*/ 6717178 w 7828701"/>
              <a:gd name="connsiteY5" fmla="*/ 350238 h 8698850"/>
              <a:gd name="connsiteX6" fmla="*/ 7165007 w 7828701"/>
              <a:gd name="connsiteY6" fmla="*/ 71835 h 8698850"/>
              <a:gd name="connsiteX7" fmla="*/ 7828702 w 7828701"/>
              <a:gd name="connsiteY7" fmla="*/ -1 h 8698850"/>
              <a:gd name="connsiteX0" fmla="*/ 0 w 7828703"/>
              <a:gd name="connsiteY0" fmla="*/ 8698851 h 8698850"/>
              <a:gd name="connsiteX1" fmla="*/ 1325516 w 7828703"/>
              <a:gd name="connsiteY1" fmla="*/ 7677617 h 8698850"/>
              <a:gd name="connsiteX2" fmla="*/ 3277593 w 7828703"/>
              <a:gd name="connsiteY2" fmla="*/ 3256166 h 8698850"/>
              <a:gd name="connsiteX3" fmla="*/ 4089858 w 7828703"/>
              <a:gd name="connsiteY3" fmla="*/ 1967044 h 8698850"/>
              <a:gd name="connsiteX4" fmla="*/ 4569598 w 7828703"/>
              <a:gd name="connsiteY4" fmla="*/ 1532089 h 8698850"/>
              <a:gd name="connsiteX5" fmla="*/ 6717178 w 7828703"/>
              <a:gd name="connsiteY5" fmla="*/ 350240 h 8698850"/>
              <a:gd name="connsiteX6" fmla="*/ 7165007 w 7828703"/>
              <a:gd name="connsiteY6" fmla="*/ 71837 h 8698850"/>
              <a:gd name="connsiteX7" fmla="*/ 7828702 w 7828703"/>
              <a:gd name="connsiteY7" fmla="*/ 1 h 8698850"/>
              <a:gd name="connsiteX0" fmla="*/ 0 w 7828701"/>
              <a:gd name="connsiteY0" fmla="*/ 8698849 h 8698850"/>
              <a:gd name="connsiteX1" fmla="*/ 1325516 w 7828701"/>
              <a:gd name="connsiteY1" fmla="*/ 7677615 h 8698850"/>
              <a:gd name="connsiteX2" fmla="*/ 2246771 w 7828701"/>
              <a:gd name="connsiteY2" fmla="*/ 5713194 h 8698850"/>
              <a:gd name="connsiteX3" fmla="*/ 3277593 w 7828701"/>
              <a:gd name="connsiteY3" fmla="*/ 3256164 h 8698850"/>
              <a:gd name="connsiteX4" fmla="*/ 4089858 w 7828701"/>
              <a:gd name="connsiteY4" fmla="*/ 1967042 h 8698850"/>
              <a:gd name="connsiteX5" fmla="*/ 4569598 w 7828701"/>
              <a:gd name="connsiteY5" fmla="*/ 1532087 h 8698850"/>
              <a:gd name="connsiteX6" fmla="*/ 6717178 w 7828701"/>
              <a:gd name="connsiteY6" fmla="*/ 350238 h 8698850"/>
              <a:gd name="connsiteX7" fmla="*/ 7165007 w 7828701"/>
              <a:gd name="connsiteY7" fmla="*/ 71835 h 8698850"/>
              <a:gd name="connsiteX8" fmla="*/ 7828702 w 7828701"/>
              <a:gd name="connsiteY8" fmla="*/ -1 h 8698850"/>
              <a:gd name="connsiteX0" fmla="*/ 0 w 7828703"/>
              <a:gd name="connsiteY0" fmla="*/ 8698851 h 8698850"/>
              <a:gd name="connsiteX1" fmla="*/ 1325516 w 7828703"/>
              <a:gd name="connsiteY1" fmla="*/ 7677617 h 8698850"/>
              <a:gd name="connsiteX2" fmla="*/ 2363952 w 7828703"/>
              <a:gd name="connsiteY2" fmla="*/ 5832179 h 8698850"/>
              <a:gd name="connsiteX3" fmla="*/ 3277593 w 7828703"/>
              <a:gd name="connsiteY3" fmla="*/ 3256166 h 8698850"/>
              <a:gd name="connsiteX4" fmla="*/ 4089858 w 7828703"/>
              <a:gd name="connsiteY4" fmla="*/ 1967044 h 8698850"/>
              <a:gd name="connsiteX5" fmla="*/ 4569598 w 7828703"/>
              <a:gd name="connsiteY5" fmla="*/ 1532089 h 8698850"/>
              <a:gd name="connsiteX6" fmla="*/ 6717178 w 7828703"/>
              <a:gd name="connsiteY6" fmla="*/ 350240 h 8698850"/>
              <a:gd name="connsiteX7" fmla="*/ 7165007 w 7828703"/>
              <a:gd name="connsiteY7" fmla="*/ 71837 h 8698850"/>
              <a:gd name="connsiteX8" fmla="*/ 7828702 w 7828703"/>
              <a:gd name="connsiteY8" fmla="*/ 1 h 8698850"/>
              <a:gd name="connsiteX0" fmla="*/ 0 w 7828701"/>
              <a:gd name="connsiteY0" fmla="*/ 8698849 h 8698850"/>
              <a:gd name="connsiteX1" fmla="*/ 1325516 w 7828701"/>
              <a:gd name="connsiteY1" fmla="*/ 7677615 h 8698850"/>
              <a:gd name="connsiteX2" fmla="*/ 2363952 w 7828701"/>
              <a:gd name="connsiteY2" fmla="*/ 5832177 h 8698850"/>
              <a:gd name="connsiteX3" fmla="*/ 3277593 w 7828701"/>
              <a:gd name="connsiteY3" fmla="*/ 3256164 h 8698850"/>
              <a:gd name="connsiteX4" fmla="*/ 4089858 w 7828701"/>
              <a:gd name="connsiteY4" fmla="*/ 1967042 h 8698850"/>
              <a:gd name="connsiteX5" fmla="*/ 4569598 w 7828701"/>
              <a:gd name="connsiteY5" fmla="*/ 1532087 h 8698850"/>
              <a:gd name="connsiteX6" fmla="*/ 6717178 w 7828701"/>
              <a:gd name="connsiteY6" fmla="*/ 350238 h 8698850"/>
              <a:gd name="connsiteX7" fmla="*/ 7165007 w 7828701"/>
              <a:gd name="connsiteY7" fmla="*/ 71835 h 8698850"/>
              <a:gd name="connsiteX8" fmla="*/ 7828702 w 7828701"/>
              <a:gd name="connsiteY8" fmla="*/ -1 h 8698850"/>
              <a:gd name="connsiteX0" fmla="*/ 0 w 7828703"/>
              <a:gd name="connsiteY0" fmla="*/ 8698851 h 8698850"/>
              <a:gd name="connsiteX1" fmla="*/ 1325516 w 7828703"/>
              <a:gd name="connsiteY1" fmla="*/ 7677617 h 8698850"/>
              <a:gd name="connsiteX2" fmla="*/ 1868036 w 7828703"/>
              <a:gd name="connsiteY2" fmla="*/ 6993799 h 8698850"/>
              <a:gd name="connsiteX3" fmla="*/ 2363952 w 7828703"/>
              <a:gd name="connsiteY3" fmla="*/ 5832179 h 8698850"/>
              <a:gd name="connsiteX4" fmla="*/ 3277593 w 7828703"/>
              <a:gd name="connsiteY4" fmla="*/ 3256166 h 8698850"/>
              <a:gd name="connsiteX5" fmla="*/ 4089858 w 7828703"/>
              <a:gd name="connsiteY5" fmla="*/ 1967044 h 8698850"/>
              <a:gd name="connsiteX6" fmla="*/ 4569598 w 7828703"/>
              <a:gd name="connsiteY6" fmla="*/ 1532089 h 8698850"/>
              <a:gd name="connsiteX7" fmla="*/ 6717178 w 7828703"/>
              <a:gd name="connsiteY7" fmla="*/ 350240 h 8698850"/>
              <a:gd name="connsiteX8" fmla="*/ 7165007 w 7828703"/>
              <a:gd name="connsiteY8" fmla="*/ 71837 h 8698850"/>
              <a:gd name="connsiteX9" fmla="*/ 7828702 w 7828703"/>
              <a:gd name="connsiteY9" fmla="*/ 1 h 8698850"/>
              <a:gd name="connsiteX0" fmla="*/ 0 w 7828701"/>
              <a:gd name="connsiteY0" fmla="*/ 8698849 h 8698850"/>
              <a:gd name="connsiteX1" fmla="*/ 1325516 w 7828701"/>
              <a:gd name="connsiteY1" fmla="*/ 7677615 h 8698850"/>
              <a:gd name="connsiteX2" fmla="*/ 1868036 w 7828701"/>
              <a:gd name="connsiteY2" fmla="*/ 6993797 h 8698850"/>
              <a:gd name="connsiteX3" fmla="*/ 2363952 w 7828701"/>
              <a:gd name="connsiteY3" fmla="*/ 5832177 h 8698850"/>
              <a:gd name="connsiteX4" fmla="*/ 3277593 w 7828701"/>
              <a:gd name="connsiteY4" fmla="*/ 3256164 h 8698850"/>
              <a:gd name="connsiteX5" fmla="*/ 3691906 w 7828701"/>
              <a:gd name="connsiteY5" fmla="*/ 2671518 h 8698850"/>
              <a:gd name="connsiteX6" fmla="*/ 4089858 w 7828701"/>
              <a:gd name="connsiteY6" fmla="*/ 1967042 h 8698850"/>
              <a:gd name="connsiteX7" fmla="*/ 4569598 w 7828701"/>
              <a:gd name="connsiteY7" fmla="*/ 1532087 h 8698850"/>
              <a:gd name="connsiteX8" fmla="*/ 6717178 w 7828701"/>
              <a:gd name="connsiteY8" fmla="*/ 350238 h 8698850"/>
              <a:gd name="connsiteX9" fmla="*/ 7165007 w 7828701"/>
              <a:gd name="connsiteY9" fmla="*/ 71835 h 8698850"/>
              <a:gd name="connsiteX10" fmla="*/ 7828702 w 7828701"/>
              <a:gd name="connsiteY10" fmla="*/ -1 h 8698850"/>
              <a:gd name="connsiteX0" fmla="*/ 0 w 7546796"/>
              <a:gd name="connsiteY0" fmla="*/ 8468113 h 8468113"/>
              <a:gd name="connsiteX1" fmla="*/ 1043610 w 7546796"/>
              <a:gd name="connsiteY1" fmla="*/ 7677617 h 8468113"/>
              <a:gd name="connsiteX2" fmla="*/ 1586130 w 7546796"/>
              <a:gd name="connsiteY2" fmla="*/ 6993799 h 8468113"/>
              <a:gd name="connsiteX3" fmla="*/ 2082046 w 7546796"/>
              <a:gd name="connsiteY3" fmla="*/ 5832179 h 8468113"/>
              <a:gd name="connsiteX4" fmla="*/ 2995687 w 7546796"/>
              <a:gd name="connsiteY4" fmla="*/ 3256166 h 8468113"/>
              <a:gd name="connsiteX5" fmla="*/ 3410000 w 7546796"/>
              <a:gd name="connsiteY5" fmla="*/ 2671520 h 8468113"/>
              <a:gd name="connsiteX6" fmla="*/ 3807952 w 7546796"/>
              <a:gd name="connsiteY6" fmla="*/ 1967044 h 8468113"/>
              <a:gd name="connsiteX7" fmla="*/ 4287692 w 7546796"/>
              <a:gd name="connsiteY7" fmla="*/ 1532089 h 8468113"/>
              <a:gd name="connsiteX8" fmla="*/ 6435272 w 7546796"/>
              <a:gd name="connsiteY8" fmla="*/ 350240 h 8468113"/>
              <a:gd name="connsiteX9" fmla="*/ 6883101 w 7546796"/>
              <a:gd name="connsiteY9" fmla="*/ 71837 h 8468113"/>
              <a:gd name="connsiteX10" fmla="*/ 7546796 w 7546796"/>
              <a:gd name="connsiteY10" fmla="*/ 1 h 846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6796" h="8468113">
                <a:moveTo>
                  <a:pt x="0" y="8468113"/>
                </a:moveTo>
                <a:cubicBezTo>
                  <a:pt x="144800" y="8216998"/>
                  <a:pt x="209528" y="8255578"/>
                  <a:pt x="1043610" y="7677617"/>
                </a:cubicBezTo>
                <a:cubicBezTo>
                  <a:pt x="1346197" y="7382996"/>
                  <a:pt x="1413057" y="7301372"/>
                  <a:pt x="1586130" y="6993799"/>
                </a:cubicBezTo>
                <a:cubicBezTo>
                  <a:pt x="1759203" y="6686226"/>
                  <a:pt x="1838368" y="6444672"/>
                  <a:pt x="2082046" y="5832179"/>
                </a:cubicBezTo>
                <a:cubicBezTo>
                  <a:pt x="2290212" y="4976289"/>
                  <a:pt x="2688506" y="3880525"/>
                  <a:pt x="2995687" y="3256166"/>
                </a:cubicBezTo>
                <a:cubicBezTo>
                  <a:pt x="3211407" y="2719800"/>
                  <a:pt x="3274623" y="2886374"/>
                  <a:pt x="3410000" y="2671520"/>
                </a:cubicBezTo>
                <a:cubicBezTo>
                  <a:pt x="3545378" y="2456666"/>
                  <a:pt x="3656065" y="2147360"/>
                  <a:pt x="3807952" y="1967044"/>
                </a:cubicBezTo>
                <a:cubicBezTo>
                  <a:pt x="4006391" y="1696064"/>
                  <a:pt x="3897994" y="1766292"/>
                  <a:pt x="4287692" y="1532089"/>
                </a:cubicBezTo>
                <a:cubicBezTo>
                  <a:pt x="4836213" y="1050709"/>
                  <a:pt x="6015291" y="597042"/>
                  <a:pt x="6435272" y="350240"/>
                </a:cubicBezTo>
                <a:cubicBezTo>
                  <a:pt x="6855253" y="103438"/>
                  <a:pt x="6690000" y="116785"/>
                  <a:pt x="6883101" y="71837"/>
                </a:cubicBezTo>
                <a:cubicBezTo>
                  <a:pt x="7070600" y="4174"/>
                  <a:pt x="7371492" y="66527"/>
                  <a:pt x="7546796" y="1"/>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ounded Rectangular Callout 27"/>
          <p:cNvSpPr/>
          <p:nvPr/>
        </p:nvSpPr>
        <p:spPr>
          <a:xfrm>
            <a:off x="3915686" y="3107343"/>
            <a:ext cx="2270275" cy="327964"/>
          </a:xfrm>
          <a:prstGeom prst="wedgeRoundRectCallout">
            <a:avLst>
              <a:gd name="adj1" fmla="val 68151"/>
              <a:gd name="adj2" fmla="val -1543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113/SR 18/SR 404 GSI</a:t>
            </a:r>
          </a:p>
        </p:txBody>
      </p:sp>
      <p:sp>
        <p:nvSpPr>
          <p:cNvPr id="29" name="Rounded Rectangular Callout 28"/>
          <p:cNvSpPr/>
          <p:nvPr/>
        </p:nvSpPr>
        <p:spPr>
          <a:xfrm>
            <a:off x="7476363" y="3326135"/>
            <a:ext cx="2270275" cy="327964"/>
          </a:xfrm>
          <a:prstGeom prst="wedgeRoundRectCallout">
            <a:avLst>
              <a:gd name="adj1" fmla="val -79203"/>
              <a:gd name="adj2" fmla="val -225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113/US 9 GSI</a:t>
            </a:r>
          </a:p>
        </p:txBody>
      </p:sp>
      <p:sp>
        <p:nvSpPr>
          <p:cNvPr id="30" name="Rounded Rectangular Callout 29"/>
          <p:cNvSpPr/>
          <p:nvPr/>
        </p:nvSpPr>
        <p:spPr>
          <a:xfrm>
            <a:off x="4571145" y="4478004"/>
            <a:ext cx="2509756" cy="327964"/>
          </a:xfrm>
          <a:prstGeom prst="wedgeRoundRectCallout">
            <a:avLst>
              <a:gd name="adj1" fmla="val 54195"/>
              <a:gd name="adj2" fmla="val -192846"/>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113/Speedway/Kruger GSI</a:t>
            </a:r>
          </a:p>
        </p:txBody>
      </p:sp>
      <p:sp>
        <p:nvSpPr>
          <p:cNvPr id="38" name="Rounded Rectangular Callout 37"/>
          <p:cNvSpPr/>
          <p:nvPr/>
        </p:nvSpPr>
        <p:spPr>
          <a:xfrm>
            <a:off x="3505201" y="1695559"/>
            <a:ext cx="2270275" cy="327964"/>
          </a:xfrm>
          <a:prstGeom prst="wedgeRoundRectCallout">
            <a:avLst>
              <a:gd name="adj1" fmla="val 68151"/>
              <a:gd name="adj2" fmla="val -1543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113/SR 16 GSI</a:t>
            </a:r>
          </a:p>
        </p:txBody>
      </p:sp>
      <p:sp>
        <p:nvSpPr>
          <p:cNvPr id="33" name="Rounded Rectangular Callout 32"/>
          <p:cNvSpPr/>
          <p:nvPr/>
        </p:nvSpPr>
        <p:spPr>
          <a:xfrm>
            <a:off x="4009556" y="3863329"/>
            <a:ext cx="2365099" cy="327964"/>
          </a:xfrm>
          <a:prstGeom prst="wedgeRoundRectCallout">
            <a:avLst>
              <a:gd name="adj1" fmla="val 82311"/>
              <a:gd name="adj2" fmla="val -2555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 Bedford St GSI</a:t>
            </a:r>
          </a:p>
        </p:txBody>
      </p:sp>
      <p:sp>
        <p:nvSpPr>
          <p:cNvPr id="34" name="Rounded Rectangular Callout 33"/>
          <p:cNvSpPr/>
          <p:nvPr/>
        </p:nvSpPr>
        <p:spPr>
          <a:xfrm>
            <a:off x="5538895" y="5092679"/>
            <a:ext cx="2365099" cy="327964"/>
          </a:xfrm>
          <a:prstGeom prst="wedgeRoundRectCallout">
            <a:avLst>
              <a:gd name="adj1" fmla="val 64085"/>
              <a:gd name="adj2" fmla="val -4149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 Widening</a:t>
            </a:r>
          </a:p>
        </p:txBody>
      </p:sp>
      <p:sp>
        <p:nvSpPr>
          <p:cNvPr id="35" name="Rounded Rectangular Callout 34"/>
          <p:cNvSpPr/>
          <p:nvPr/>
        </p:nvSpPr>
        <p:spPr>
          <a:xfrm>
            <a:off x="9089720" y="4641067"/>
            <a:ext cx="2270275" cy="327964"/>
          </a:xfrm>
          <a:prstGeom prst="wedgeRoundRectCallout">
            <a:avLst>
              <a:gd name="adj1" fmla="val -89522"/>
              <a:gd name="adj2" fmla="val -55680"/>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North Millsboro Bypass</a:t>
            </a:r>
          </a:p>
        </p:txBody>
      </p:sp>
      <p:sp>
        <p:nvSpPr>
          <p:cNvPr id="36" name="Rounded Rectangular Callout 35"/>
          <p:cNvSpPr/>
          <p:nvPr/>
        </p:nvSpPr>
        <p:spPr>
          <a:xfrm>
            <a:off x="6726411" y="2773176"/>
            <a:ext cx="2270275" cy="327964"/>
          </a:xfrm>
          <a:prstGeom prst="wedgeRoundRectCallout">
            <a:avLst>
              <a:gd name="adj1" fmla="val -61941"/>
              <a:gd name="adj2" fmla="val -1022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113/Wilson Rd GSI</a:t>
            </a:r>
          </a:p>
        </p:txBody>
      </p:sp>
      <p:sp>
        <p:nvSpPr>
          <p:cNvPr id="53" name="Rounded Rectangular Callout 52"/>
          <p:cNvSpPr/>
          <p:nvPr/>
        </p:nvSpPr>
        <p:spPr>
          <a:xfrm>
            <a:off x="7315201" y="3711900"/>
            <a:ext cx="2270275" cy="327964"/>
          </a:xfrm>
          <a:prstGeom prst="wedgeRoundRectCallout">
            <a:avLst>
              <a:gd name="adj1" fmla="val -61941"/>
              <a:gd name="adj2" fmla="val -10222"/>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113/Arrow Safety GSI</a:t>
            </a:r>
          </a:p>
        </p:txBody>
      </p:sp>
      <p:sp>
        <p:nvSpPr>
          <p:cNvPr id="54" name="Rounded Rectangular Callout 53"/>
          <p:cNvSpPr/>
          <p:nvPr/>
        </p:nvSpPr>
        <p:spPr>
          <a:xfrm>
            <a:off x="3583743" y="2623929"/>
            <a:ext cx="2365099" cy="327964"/>
          </a:xfrm>
          <a:prstGeom prst="wedgeRoundRectCallout">
            <a:avLst>
              <a:gd name="adj1" fmla="val 64085"/>
              <a:gd name="adj2" fmla="val -41491"/>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113/Redden Rd GSI</a:t>
            </a:r>
          </a:p>
        </p:txBody>
      </p:sp>
      <p:sp>
        <p:nvSpPr>
          <p:cNvPr id="31" name="Rounded Rectangular Callout 37">
            <a:extLst>
              <a:ext uri="{FF2B5EF4-FFF2-40B4-BE49-F238E27FC236}">
                <a16:creationId xmlns:a16="http://schemas.microsoft.com/office/drawing/2014/main" id="{E34030B3-0A41-4FF0-BBCB-2D2949BEF340}"/>
              </a:ext>
            </a:extLst>
          </p:cNvPr>
          <p:cNvSpPr/>
          <p:nvPr/>
        </p:nvSpPr>
        <p:spPr>
          <a:xfrm>
            <a:off x="3455820" y="540950"/>
            <a:ext cx="2270275" cy="327964"/>
          </a:xfrm>
          <a:prstGeom prst="wedgeRoundRectCallout">
            <a:avLst>
              <a:gd name="adj1" fmla="val 72336"/>
              <a:gd name="adj2" fmla="val -17837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113/SR 14 Intersection</a:t>
            </a:r>
          </a:p>
        </p:txBody>
      </p:sp>
      <p:grpSp>
        <p:nvGrpSpPr>
          <p:cNvPr id="37" name="Group 36">
            <a:extLst>
              <a:ext uri="{FF2B5EF4-FFF2-40B4-BE49-F238E27FC236}">
                <a16:creationId xmlns:a16="http://schemas.microsoft.com/office/drawing/2014/main" id="{F4AD0826-DF52-49D0-A6C3-9453ECD32986}"/>
              </a:ext>
            </a:extLst>
          </p:cNvPr>
          <p:cNvGrpSpPr/>
          <p:nvPr/>
        </p:nvGrpSpPr>
        <p:grpSpPr>
          <a:xfrm>
            <a:off x="127862" y="4824533"/>
            <a:ext cx="3735157" cy="1934601"/>
            <a:chOff x="7675166" y="4976812"/>
            <a:chExt cx="3735157" cy="1934601"/>
          </a:xfrm>
        </p:grpSpPr>
        <p:sp>
          <p:nvSpPr>
            <p:cNvPr id="39" name="Rectangle: Rounded Corners 38">
              <a:extLst>
                <a:ext uri="{FF2B5EF4-FFF2-40B4-BE49-F238E27FC236}">
                  <a16:creationId xmlns:a16="http://schemas.microsoft.com/office/drawing/2014/main" id="{B4B9D063-163F-4984-BF37-0846278F11C0}"/>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21BFEAC-2199-4819-9A99-03BBB77E3E74}"/>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3" name="TextBox 42">
              <a:extLst>
                <a:ext uri="{FF2B5EF4-FFF2-40B4-BE49-F238E27FC236}">
                  <a16:creationId xmlns:a16="http://schemas.microsoft.com/office/drawing/2014/main" id="{836A3CE7-C416-4B70-A7C3-A992A5CC271B}"/>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4" name="Rectangle 43">
              <a:extLst>
                <a:ext uri="{FF2B5EF4-FFF2-40B4-BE49-F238E27FC236}">
                  <a16:creationId xmlns:a16="http://schemas.microsoft.com/office/drawing/2014/main" id="{6CEC19F8-B53D-4B47-8C86-B081E15747AC}"/>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5" name="TextBox 44">
              <a:extLst>
                <a:ext uri="{FF2B5EF4-FFF2-40B4-BE49-F238E27FC236}">
                  <a16:creationId xmlns:a16="http://schemas.microsoft.com/office/drawing/2014/main" id="{F32D99A7-6480-45F1-B2FB-F00A44A1B883}"/>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47" name="Rectangle 46">
              <a:extLst>
                <a:ext uri="{FF2B5EF4-FFF2-40B4-BE49-F238E27FC236}">
                  <a16:creationId xmlns:a16="http://schemas.microsoft.com/office/drawing/2014/main" id="{237F4018-2E5F-4E53-A3D3-4ACA76E41A83}"/>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8" name="TextBox 47">
              <a:extLst>
                <a:ext uri="{FF2B5EF4-FFF2-40B4-BE49-F238E27FC236}">
                  <a16:creationId xmlns:a16="http://schemas.microsoft.com/office/drawing/2014/main" id="{8BEAE6C5-368D-4B0C-803F-E6D81E832E33}"/>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49" name="Picture 10" descr="C:\Users\Robert.McCleary\AppData\Local\Microsoft\Windows\Temporary Internet Files\Content.IE5\E37VO5L9\600px-Red_check.svg[1].png">
              <a:extLst>
                <a:ext uri="{FF2B5EF4-FFF2-40B4-BE49-F238E27FC236}">
                  <a16:creationId xmlns:a16="http://schemas.microsoft.com/office/drawing/2014/main" id="{0AF23251-B391-4B37-A697-50120AC784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FD155988-04F6-42B2-A5C2-A8B2C24EF968}"/>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C575E9EB-11DC-4FAD-9259-789BDDF058B8}"/>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4" name="Freeform: Shape 3">
            <a:extLst>
              <a:ext uri="{FF2B5EF4-FFF2-40B4-BE49-F238E27FC236}">
                <a16:creationId xmlns:a16="http://schemas.microsoft.com/office/drawing/2014/main" id="{0F1EF8E2-1D32-46FB-B104-A388D7471FA0}"/>
              </a:ext>
            </a:extLst>
          </p:cNvPr>
          <p:cNvSpPr/>
          <p:nvPr/>
        </p:nvSpPr>
        <p:spPr>
          <a:xfrm>
            <a:off x="7786688" y="4593431"/>
            <a:ext cx="390525" cy="40482"/>
          </a:xfrm>
          <a:custGeom>
            <a:avLst/>
            <a:gdLst>
              <a:gd name="connsiteX0" fmla="*/ 390525 w 390525"/>
              <a:gd name="connsiteY0" fmla="*/ 30957 h 40482"/>
              <a:gd name="connsiteX1" fmla="*/ 240506 w 390525"/>
              <a:gd name="connsiteY1" fmla="*/ 0 h 40482"/>
              <a:gd name="connsiteX2" fmla="*/ 92868 w 390525"/>
              <a:gd name="connsiteY2" fmla="*/ 16669 h 40482"/>
              <a:gd name="connsiteX3" fmla="*/ 0 w 390525"/>
              <a:gd name="connsiteY3" fmla="*/ 40482 h 40482"/>
            </a:gdLst>
            <a:ahLst/>
            <a:cxnLst>
              <a:cxn ang="0">
                <a:pos x="connsiteX0" y="connsiteY0"/>
              </a:cxn>
              <a:cxn ang="0">
                <a:pos x="connsiteX1" y="connsiteY1"/>
              </a:cxn>
              <a:cxn ang="0">
                <a:pos x="connsiteX2" y="connsiteY2"/>
              </a:cxn>
              <a:cxn ang="0">
                <a:pos x="connsiteX3" y="connsiteY3"/>
              </a:cxn>
            </a:cxnLst>
            <a:rect l="l" t="t" r="r" b="b"/>
            <a:pathLst>
              <a:path w="390525" h="40482">
                <a:moveTo>
                  <a:pt x="390525" y="30957"/>
                </a:moveTo>
                <a:lnTo>
                  <a:pt x="240506" y="0"/>
                </a:lnTo>
                <a:lnTo>
                  <a:pt x="92868" y="16669"/>
                </a:lnTo>
                <a:lnTo>
                  <a:pt x="0" y="40482"/>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59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648"/>
          <a:stretch/>
        </p:blipFill>
        <p:spPr>
          <a:xfrm>
            <a:off x="597569" y="0"/>
            <a:ext cx="11056585" cy="6858000"/>
          </a:xfrm>
          <a:prstGeom prst="rect">
            <a:avLst/>
          </a:prstGeom>
        </p:spPr>
      </p:pic>
      <p:sp>
        <p:nvSpPr>
          <p:cNvPr id="4" name="Donut 3"/>
          <p:cNvSpPr/>
          <p:nvPr/>
        </p:nvSpPr>
        <p:spPr>
          <a:xfrm>
            <a:off x="3304206" y="413790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4596037" y="3322322"/>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5591143" y="2925543"/>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7238566" y="2469868"/>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7"/>
          <p:cNvSpPr/>
          <p:nvPr/>
        </p:nvSpPr>
        <p:spPr>
          <a:xfrm rot="11886202">
            <a:off x="1967828" y="-940341"/>
            <a:ext cx="7803674" cy="8051800"/>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 name="connsiteX0" fmla="*/ 0 w 10402688"/>
              <a:gd name="connsiteY0" fmla="*/ 3369008 h 3369008"/>
              <a:gd name="connsiteX1" fmla="*/ 10402687 w 10402688"/>
              <a:gd name="connsiteY1" fmla="*/ 0 h 3369008"/>
              <a:gd name="connsiteX0" fmla="*/ 0 w 10402686"/>
              <a:gd name="connsiteY0" fmla="*/ 3369008 h 3369008"/>
              <a:gd name="connsiteX1" fmla="*/ 9765651 w 10402686"/>
              <a:gd name="connsiteY1" fmla="*/ 198899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570477 w 10402686"/>
              <a:gd name="connsiteY1" fmla="*/ 274806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832855 w 10402686"/>
              <a:gd name="connsiteY1" fmla="*/ 74327 h 3369008"/>
              <a:gd name="connsiteX2" fmla="*/ 10402687 w 10402686"/>
              <a:gd name="connsiteY2" fmla="*/ 0 h 3369008"/>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74202 h 3374202"/>
              <a:gd name="connsiteX1" fmla="*/ 9832855 w 10402686"/>
              <a:gd name="connsiteY1" fmla="*/ 79521 h 3374202"/>
              <a:gd name="connsiteX2" fmla="*/ 10402687 w 10402686"/>
              <a:gd name="connsiteY2" fmla="*/ 5194 h 3374202"/>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69008 h 3369008"/>
              <a:gd name="connsiteX1" fmla="*/ 10402687 w 10402686"/>
              <a:gd name="connsiteY1" fmla="*/ 0 h 3369008"/>
              <a:gd name="connsiteX0" fmla="*/ 0 w 10402688"/>
              <a:gd name="connsiteY0" fmla="*/ 3369008 h 3369008"/>
              <a:gd name="connsiteX1" fmla="*/ 6740624 w 10402688"/>
              <a:gd name="connsiteY1" fmla="*/ 1184996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8110376"/>
              <a:gd name="connsiteY0" fmla="*/ 8940627 h 8940628"/>
              <a:gd name="connsiteX1" fmla="*/ 4569598 w 8110376"/>
              <a:gd name="connsiteY1" fmla="*/ 1773865 h 8940628"/>
              <a:gd name="connsiteX2" fmla="*/ 8110377 w 8110376"/>
              <a:gd name="connsiteY2" fmla="*/ 0 h 8940628"/>
              <a:gd name="connsiteX0" fmla="*/ 0 w 8110378"/>
              <a:gd name="connsiteY0" fmla="*/ 8940627 h 8940626"/>
              <a:gd name="connsiteX1" fmla="*/ 4569598 w 8110378"/>
              <a:gd name="connsiteY1" fmla="*/ 1773865 h 8940626"/>
              <a:gd name="connsiteX2" fmla="*/ 8110377 w 8110378"/>
              <a:gd name="connsiteY2" fmla="*/ 0 h 8940626"/>
              <a:gd name="connsiteX0" fmla="*/ 0 w 8110376"/>
              <a:gd name="connsiteY0" fmla="*/ 8940627 h 8940628"/>
              <a:gd name="connsiteX1" fmla="*/ 868802 w 8110376"/>
              <a:gd name="connsiteY1" fmla="*/ 7433937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058550 w 8110378"/>
              <a:gd name="connsiteY3" fmla="*/ 399158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058550 w 8110376"/>
              <a:gd name="connsiteY3" fmla="*/ 399158 h 8940628"/>
              <a:gd name="connsiteX4" fmla="*/ 8110377 w 8110376"/>
              <a:gd name="connsiteY4" fmla="*/ 0 h 8940628"/>
              <a:gd name="connsiteX0" fmla="*/ 0 w 8110378"/>
              <a:gd name="connsiteY0" fmla="*/ 9022754 h 9022753"/>
              <a:gd name="connsiteX1" fmla="*/ 1325516 w 8110378"/>
              <a:gd name="connsiteY1" fmla="*/ 8001520 h 9022753"/>
              <a:gd name="connsiteX2" fmla="*/ 4569598 w 8110378"/>
              <a:gd name="connsiteY2" fmla="*/ 1855992 h 9022753"/>
              <a:gd name="connsiteX3" fmla="*/ 7497896 w 8110378"/>
              <a:gd name="connsiteY3" fmla="*/ 128691 h 9022753"/>
              <a:gd name="connsiteX4" fmla="*/ 8110377 w 8110378"/>
              <a:gd name="connsiteY4" fmla="*/ 82127 h 9022753"/>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497896 w 8110378"/>
              <a:gd name="connsiteY3" fmla="*/ 46564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546662 w 8110378"/>
              <a:gd name="connsiteY3" fmla="*/ 53561 h 8940626"/>
              <a:gd name="connsiteX4" fmla="*/ 8110377 w 8110378"/>
              <a:gd name="connsiteY4" fmla="*/ 0 h 8940626"/>
              <a:gd name="connsiteX0" fmla="*/ 0 w 8110376"/>
              <a:gd name="connsiteY0" fmla="*/ 8940627 h 8940628"/>
              <a:gd name="connsiteX1" fmla="*/ 1325516 w 8110376"/>
              <a:gd name="connsiteY1" fmla="*/ 7919393 h 8940628"/>
              <a:gd name="connsiteX2" fmla="*/ 3427464 w 8110376"/>
              <a:gd name="connsiteY2" fmla="*/ 3649144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10837765"/>
              <a:gd name="connsiteY0" fmla="*/ 12116823 h 12116824"/>
              <a:gd name="connsiteX1" fmla="*/ 1325516 w 10837765"/>
              <a:gd name="connsiteY1" fmla="*/ 11095589 h 12116824"/>
              <a:gd name="connsiteX2" fmla="*/ 3378966 w 10837765"/>
              <a:gd name="connsiteY2" fmla="*/ 6575941 h 12116824"/>
              <a:gd name="connsiteX3" fmla="*/ 4569598 w 10837765"/>
              <a:gd name="connsiteY3" fmla="*/ 4950061 h 12116824"/>
              <a:gd name="connsiteX4" fmla="*/ 7546662 w 10837765"/>
              <a:gd name="connsiteY4" fmla="*/ 3229757 h 12116824"/>
              <a:gd name="connsiteX5" fmla="*/ 10835475 w 10837765"/>
              <a:gd name="connsiteY5" fmla="*/ 18 h 12116824"/>
              <a:gd name="connsiteX6" fmla="*/ 8110377 w 10837765"/>
              <a:gd name="connsiteY6" fmla="*/ 3176196 h 12116824"/>
              <a:gd name="connsiteX0" fmla="*/ 0 w 10835474"/>
              <a:gd name="connsiteY0" fmla="*/ 12116805 h 12116804"/>
              <a:gd name="connsiteX1" fmla="*/ 1325516 w 10835474"/>
              <a:gd name="connsiteY1" fmla="*/ 11095571 h 12116804"/>
              <a:gd name="connsiteX2" fmla="*/ 3378966 w 10835474"/>
              <a:gd name="connsiteY2" fmla="*/ 6575923 h 12116804"/>
              <a:gd name="connsiteX3" fmla="*/ 4569598 w 10835474"/>
              <a:gd name="connsiteY3" fmla="*/ 4950043 h 12116804"/>
              <a:gd name="connsiteX4" fmla="*/ 7546662 w 10835474"/>
              <a:gd name="connsiteY4" fmla="*/ 3229739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3378966 w 10835476"/>
              <a:gd name="connsiteY2" fmla="*/ 6575923 h 12116806"/>
              <a:gd name="connsiteX3" fmla="*/ 4569598 w 10835476"/>
              <a:gd name="connsiteY3" fmla="*/ 4950043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325516 w 10835474"/>
              <a:gd name="connsiteY1" fmla="*/ 11095571 h 12116804"/>
              <a:gd name="connsiteX2" fmla="*/ 3378966 w 10835474"/>
              <a:gd name="connsiteY2" fmla="*/ 6575923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2673632 w 10835476"/>
              <a:gd name="connsiteY2" fmla="*/ 9342267 h 12116806"/>
              <a:gd name="connsiteX3" fmla="*/ 5699375 w 10835476"/>
              <a:gd name="connsiteY3" fmla="*/ 6525491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476734 w 10835474"/>
              <a:gd name="connsiteY1" fmla="*/ 11054730 h 12116804"/>
              <a:gd name="connsiteX2" fmla="*/ 2673632 w 10835474"/>
              <a:gd name="connsiteY2" fmla="*/ 9342267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469725"/>
              <a:gd name="connsiteY0" fmla="*/ 11017691 h 11017691"/>
              <a:gd name="connsiteX1" fmla="*/ 1196897 w 9469725"/>
              <a:gd name="connsiteY1" fmla="*/ 9305228 h 11017691"/>
              <a:gd name="connsiteX2" fmla="*/ 4222640 w 9469725"/>
              <a:gd name="connsiteY2" fmla="*/ 6488452 h 11017691"/>
              <a:gd name="connsiteX3" fmla="*/ 6831677 w 9469725"/>
              <a:gd name="connsiteY3" fmla="*/ 3743666 h 11017691"/>
              <a:gd name="connsiteX4" fmla="*/ 9469725 w 9469725"/>
              <a:gd name="connsiteY4" fmla="*/ 1 h 11017691"/>
              <a:gd name="connsiteX0" fmla="*/ 1 w 9469727"/>
              <a:gd name="connsiteY0" fmla="*/ 11017689 h 11017689"/>
              <a:gd name="connsiteX1" fmla="*/ 1196899 w 9469727"/>
              <a:gd name="connsiteY1" fmla="*/ 9305226 h 11017689"/>
              <a:gd name="connsiteX2" fmla="*/ 4222642 w 9469727"/>
              <a:gd name="connsiteY2" fmla="*/ 6488450 h 11017689"/>
              <a:gd name="connsiteX3" fmla="*/ 6831679 w 9469727"/>
              <a:gd name="connsiteY3" fmla="*/ 3743664 h 11017689"/>
              <a:gd name="connsiteX4" fmla="*/ 9469727 w 9469727"/>
              <a:gd name="connsiteY4" fmla="*/ -1 h 11017689"/>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256756 w 9450130"/>
              <a:gd name="connsiteY2" fmla="*/ 7428129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256754 w 9450130"/>
              <a:gd name="connsiteY2" fmla="*/ 7428127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472139 w 9450130"/>
              <a:gd name="connsiteY2" fmla="*/ 7294565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0 w 9450130"/>
              <a:gd name="connsiteY0" fmla="*/ 11058472 h 11058472"/>
              <a:gd name="connsiteX1" fmla="*/ 1196898 w 9450130"/>
              <a:gd name="connsiteY1" fmla="*/ 9346009 h 11058472"/>
              <a:gd name="connsiteX2" fmla="*/ 3577543 w 9450130"/>
              <a:gd name="connsiteY2" fmla="*/ 7429835 h 11058472"/>
              <a:gd name="connsiteX3" fmla="*/ 6636986 w 9450130"/>
              <a:gd name="connsiteY3" fmla="*/ 3993396 h 11058472"/>
              <a:gd name="connsiteX4" fmla="*/ 9450130 w 9450130"/>
              <a:gd name="connsiteY4" fmla="*/ -1 h 11058472"/>
              <a:gd name="connsiteX0" fmla="*/ 0 w 9450130"/>
              <a:gd name="connsiteY0" fmla="*/ 11058474 h 11058474"/>
              <a:gd name="connsiteX1" fmla="*/ 1232967 w 9450130"/>
              <a:gd name="connsiteY1" fmla="*/ 9407760 h 11058474"/>
              <a:gd name="connsiteX2" fmla="*/ 3577543 w 9450130"/>
              <a:gd name="connsiteY2" fmla="*/ 7429837 h 11058474"/>
              <a:gd name="connsiteX3" fmla="*/ 6636986 w 9450130"/>
              <a:gd name="connsiteY3" fmla="*/ 3993398 h 11058474"/>
              <a:gd name="connsiteX4" fmla="*/ 9450130 w 9450130"/>
              <a:gd name="connsiteY4" fmla="*/ 1 h 11058474"/>
              <a:gd name="connsiteX0" fmla="*/ 0 w 9450130"/>
              <a:gd name="connsiteY0" fmla="*/ 11058472 h 11058472"/>
              <a:gd name="connsiteX1" fmla="*/ 1248022 w 9450130"/>
              <a:gd name="connsiteY1" fmla="*/ 9427080 h 11058472"/>
              <a:gd name="connsiteX2" fmla="*/ 3577543 w 9450130"/>
              <a:gd name="connsiteY2" fmla="*/ 7429835 h 11058472"/>
              <a:gd name="connsiteX3" fmla="*/ 6636986 w 9450130"/>
              <a:gd name="connsiteY3" fmla="*/ 3993396 h 11058472"/>
              <a:gd name="connsiteX4" fmla="*/ 9450130 w 9450130"/>
              <a:gd name="connsiteY4" fmla="*/ -1 h 11058472"/>
              <a:gd name="connsiteX0" fmla="*/ 0 w 9450130"/>
              <a:gd name="connsiteY0" fmla="*/ 11058474 h 11058474"/>
              <a:gd name="connsiteX1" fmla="*/ 1248022 w 9450130"/>
              <a:gd name="connsiteY1" fmla="*/ 9427082 h 11058474"/>
              <a:gd name="connsiteX2" fmla="*/ 3577543 w 9450130"/>
              <a:gd name="connsiteY2" fmla="*/ 7429837 h 11058474"/>
              <a:gd name="connsiteX3" fmla="*/ 5466044 w 9450130"/>
              <a:gd name="connsiteY3" fmla="*/ 5588990 h 11058474"/>
              <a:gd name="connsiteX4" fmla="*/ 6636986 w 9450130"/>
              <a:gd name="connsiteY4" fmla="*/ 3993398 h 11058474"/>
              <a:gd name="connsiteX5" fmla="*/ 9450130 w 9450130"/>
              <a:gd name="connsiteY5" fmla="*/ 1 h 11058474"/>
              <a:gd name="connsiteX0" fmla="*/ 0 w 9450130"/>
              <a:gd name="connsiteY0" fmla="*/ 11058472 h 11058472"/>
              <a:gd name="connsiteX1" fmla="*/ 1248022 w 9450130"/>
              <a:gd name="connsiteY1" fmla="*/ 9427080 h 11058472"/>
              <a:gd name="connsiteX2" fmla="*/ 3577543 w 9450130"/>
              <a:gd name="connsiteY2" fmla="*/ 7429835 h 11058472"/>
              <a:gd name="connsiteX3" fmla="*/ 5466044 w 9450130"/>
              <a:gd name="connsiteY3" fmla="*/ 5588988 h 11058472"/>
              <a:gd name="connsiteX4" fmla="*/ 6636986 w 9450130"/>
              <a:gd name="connsiteY4" fmla="*/ 3993396 h 11058472"/>
              <a:gd name="connsiteX5" fmla="*/ 7112915 w 9450130"/>
              <a:gd name="connsiteY5" fmla="*/ 3141748 h 11058472"/>
              <a:gd name="connsiteX6" fmla="*/ 9450130 w 9450130"/>
              <a:gd name="connsiteY6" fmla="*/ -1 h 11058472"/>
              <a:gd name="connsiteX0" fmla="*/ 0 w 9450130"/>
              <a:gd name="connsiteY0" fmla="*/ 11058474 h 11058474"/>
              <a:gd name="connsiteX1" fmla="*/ 1248022 w 9450130"/>
              <a:gd name="connsiteY1" fmla="*/ 9427082 h 11058474"/>
              <a:gd name="connsiteX2" fmla="*/ 3577543 w 9450130"/>
              <a:gd name="connsiteY2" fmla="*/ 7429837 h 11058474"/>
              <a:gd name="connsiteX3" fmla="*/ 5466044 w 9450130"/>
              <a:gd name="connsiteY3" fmla="*/ 5588990 h 11058474"/>
              <a:gd name="connsiteX4" fmla="*/ 6585510 w 9450130"/>
              <a:gd name="connsiteY4" fmla="*/ 3989179 h 11058474"/>
              <a:gd name="connsiteX5" fmla="*/ 7112915 w 9450130"/>
              <a:gd name="connsiteY5" fmla="*/ 3141750 h 11058474"/>
              <a:gd name="connsiteX6" fmla="*/ 9450130 w 9450130"/>
              <a:gd name="connsiteY6" fmla="*/ 1 h 11058474"/>
              <a:gd name="connsiteX0" fmla="*/ 0 w 9450130"/>
              <a:gd name="connsiteY0" fmla="*/ 11058472 h 11058472"/>
              <a:gd name="connsiteX1" fmla="*/ 1248022 w 9450130"/>
              <a:gd name="connsiteY1" fmla="*/ 9427080 h 11058472"/>
              <a:gd name="connsiteX2" fmla="*/ 3577543 w 9450130"/>
              <a:gd name="connsiteY2" fmla="*/ 7429835 h 11058472"/>
              <a:gd name="connsiteX3" fmla="*/ 5466044 w 9450130"/>
              <a:gd name="connsiteY3" fmla="*/ 5588988 h 11058472"/>
              <a:gd name="connsiteX4" fmla="*/ 6585510 w 9450130"/>
              <a:gd name="connsiteY4" fmla="*/ 3989177 h 11058472"/>
              <a:gd name="connsiteX5" fmla="*/ 7112915 w 9450130"/>
              <a:gd name="connsiteY5" fmla="*/ 3141748 h 11058472"/>
              <a:gd name="connsiteX6" fmla="*/ 8480872 w 9450130"/>
              <a:gd name="connsiteY6" fmla="*/ 1411049 h 11058472"/>
              <a:gd name="connsiteX7" fmla="*/ 9450130 w 9450130"/>
              <a:gd name="connsiteY7" fmla="*/ -1 h 11058472"/>
              <a:gd name="connsiteX0" fmla="*/ 0 w 9450130"/>
              <a:gd name="connsiteY0" fmla="*/ 11058474 h 11058474"/>
              <a:gd name="connsiteX1" fmla="*/ 731943 w 9450130"/>
              <a:gd name="connsiteY1" fmla="*/ 10296344 h 11058474"/>
              <a:gd name="connsiteX2" fmla="*/ 1248022 w 9450130"/>
              <a:gd name="connsiteY2" fmla="*/ 9427082 h 11058474"/>
              <a:gd name="connsiteX3" fmla="*/ 3577543 w 9450130"/>
              <a:gd name="connsiteY3" fmla="*/ 7429837 h 11058474"/>
              <a:gd name="connsiteX4" fmla="*/ 5466044 w 9450130"/>
              <a:gd name="connsiteY4" fmla="*/ 5588990 h 11058474"/>
              <a:gd name="connsiteX5" fmla="*/ 6585510 w 9450130"/>
              <a:gd name="connsiteY5" fmla="*/ 3989179 h 11058474"/>
              <a:gd name="connsiteX6" fmla="*/ 7112915 w 9450130"/>
              <a:gd name="connsiteY6" fmla="*/ 3141750 h 11058474"/>
              <a:gd name="connsiteX7" fmla="*/ 8480872 w 9450130"/>
              <a:gd name="connsiteY7" fmla="*/ 1411051 h 11058474"/>
              <a:gd name="connsiteX8" fmla="*/ 9450130 w 9450130"/>
              <a:gd name="connsiteY8" fmla="*/ 1 h 11058474"/>
              <a:gd name="connsiteX0" fmla="*/ 0 w 9450130"/>
              <a:gd name="connsiteY0" fmla="*/ 11058472 h 11058472"/>
              <a:gd name="connsiteX1" fmla="*/ 731943 w 9450130"/>
              <a:gd name="connsiteY1" fmla="*/ 10296342 h 11058472"/>
              <a:gd name="connsiteX2" fmla="*/ 1445279 w 9450130"/>
              <a:gd name="connsiteY2" fmla="*/ 9315079 h 11058472"/>
              <a:gd name="connsiteX3" fmla="*/ 3577543 w 9450130"/>
              <a:gd name="connsiteY3" fmla="*/ 7429835 h 11058472"/>
              <a:gd name="connsiteX4" fmla="*/ 5466044 w 9450130"/>
              <a:gd name="connsiteY4" fmla="*/ 5588988 h 11058472"/>
              <a:gd name="connsiteX5" fmla="*/ 6585510 w 9450130"/>
              <a:gd name="connsiteY5" fmla="*/ 3989177 h 11058472"/>
              <a:gd name="connsiteX6" fmla="*/ 7112915 w 9450130"/>
              <a:gd name="connsiteY6" fmla="*/ 3141748 h 11058472"/>
              <a:gd name="connsiteX7" fmla="*/ 8480872 w 9450130"/>
              <a:gd name="connsiteY7" fmla="*/ 1411049 h 11058472"/>
              <a:gd name="connsiteX8" fmla="*/ 9450130 w 9450130"/>
              <a:gd name="connsiteY8" fmla="*/ -1 h 11058472"/>
              <a:gd name="connsiteX0" fmla="*/ 0 w 9450130"/>
              <a:gd name="connsiteY0" fmla="*/ 11058474 h 11058474"/>
              <a:gd name="connsiteX1" fmla="*/ 731943 w 9450130"/>
              <a:gd name="connsiteY1" fmla="*/ 10296344 h 11058474"/>
              <a:gd name="connsiteX2" fmla="*/ 1384696 w 9450130"/>
              <a:gd name="connsiteY2" fmla="*/ 9264716 h 11058474"/>
              <a:gd name="connsiteX3" fmla="*/ 3577543 w 9450130"/>
              <a:gd name="connsiteY3" fmla="*/ 7429837 h 11058474"/>
              <a:gd name="connsiteX4" fmla="*/ 5466044 w 9450130"/>
              <a:gd name="connsiteY4" fmla="*/ 5588990 h 11058474"/>
              <a:gd name="connsiteX5" fmla="*/ 6585510 w 9450130"/>
              <a:gd name="connsiteY5" fmla="*/ 3989179 h 11058474"/>
              <a:gd name="connsiteX6" fmla="*/ 7112915 w 9450130"/>
              <a:gd name="connsiteY6" fmla="*/ 3141750 h 11058474"/>
              <a:gd name="connsiteX7" fmla="*/ 8480872 w 9450130"/>
              <a:gd name="connsiteY7" fmla="*/ 1411051 h 11058474"/>
              <a:gd name="connsiteX8" fmla="*/ 9450130 w 9450130"/>
              <a:gd name="connsiteY8" fmla="*/ 1 h 11058474"/>
              <a:gd name="connsiteX0" fmla="*/ 0 w 9195184"/>
              <a:gd name="connsiteY0" fmla="*/ 10847056 h 10847056"/>
              <a:gd name="connsiteX1" fmla="*/ 476997 w 9195184"/>
              <a:gd name="connsiteY1" fmla="*/ 10296342 h 10847056"/>
              <a:gd name="connsiteX2" fmla="*/ 1129750 w 9195184"/>
              <a:gd name="connsiteY2" fmla="*/ 9264714 h 10847056"/>
              <a:gd name="connsiteX3" fmla="*/ 3322597 w 9195184"/>
              <a:gd name="connsiteY3" fmla="*/ 7429835 h 10847056"/>
              <a:gd name="connsiteX4" fmla="*/ 5211098 w 9195184"/>
              <a:gd name="connsiteY4" fmla="*/ 5588988 h 10847056"/>
              <a:gd name="connsiteX5" fmla="*/ 6330564 w 9195184"/>
              <a:gd name="connsiteY5" fmla="*/ 3989177 h 10847056"/>
              <a:gd name="connsiteX6" fmla="*/ 6857969 w 9195184"/>
              <a:gd name="connsiteY6" fmla="*/ 3141748 h 10847056"/>
              <a:gd name="connsiteX7" fmla="*/ 8225926 w 9195184"/>
              <a:gd name="connsiteY7" fmla="*/ 1411049 h 10847056"/>
              <a:gd name="connsiteX8" fmla="*/ 9195184 w 9195184"/>
              <a:gd name="connsiteY8" fmla="*/ -1 h 10847056"/>
              <a:gd name="connsiteX0" fmla="*/ 1 w 8718188"/>
              <a:gd name="connsiteY0" fmla="*/ 10296344 h 10296343"/>
              <a:gd name="connsiteX1" fmla="*/ 652754 w 8718188"/>
              <a:gd name="connsiteY1" fmla="*/ 9264716 h 10296343"/>
              <a:gd name="connsiteX2" fmla="*/ 2845601 w 8718188"/>
              <a:gd name="connsiteY2" fmla="*/ 7429837 h 10296343"/>
              <a:gd name="connsiteX3" fmla="*/ 4734102 w 8718188"/>
              <a:gd name="connsiteY3" fmla="*/ 5588990 h 10296343"/>
              <a:gd name="connsiteX4" fmla="*/ 5853568 w 8718188"/>
              <a:gd name="connsiteY4" fmla="*/ 3989179 h 10296343"/>
              <a:gd name="connsiteX5" fmla="*/ 6380973 w 8718188"/>
              <a:gd name="connsiteY5" fmla="*/ 3141750 h 10296343"/>
              <a:gd name="connsiteX6" fmla="*/ 7748930 w 8718188"/>
              <a:gd name="connsiteY6" fmla="*/ 1411051 h 10296343"/>
              <a:gd name="connsiteX7" fmla="*/ 8718188 w 8718188"/>
              <a:gd name="connsiteY7" fmla="*/ 1 h 10296343"/>
              <a:gd name="connsiteX0" fmla="*/ 56828 w 8775015"/>
              <a:gd name="connsiteY0" fmla="*/ 10296342 h 10376240"/>
              <a:gd name="connsiteX1" fmla="*/ 46077 w 8775015"/>
              <a:gd name="connsiteY1" fmla="*/ 10300800 h 10376240"/>
              <a:gd name="connsiteX2" fmla="*/ 709581 w 8775015"/>
              <a:gd name="connsiteY2" fmla="*/ 9264714 h 10376240"/>
              <a:gd name="connsiteX3" fmla="*/ 2902428 w 8775015"/>
              <a:gd name="connsiteY3" fmla="*/ 7429835 h 10376240"/>
              <a:gd name="connsiteX4" fmla="*/ 4790929 w 8775015"/>
              <a:gd name="connsiteY4" fmla="*/ 5588988 h 10376240"/>
              <a:gd name="connsiteX5" fmla="*/ 5910395 w 8775015"/>
              <a:gd name="connsiteY5" fmla="*/ 3989177 h 10376240"/>
              <a:gd name="connsiteX6" fmla="*/ 6437800 w 8775015"/>
              <a:gd name="connsiteY6" fmla="*/ 3141748 h 10376240"/>
              <a:gd name="connsiteX7" fmla="*/ 7805757 w 8775015"/>
              <a:gd name="connsiteY7" fmla="*/ 1411049 h 10376240"/>
              <a:gd name="connsiteX8" fmla="*/ 8775015 w 8775015"/>
              <a:gd name="connsiteY8" fmla="*/ -1 h 10376240"/>
              <a:gd name="connsiteX0" fmla="*/ 109703 w 8827890"/>
              <a:gd name="connsiteY0" fmla="*/ 10296344 h 10478708"/>
              <a:gd name="connsiteX1" fmla="*/ 98952 w 8827890"/>
              <a:gd name="connsiteY1" fmla="*/ 10300802 h 10478708"/>
              <a:gd name="connsiteX2" fmla="*/ 762456 w 8827890"/>
              <a:gd name="connsiteY2" fmla="*/ 9264716 h 10478708"/>
              <a:gd name="connsiteX3" fmla="*/ 2955303 w 8827890"/>
              <a:gd name="connsiteY3" fmla="*/ 7429837 h 10478708"/>
              <a:gd name="connsiteX4" fmla="*/ 4843804 w 8827890"/>
              <a:gd name="connsiteY4" fmla="*/ 5588990 h 10478708"/>
              <a:gd name="connsiteX5" fmla="*/ 5963270 w 8827890"/>
              <a:gd name="connsiteY5" fmla="*/ 3989179 h 10478708"/>
              <a:gd name="connsiteX6" fmla="*/ 6490675 w 8827890"/>
              <a:gd name="connsiteY6" fmla="*/ 3141750 h 10478708"/>
              <a:gd name="connsiteX7" fmla="*/ 7858632 w 8827890"/>
              <a:gd name="connsiteY7" fmla="*/ 1411051 h 10478708"/>
              <a:gd name="connsiteX8" fmla="*/ 8827890 w 8827890"/>
              <a:gd name="connsiteY8" fmla="*/ 1 h 10478708"/>
              <a:gd name="connsiteX0" fmla="*/ 248974 w 8967161"/>
              <a:gd name="connsiteY0" fmla="*/ 10296342 h 10756082"/>
              <a:gd name="connsiteX1" fmla="*/ 238223 w 8967161"/>
              <a:gd name="connsiteY1" fmla="*/ 10300800 h 10756082"/>
              <a:gd name="connsiteX2" fmla="*/ 25247 w 8967161"/>
              <a:gd name="connsiteY2" fmla="*/ 10721276 h 10756082"/>
              <a:gd name="connsiteX3" fmla="*/ 901727 w 8967161"/>
              <a:gd name="connsiteY3" fmla="*/ 9264714 h 10756082"/>
              <a:gd name="connsiteX4" fmla="*/ 3094574 w 8967161"/>
              <a:gd name="connsiteY4" fmla="*/ 7429835 h 10756082"/>
              <a:gd name="connsiteX5" fmla="*/ 4983075 w 8967161"/>
              <a:gd name="connsiteY5" fmla="*/ 5588988 h 10756082"/>
              <a:gd name="connsiteX6" fmla="*/ 6102541 w 8967161"/>
              <a:gd name="connsiteY6" fmla="*/ 3989177 h 10756082"/>
              <a:gd name="connsiteX7" fmla="*/ 6629946 w 8967161"/>
              <a:gd name="connsiteY7" fmla="*/ 3141748 h 10756082"/>
              <a:gd name="connsiteX8" fmla="*/ 7997903 w 8967161"/>
              <a:gd name="connsiteY8" fmla="*/ 1411049 h 10756082"/>
              <a:gd name="connsiteX9" fmla="*/ 8967161 w 8967161"/>
              <a:gd name="connsiteY9" fmla="*/ -1 h 10756082"/>
              <a:gd name="connsiteX0" fmla="*/ 240446 w 8958633"/>
              <a:gd name="connsiteY0" fmla="*/ 10296344 h 11067958"/>
              <a:gd name="connsiteX1" fmla="*/ 416197 w 8958633"/>
              <a:gd name="connsiteY1" fmla="*/ 10978341 h 11067958"/>
              <a:gd name="connsiteX2" fmla="*/ 16719 w 8958633"/>
              <a:gd name="connsiteY2" fmla="*/ 10721278 h 11067958"/>
              <a:gd name="connsiteX3" fmla="*/ 893199 w 8958633"/>
              <a:gd name="connsiteY3" fmla="*/ 9264716 h 11067958"/>
              <a:gd name="connsiteX4" fmla="*/ 3086046 w 8958633"/>
              <a:gd name="connsiteY4" fmla="*/ 7429837 h 11067958"/>
              <a:gd name="connsiteX5" fmla="*/ 4974547 w 8958633"/>
              <a:gd name="connsiteY5" fmla="*/ 5588990 h 11067958"/>
              <a:gd name="connsiteX6" fmla="*/ 6094013 w 8958633"/>
              <a:gd name="connsiteY6" fmla="*/ 3989179 h 11067958"/>
              <a:gd name="connsiteX7" fmla="*/ 6621418 w 8958633"/>
              <a:gd name="connsiteY7" fmla="*/ 3141750 h 11067958"/>
              <a:gd name="connsiteX8" fmla="*/ 7989375 w 8958633"/>
              <a:gd name="connsiteY8" fmla="*/ 1411051 h 11067958"/>
              <a:gd name="connsiteX9" fmla="*/ 8958633 w 8958633"/>
              <a:gd name="connsiteY9" fmla="*/ 1 h 11067958"/>
              <a:gd name="connsiteX0" fmla="*/ 248234 w 8966421"/>
              <a:gd name="connsiteY0" fmla="*/ 10296342 h 10756522"/>
              <a:gd name="connsiteX1" fmla="*/ 24507 w 8966421"/>
              <a:gd name="connsiteY1" fmla="*/ 10721276 h 10756522"/>
              <a:gd name="connsiteX2" fmla="*/ 900987 w 8966421"/>
              <a:gd name="connsiteY2" fmla="*/ 9264714 h 10756522"/>
              <a:gd name="connsiteX3" fmla="*/ 3093834 w 8966421"/>
              <a:gd name="connsiteY3" fmla="*/ 7429835 h 10756522"/>
              <a:gd name="connsiteX4" fmla="*/ 4982335 w 8966421"/>
              <a:gd name="connsiteY4" fmla="*/ 5588988 h 10756522"/>
              <a:gd name="connsiteX5" fmla="*/ 6101801 w 8966421"/>
              <a:gd name="connsiteY5" fmla="*/ 3989177 h 10756522"/>
              <a:gd name="connsiteX6" fmla="*/ 6629206 w 8966421"/>
              <a:gd name="connsiteY6" fmla="*/ 3141748 h 10756522"/>
              <a:gd name="connsiteX7" fmla="*/ 7997163 w 8966421"/>
              <a:gd name="connsiteY7" fmla="*/ 1411049 h 10756522"/>
              <a:gd name="connsiteX8" fmla="*/ 8966421 w 8966421"/>
              <a:gd name="connsiteY8" fmla="*/ -1 h 10756522"/>
              <a:gd name="connsiteX0" fmla="*/ 2119 w 9742777"/>
              <a:gd name="connsiteY0" fmla="*/ 10946854 h 10973967"/>
              <a:gd name="connsiteX1" fmla="*/ 800863 w 9742777"/>
              <a:gd name="connsiteY1" fmla="*/ 10721278 h 10973967"/>
              <a:gd name="connsiteX2" fmla="*/ 1677343 w 9742777"/>
              <a:gd name="connsiteY2" fmla="*/ 9264716 h 10973967"/>
              <a:gd name="connsiteX3" fmla="*/ 3870190 w 9742777"/>
              <a:gd name="connsiteY3" fmla="*/ 7429837 h 10973967"/>
              <a:gd name="connsiteX4" fmla="*/ 5758691 w 9742777"/>
              <a:gd name="connsiteY4" fmla="*/ 5588990 h 10973967"/>
              <a:gd name="connsiteX5" fmla="*/ 6878157 w 9742777"/>
              <a:gd name="connsiteY5" fmla="*/ 3989179 h 10973967"/>
              <a:gd name="connsiteX6" fmla="*/ 7405562 w 9742777"/>
              <a:gd name="connsiteY6" fmla="*/ 3141750 h 10973967"/>
              <a:gd name="connsiteX7" fmla="*/ 8773519 w 9742777"/>
              <a:gd name="connsiteY7" fmla="*/ 1411051 h 10973967"/>
              <a:gd name="connsiteX8" fmla="*/ 9742777 w 9742777"/>
              <a:gd name="connsiteY8" fmla="*/ 1 h 10973967"/>
              <a:gd name="connsiteX0" fmla="*/ 1402 w 10134504"/>
              <a:gd name="connsiteY0" fmla="*/ 10717068 h 10819724"/>
              <a:gd name="connsiteX1" fmla="*/ 1192590 w 10134504"/>
              <a:gd name="connsiteY1" fmla="*/ 10721276 h 10819724"/>
              <a:gd name="connsiteX2" fmla="*/ 2069070 w 10134504"/>
              <a:gd name="connsiteY2" fmla="*/ 9264714 h 10819724"/>
              <a:gd name="connsiteX3" fmla="*/ 4261917 w 10134504"/>
              <a:gd name="connsiteY3" fmla="*/ 7429835 h 10819724"/>
              <a:gd name="connsiteX4" fmla="*/ 6150418 w 10134504"/>
              <a:gd name="connsiteY4" fmla="*/ 5588988 h 10819724"/>
              <a:gd name="connsiteX5" fmla="*/ 7269884 w 10134504"/>
              <a:gd name="connsiteY5" fmla="*/ 3989177 h 10819724"/>
              <a:gd name="connsiteX6" fmla="*/ 7797289 w 10134504"/>
              <a:gd name="connsiteY6" fmla="*/ 3141748 h 10819724"/>
              <a:gd name="connsiteX7" fmla="*/ 9165246 w 10134504"/>
              <a:gd name="connsiteY7" fmla="*/ 1411049 h 10819724"/>
              <a:gd name="connsiteX8" fmla="*/ 10134504 w 10134504"/>
              <a:gd name="connsiteY8" fmla="*/ -1 h 10819724"/>
              <a:gd name="connsiteX0" fmla="*/ 0 w 10133102"/>
              <a:gd name="connsiteY0" fmla="*/ 10717070 h 10886641"/>
              <a:gd name="connsiteX1" fmla="*/ 582465 w 10133102"/>
              <a:gd name="connsiteY1" fmla="*/ 10852950 h 10886641"/>
              <a:gd name="connsiteX2" fmla="*/ 1191188 w 10133102"/>
              <a:gd name="connsiteY2" fmla="*/ 10721278 h 10886641"/>
              <a:gd name="connsiteX3" fmla="*/ 2067668 w 10133102"/>
              <a:gd name="connsiteY3" fmla="*/ 9264716 h 10886641"/>
              <a:gd name="connsiteX4" fmla="*/ 4260515 w 10133102"/>
              <a:gd name="connsiteY4" fmla="*/ 7429837 h 10886641"/>
              <a:gd name="connsiteX5" fmla="*/ 6149016 w 10133102"/>
              <a:gd name="connsiteY5" fmla="*/ 5588990 h 10886641"/>
              <a:gd name="connsiteX6" fmla="*/ 7268482 w 10133102"/>
              <a:gd name="connsiteY6" fmla="*/ 3989179 h 10886641"/>
              <a:gd name="connsiteX7" fmla="*/ 7795887 w 10133102"/>
              <a:gd name="connsiteY7" fmla="*/ 3141750 h 10886641"/>
              <a:gd name="connsiteX8" fmla="*/ 9163844 w 10133102"/>
              <a:gd name="connsiteY8" fmla="*/ 1411051 h 10886641"/>
              <a:gd name="connsiteX9" fmla="*/ 10133102 w 10133102"/>
              <a:gd name="connsiteY9" fmla="*/ 1 h 10886641"/>
              <a:gd name="connsiteX0" fmla="*/ 0 w 10133102"/>
              <a:gd name="connsiteY0" fmla="*/ 10717068 h 10969809"/>
              <a:gd name="connsiteX1" fmla="*/ 374456 w 10133102"/>
              <a:gd name="connsiteY1" fmla="*/ 10969413 h 10969809"/>
              <a:gd name="connsiteX2" fmla="*/ 1191188 w 10133102"/>
              <a:gd name="connsiteY2" fmla="*/ 10721276 h 10969809"/>
              <a:gd name="connsiteX3" fmla="*/ 2067668 w 10133102"/>
              <a:gd name="connsiteY3" fmla="*/ 9264714 h 10969809"/>
              <a:gd name="connsiteX4" fmla="*/ 4260515 w 10133102"/>
              <a:gd name="connsiteY4" fmla="*/ 7429835 h 10969809"/>
              <a:gd name="connsiteX5" fmla="*/ 6149016 w 10133102"/>
              <a:gd name="connsiteY5" fmla="*/ 5588988 h 10969809"/>
              <a:gd name="connsiteX6" fmla="*/ 7268482 w 10133102"/>
              <a:gd name="connsiteY6" fmla="*/ 3989177 h 10969809"/>
              <a:gd name="connsiteX7" fmla="*/ 7795887 w 10133102"/>
              <a:gd name="connsiteY7" fmla="*/ 3141748 h 10969809"/>
              <a:gd name="connsiteX8" fmla="*/ 9163844 w 10133102"/>
              <a:gd name="connsiteY8" fmla="*/ 1411049 h 10969809"/>
              <a:gd name="connsiteX9" fmla="*/ 10133102 w 10133102"/>
              <a:gd name="connsiteY9" fmla="*/ -1 h 10969809"/>
              <a:gd name="connsiteX0" fmla="*/ 0 w 10133102"/>
              <a:gd name="connsiteY0" fmla="*/ 10717070 h 10969418"/>
              <a:gd name="connsiteX1" fmla="*/ 374456 w 10133102"/>
              <a:gd name="connsiteY1" fmla="*/ 10969415 h 10969418"/>
              <a:gd name="connsiteX2" fmla="*/ 1184571 w 10133102"/>
              <a:gd name="connsiteY2" fmla="*/ 10603240 h 10969418"/>
              <a:gd name="connsiteX3" fmla="*/ 2067668 w 10133102"/>
              <a:gd name="connsiteY3" fmla="*/ 9264716 h 10969418"/>
              <a:gd name="connsiteX4" fmla="*/ 4260515 w 10133102"/>
              <a:gd name="connsiteY4" fmla="*/ 7429837 h 10969418"/>
              <a:gd name="connsiteX5" fmla="*/ 6149016 w 10133102"/>
              <a:gd name="connsiteY5" fmla="*/ 5588990 h 10969418"/>
              <a:gd name="connsiteX6" fmla="*/ 7268482 w 10133102"/>
              <a:gd name="connsiteY6" fmla="*/ 3989179 h 10969418"/>
              <a:gd name="connsiteX7" fmla="*/ 7795887 w 10133102"/>
              <a:gd name="connsiteY7" fmla="*/ 3141750 h 10969418"/>
              <a:gd name="connsiteX8" fmla="*/ 9163844 w 10133102"/>
              <a:gd name="connsiteY8" fmla="*/ 1411051 h 10969418"/>
              <a:gd name="connsiteX9" fmla="*/ 10133102 w 10133102"/>
              <a:gd name="connsiteY9" fmla="*/ 1 h 10969418"/>
              <a:gd name="connsiteX0" fmla="*/ 14727 w 10147829"/>
              <a:gd name="connsiteY0" fmla="*/ 10717068 h 10972971"/>
              <a:gd name="connsiteX1" fmla="*/ 32302 w 10147829"/>
              <a:gd name="connsiteY1" fmla="*/ 10785267 h 10972971"/>
              <a:gd name="connsiteX2" fmla="*/ 389183 w 10147829"/>
              <a:gd name="connsiteY2" fmla="*/ 10969413 h 10972971"/>
              <a:gd name="connsiteX3" fmla="*/ 1199298 w 10147829"/>
              <a:gd name="connsiteY3" fmla="*/ 10603238 h 10972971"/>
              <a:gd name="connsiteX4" fmla="*/ 2082395 w 10147829"/>
              <a:gd name="connsiteY4" fmla="*/ 9264714 h 10972971"/>
              <a:gd name="connsiteX5" fmla="*/ 4275242 w 10147829"/>
              <a:gd name="connsiteY5" fmla="*/ 7429835 h 10972971"/>
              <a:gd name="connsiteX6" fmla="*/ 6163743 w 10147829"/>
              <a:gd name="connsiteY6" fmla="*/ 5588988 h 10972971"/>
              <a:gd name="connsiteX7" fmla="*/ 7283209 w 10147829"/>
              <a:gd name="connsiteY7" fmla="*/ 3989177 h 10972971"/>
              <a:gd name="connsiteX8" fmla="*/ 7810614 w 10147829"/>
              <a:gd name="connsiteY8" fmla="*/ 3141748 h 10972971"/>
              <a:gd name="connsiteX9" fmla="*/ 9178571 w 10147829"/>
              <a:gd name="connsiteY9" fmla="*/ 1411049 h 10972971"/>
              <a:gd name="connsiteX10" fmla="*/ 10147829 w 10147829"/>
              <a:gd name="connsiteY10" fmla="*/ -1 h 10972971"/>
              <a:gd name="connsiteX0" fmla="*/ 325087 w 10458189"/>
              <a:gd name="connsiteY0" fmla="*/ 10717070 h 11470508"/>
              <a:gd name="connsiteX1" fmla="*/ 6867 w 10458189"/>
              <a:gd name="connsiteY1" fmla="*/ 11468047 h 11470508"/>
              <a:gd name="connsiteX2" fmla="*/ 699543 w 10458189"/>
              <a:gd name="connsiteY2" fmla="*/ 10969415 h 11470508"/>
              <a:gd name="connsiteX3" fmla="*/ 1509658 w 10458189"/>
              <a:gd name="connsiteY3" fmla="*/ 10603240 h 11470508"/>
              <a:gd name="connsiteX4" fmla="*/ 2392755 w 10458189"/>
              <a:gd name="connsiteY4" fmla="*/ 9264716 h 11470508"/>
              <a:gd name="connsiteX5" fmla="*/ 4585602 w 10458189"/>
              <a:gd name="connsiteY5" fmla="*/ 7429837 h 11470508"/>
              <a:gd name="connsiteX6" fmla="*/ 6474103 w 10458189"/>
              <a:gd name="connsiteY6" fmla="*/ 5588990 h 11470508"/>
              <a:gd name="connsiteX7" fmla="*/ 7593569 w 10458189"/>
              <a:gd name="connsiteY7" fmla="*/ 3989179 h 11470508"/>
              <a:gd name="connsiteX8" fmla="*/ 8120974 w 10458189"/>
              <a:gd name="connsiteY8" fmla="*/ 3141750 h 11470508"/>
              <a:gd name="connsiteX9" fmla="*/ 9488931 w 10458189"/>
              <a:gd name="connsiteY9" fmla="*/ 1411051 h 11470508"/>
              <a:gd name="connsiteX10" fmla="*/ 10458189 w 10458189"/>
              <a:gd name="connsiteY10" fmla="*/ 1 h 11470508"/>
              <a:gd name="connsiteX0" fmla="*/ 1 w 11183693"/>
              <a:gd name="connsiteY0" fmla="*/ 11258458 h 11470506"/>
              <a:gd name="connsiteX1" fmla="*/ 732371 w 11183693"/>
              <a:gd name="connsiteY1" fmla="*/ 11468045 h 11470506"/>
              <a:gd name="connsiteX2" fmla="*/ 1425047 w 11183693"/>
              <a:gd name="connsiteY2" fmla="*/ 10969413 h 11470506"/>
              <a:gd name="connsiteX3" fmla="*/ 2235162 w 11183693"/>
              <a:gd name="connsiteY3" fmla="*/ 10603238 h 11470506"/>
              <a:gd name="connsiteX4" fmla="*/ 3118259 w 11183693"/>
              <a:gd name="connsiteY4" fmla="*/ 9264714 h 11470506"/>
              <a:gd name="connsiteX5" fmla="*/ 5311106 w 11183693"/>
              <a:gd name="connsiteY5" fmla="*/ 7429835 h 11470506"/>
              <a:gd name="connsiteX6" fmla="*/ 7199607 w 11183693"/>
              <a:gd name="connsiteY6" fmla="*/ 5588988 h 11470506"/>
              <a:gd name="connsiteX7" fmla="*/ 8319073 w 11183693"/>
              <a:gd name="connsiteY7" fmla="*/ 3989177 h 11470506"/>
              <a:gd name="connsiteX8" fmla="*/ 8846478 w 11183693"/>
              <a:gd name="connsiteY8" fmla="*/ 3141748 h 11470506"/>
              <a:gd name="connsiteX9" fmla="*/ 10214435 w 11183693"/>
              <a:gd name="connsiteY9" fmla="*/ 1411049 h 11470506"/>
              <a:gd name="connsiteX10" fmla="*/ 11183693 w 11183693"/>
              <a:gd name="connsiteY10" fmla="*/ -1 h 11470506"/>
              <a:gd name="connsiteX0" fmla="*/ 0 w 11183692"/>
              <a:gd name="connsiteY0" fmla="*/ 11258460 h 11258629"/>
              <a:gd name="connsiteX1" fmla="*/ 1082638 w 11183692"/>
              <a:gd name="connsiteY1" fmla="*/ 10749070 h 11258629"/>
              <a:gd name="connsiteX2" fmla="*/ 1425046 w 11183692"/>
              <a:gd name="connsiteY2" fmla="*/ 10969415 h 11258629"/>
              <a:gd name="connsiteX3" fmla="*/ 2235161 w 11183692"/>
              <a:gd name="connsiteY3" fmla="*/ 10603240 h 11258629"/>
              <a:gd name="connsiteX4" fmla="*/ 3118258 w 11183692"/>
              <a:gd name="connsiteY4" fmla="*/ 9264716 h 11258629"/>
              <a:gd name="connsiteX5" fmla="*/ 5311105 w 11183692"/>
              <a:gd name="connsiteY5" fmla="*/ 7429837 h 11258629"/>
              <a:gd name="connsiteX6" fmla="*/ 7199606 w 11183692"/>
              <a:gd name="connsiteY6" fmla="*/ 5588990 h 11258629"/>
              <a:gd name="connsiteX7" fmla="*/ 8319072 w 11183692"/>
              <a:gd name="connsiteY7" fmla="*/ 3989179 h 11258629"/>
              <a:gd name="connsiteX8" fmla="*/ 8846477 w 11183692"/>
              <a:gd name="connsiteY8" fmla="*/ 3141750 h 11258629"/>
              <a:gd name="connsiteX9" fmla="*/ 10214434 w 11183692"/>
              <a:gd name="connsiteY9" fmla="*/ 1411051 h 11258629"/>
              <a:gd name="connsiteX10" fmla="*/ 11183692 w 11183692"/>
              <a:gd name="connsiteY10" fmla="*/ 1 h 11258629"/>
              <a:gd name="connsiteX0" fmla="*/ 0 w 10195133"/>
              <a:gd name="connsiteY0" fmla="*/ 10984357 h 10984684"/>
              <a:gd name="connsiteX1" fmla="*/ 94079 w 10195133"/>
              <a:gd name="connsiteY1" fmla="*/ 10749068 h 10984684"/>
              <a:gd name="connsiteX2" fmla="*/ 436487 w 10195133"/>
              <a:gd name="connsiteY2" fmla="*/ 10969413 h 10984684"/>
              <a:gd name="connsiteX3" fmla="*/ 1246602 w 10195133"/>
              <a:gd name="connsiteY3" fmla="*/ 10603238 h 10984684"/>
              <a:gd name="connsiteX4" fmla="*/ 2129699 w 10195133"/>
              <a:gd name="connsiteY4" fmla="*/ 9264714 h 10984684"/>
              <a:gd name="connsiteX5" fmla="*/ 4322546 w 10195133"/>
              <a:gd name="connsiteY5" fmla="*/ 7429835 h 10984684"/>
              <a:gd name="connsiteX6" fmla="*/ 6211047 w 10195133"/>
              <a:gd name="connsiteY6" fmla="*/ 5588988 h 10984684"/>
              <a:gd name="connsiteX7" fmla="*/ 7330513 w 10195133"/>
              <a:gd name="connsiteY7" fmla="*/ 3989177 h 10984684"/>
              <a:gd name="connsiteX8" fmla="*/ 7857918 w 10195133"/>
              <a:gd name="connsiteY8" fmla="*/ 3141748 h 10984684"/>
              <a:gd name="connsiteX9" fmla="*/ 9225875 w 10195133"/>
              <a:gd name="connsiteY9" fmla="*/ 1411049 h 10984684"/>
              <a:gd name="connsiteX10" fmla="*/ 10195133 w 10195133"/>
              <a:gd name="connsiteY10" fmla="*/ -1 h 10984684"/>
              <a:gd name="connsiteX0" fmla="*/ 2102 w 10197235"/>
              <a:gd name="connsiteY0" fmla="*/ 10984359 h 11066097"/>
              <a:gd name="connsiteX1" fmla="*/ 8924 w 10197235"/>
              <a:gd name="connsiteY1" fmla="*/ 11057018 h 11066097"/>
              <a:gd name="connsiteX2" fmla="*/ 96181 w 10197235"/>
              <a:gd name="connsiteY2" fmla="*/ 10749070 h 11066097"/>
              <a:gd name="connsiteX3" fmla="*/ 438589 w 10197235"/>
              <a:gd name="connsiteY3" fmla="*/ 10969415 h 11066097"/>
              <a:gd name="connsiteX4" fmla="*/ 1248704 w 10197235"/>
              <a:gd name="connsiteY4" fmla="*/ 10603240 h 11066097"/>
              <a:gd name="connsiteX5" fmla="*/ 2131801 w 10197235"/>
              <a:gd name="connsiteY5" fmla="*/ 9264716 h 11066097"/>
              <a:gd name="connsiteX6" fmla="*/ 4324648 w 10197235"/>
              <a:gd name="connsiteY6" fmla="*/ 7429837 h 11066097"/>
              <a:gd name="connsiteX7" fmla="*/ 6213149 w 10197235"/>
              <a:gd name="connsiteY7" fmla="*/ 5588990 h 11066097"/>
              <a:gd name="connsiteX8" fmla="*/ 7332615 w 10197235"/>
              <a:gd name="connsiteY8" fmla="*/ 3989179 h 11066097"/>
              <a:gd name="connsiteX9" fmla="*/ 7860020 w 10197235"/>
              <a:gd name="connsiteY9" fmla="*/ 3141750 h 11066097"/>
              <a:gd name="connsiteX10" fmla="*/ 9227977 w 10197235"/>
              <a:gd name="connsiteY10" fmla="*/ 1411051 h 11066097"/>
              <a:gd name="connsiteX11" fmla="*/ 10197235 w 10197235"/>
              <a:gd name="connsiteY11" fmla="*/ 1 h 11066097"/>
              <a:gd name="connsiteX0" fmla="*/ 0 w 10195133"/>
              <a:gd name="connsiteY0" fmla="*/ 10984357 h 11645152"/>
              <a:gd name="connsiteX1" fmla="*/ 157967 w 10195133"/>
              <a:gd name="connsiteY1" fmla="*/ 11643534 h 11645152"/>
              <a:gd name="connsiteX2" fmla="*/ 94079 w 10195133"/>
              <a:gd name="connsiteY2" fmla="*/ 10749068 h 11645152"/>
              <a:gd name="connsiteX3" fmla="*/ 436487 w 10195133"/>
              <a:gd name="connsiteY3" fmla="*/ 10969413 h 11645152"/>
              <a:gd name="connsiteX4" fmla="*/ 1246602 w 10195133"/>
              <a:gd name="connsiteY4" fmla="*/ 10603238 h 11645152"/>
              <a:gd name="connsiteX5" fmla="*/ 2129699 w 10195133"/>
              <a:gd name="connsiteY5" fmla="*/ 9264714 h 11645152"/>
              <a:gd name="connsiteX6" fmla="*/ 4322546 w 10195133"/>
              <a:gd name="connsiteY6" fmla="*/ 7429835 h 11645152"/>
              <a:gd name="connsiteX7" fmla="*/ 6211047 w 10195133"/>
              <a:gd name="connsiteY7" fmla="*/ 5588988 h 11645152"/>
              <a:gd name="connsiteX8" fmla="*/ 7330513 w 10195133"/>
              <a:gd name="connsiteY8" fmla="*/ 3989177 h 11645152"/>
              <a:gd name="connsiteX9" fmla="*/ 7857918 w 10195133"/>
              <a:gd name="connsiteY9" fmla="*/ 3141748 h 11645152"/>
              <a:gd name="connsiteX10" fmla="*/ 9225875 w 10195133"/>
              <a:gd name="connsiteY10" fmla="*/ 1411049 h 11645152"/>
              <a:gd name="connsiteX11" fmla="*/ 10195133 w 10195133"/>
              <a:gd name="connsiteY11" fmla="*/ -1 h 11645152"/>
              <a:gd name="connsiteX0" fmla="*/ 61536 w 10120422"/>
              <a:gd name="connsiteY0" fmla="*/ 13267996 h 13268063"/>
              <a:gd name="connsiteX1" fmla="*/ 83256 w 10120422"/>
              <a:gd name="connsiteY1" fmla="*/ 11643536 h 13268063"/>
              <a:gd name="connsiteX2" fmla="*/ 19368 w 10120422"/>
              <a:gd name="connsiteY2" fmla="*/ 10749070 h 13268063"/>
              <a:gd name="connsiteX3" fmla="*/ 361776 w 10120422"/>
              <a:gd name="connsiteY3" fmla="*/ 10969415 h 13268063"/>
              <a:gd name="connsiteX4" fmla="*/ 1171891 w 10120422"/>
              <a:gd name="connsiteY4" fmla="*/ 10603240 h 13268063"/>
              <a:gd name="connsiteX5" fmla="*/ 2054988 w 10120422"/>
              <a:gd name="connsiteY5" fmla="*/ 9264716 h 13268063"/>
              <a:gd name="connsiteX6" fmla="*/ 4247835 w 10120422"/>
              <a:gd name="connsiteY6" fmla="*/ 7429837 h 13268063"/>
              <a:gd name="connsiteX7" fmla="*/ 6136336 w 10120422"/>
              <a:gd name="connsiteY7" fmla="*/ 5588990 h 13268063"/>
              <a:gd name="connsiteX8" fmla="*/ 7255802 w 10120422"/>
              <a:gd name="connsiteY8" fmla="*/ 3989179 h 13268063"/>
              <a:gd name="connsiteX9" fmla="*/ 7783207 w 10120422"/>
              <a:gd name="connsiteY9" fmla="*/ 3141750 h 13268063"/>
              <a:gd name="connsiteX10" fmla="*/ 9151164 w 10120422"/>
              <a:gd name="connsiteY10" fmla="*/ 1411051 h 13268063"/>
              <a:gd name="connsiteX11" fmla="*/ 10120422 w 10120422"/>
              <a:gd name="connsiteY11" fmla="*/ 1 h 13268063"/>
              <a:gd name="connsiteX0" fmla="*/ 77639 w 10136525"/>
              <a:gd name="connsiteY0" fmla="*/ 13267994 h 13268063"/>
              <a:gd name="connsiteX1" fmla="*/ 9829 w 10136525"/>
              <a:gd name="connsiteY1" fmla="*/ 11665570 h 13268063"/>
              <a:gd name="connsiteX2" fmla="*/ 35471 w 10136525"/>
              <a:gd name="connsiteY2" fmla="*/ 10749068 h 13268063"/>
              <a:gd name="connsiteX3" fmla="*/ 377879 w 10136525"/>
              <a:gd name="connsiteY3" fmla="*/ 10969413 h 13268063"/>
              <a:gd name="connsiteX4" fmla="*/ 1187994 w 10136525"/>
              <a:gd name="connsiteY4" fmla="*/ 10603238 h 13268063"/>
              <a:gd name="connsiteX5" fmla="*/ 2071091 w 10136525"/>
              <a:gd name="connsiteY5" fmla="*/ 9264714 h 13268063"/>
              <a:gd name="connsiteX6" fmla="*/ 4263938 w 10136525"/>
              <a:gd name="connsiteY6" fmla="*/ 7429835 h 13268063"/>
              <a:gd name="connsiteX7" fmla="*/ 6152439 w 10136525"/>
              <a:gd name="connsiteY7" fmla="*/ 5588988 h 13268063"/>
              <a:gd name="connsiteX8" fmla="*/ 7271905 w 10136525"/>
              <a:gd name="connsiteY8" fmla="*/ 3989177 h 13268063"/>
              <a:gd name="connsiteX9" fmla="*/ 7799310 w 10136525"/>
              <a:gd name="connsiteY9" fmla="*/ 3141748 h 13268063"/>
              <a:gd name="connsiteX10" fmla="*/ 9167267 w 10136525"/>
              <a:gd name="connsiteY10" fmla="*/ 1411049 h 13268063"/>
              <a:gd name="connsiteX11" fmla="*/ 10136525 w 10136525"/>
              <a:gd name="connsiteY11" fmla="*/ -1 h 1326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36525" h="13268063">
                <a:moveTo>
                  <a:pt x="77639" y="13267994"/>
                </a:moveTo>
                <a:cubicBezTo>
                  <a:pt x="78776" y="13280104"/>
                  <a:pt x="-5851" y="11704785"/>
                  <a:pt x="9829" y="11665570"/>
                </a:cubicBezTo>
                <a:cubicBezTo>
                  <a:pt x="25509" y="11626355"/>
                  <a:pt x="-36140" y="10763669"/>
                  <a:pt x="35471" y="10749068"/>
                </a:cubicBezTo>
                <a:cubicBezTo>
                  <a:pt x="107082" y="10734468"/>
                  <a:pt x="183380" y="10999751"/>
                  <a:pt x="377879" y="10969413"/>
                </a:cubicBezTo>
                <a:cubicBezTo>
                  <a:pt x="572378" y="10939075"/>
                  <a:pt x="940460" y="10867944"/>
                  <a:pt x="1187994" y="10603238"/>
                </a:cubicBezTo>
                <a:cubicBezTo>
                  <a:pt x="1435528" y="10338532"/>
                  <a:pt x="1558434" y="9793614"/>
                  <a:pt x="2071091" y="9264714"/>
                </a:cubicBezTo>
                <a:cubicBezTo>
                  <a:pt x="2583748" y="8735814"/>
                  <a:pt x="3583713" y="8042456"/>
                  <a:pt x="4263938" y="7429835"/>
                </a:cubicBezTo>
                <a:cubicBezTo>
                  <a:pt x="4944163" y="6817214"/>
                  <a:pt x="5642532" y="6161728"/>
                  <a:pt x="6152439" y="5588988"/>
                </a:cubicBezTo>
                <a:cubicBezTo>
                  <a:pt x="6662346" y="5016248"/>
                  <a:pt x="6981844" y="4382205"/>
                  <a:pt x="7271905" y="3989177"/>
                </a:cubicBezTo>
                <a:cubicBezTo>
                  <a:pt x="7561966" y="3596149"/>
                  <a:pt x="7492492" y="3574064"/>
                  <a:pt x="7799310" y="3141748"/>
                </a:cubicBezTo>
                <a:cubicBezTo>
                  <a:pt x="8106128" y="2709432"/>
                  <a:pt x="8777731" y="1934674"/>
                  <a:pt x="9167267" y="1411049"/>
                </a:cubicBezTo>
                <a:cubicBezTo>
                  <a:pt x="9556803" y="887424"/>
                  <a:pt x="9965907" y="232546"/>
                  <a:pt x="10136525" y="-1"/>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5283282" y="2234586"/>
            <a:ext cx="1891896" cy="327964"/>
          </a:xfrm>
          <a:prstGeom prst="wedgeRoundRectCallout">
            <a:avLst>
              <a:gd name="adj1" fmla="val 62707"/>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Dairy Farm</a:t>
            </a:r>
          </a:p>
        </p:txBody>
      </p:sp>
      <p:sp>
        <p:nvSpPr>
          <p:cNvPr id="10" name="Rounded Rectangular Callout 9"/>
          <p:cNvSpPr/>
          <p:nvPr/>
        </p:nvSpPr>
        <p:spPr>
          <a:xfrm>
            <a:off x="3599627" y="2641931"/>
            <a:ext cx="1891896" cy="416073"/>
          </a:xfrm>
          <a:prstGeom prst="wedgeRoundRectCallout">
            <a:avLst>
              <a:gd name="adj1" fmla="val 65868"/>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Hudson &amp; Fisher</a:t>
            </a:r>
          </a:p>
        </p:txBody>
      </p:sp>
      <p:sp>
        <p:nvSpPr>
          <p:cNvPr id="11" name="Rounded Rectangular Callout 10"/>
          <p:cNvSpPr/>
          <p:nvPr/>
        </p:nvSpPr>
        <p:spPr>
          <a:xfrm>
            <a:off x="2653679" y="3191389"/>
            <a:ext cx="1891896" cy="327964"/>
          </a:xfrm>
          <a:prstGeom prst="wedgeRoundRectCallout">
            <a:avLst>
              <a:gd name="adj1" fmla="val 63159"/>
              <a:gd name="adj2" fmla="val 3632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SR 5</a:t>
            </a:r>
          </a:p>
        </p:txBody>
      </p:sp>
      <p:sp>
        <p:nvSpPr>
          <p:cNvPr id="12" name="Rounded Rectangular Callout 11"/>
          <p:cNvSpPr/>
          <p:nvPr/>
        </p:nvSpPr>
        <p:spPr>
          <a:xfrm>
            <a:off x="3822372" y="4244296"/>
            <a:ext cx="1891896" cy="327964"/>
          </a:xfrm>
          <a:prstGeom prst="wedgeRoundRectCallout">
            <a:avLst>
              <a:gd name="adj1" fmla="val -67836"/>
              <a:gd name="adj2" fmla="val -366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 9 @ SR 30</a:t>
            </a:r>
          </a:p>
        </p:txBody>
      </p:sp>
      <p:grpSp>
        <p:nvGrpSpPr>
          <p:cNvPr id="13" name="Group 12"/>
          <p:cNvGrpSpPr/>
          <p:nvPr/>
        </p:nvGrpSpPr>
        <p:grpSpPr>
          <a:xfrm>
            <a:off x="838201" y="191494"/>
            <a:ext cx="1152525" cy="1208982"/>
            <a:chOff x="-1838325" y="2183381"/>
            <a:chExt cx="1304925" cy="1295400"/>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183381"/>
              <a:ext cx="12954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ounded Rectangle 14"/>
            <p:cNvSpPr/>
            <p:nvPr/>
          </p:nvSpPr>
          <p:spPr>
            <a:xfrm>
              <a:off x="-1676400" y="2447194"/>
              <a:ext cx="990600" cy="753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38325" y="2378598"/>
              <a:ext cx="1295400" cy="890397"/>
            </a:xfrm>
            <a:prstGeom prst="rect">
              <a:avLst/>
            </a:prstGeom>
            <a:noFill/>
          </p:spPr>
          <p:txBody>
            <a:bodyPr wrap="square" rtlCol="0">
              <a:spAutoFit/>
            </a:bodyPr>
            <a:lstStyle/>
            <a:p>
              <a:pPr algn="ctr"/>
              <a:r>
                <a:rPr lang="en-US" sz="4800" dirty="0"/>
                <a:t>9</a:t>
              </a:r>
            </a:p>
          </p:txBody>
        </p:sp>
      </p:grpSp>
      <p:pic>
        <p:nvPicPr>
          <p:cNvPr id="25"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7967" y="402455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8041" y="237273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6618" y="195084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8167" y="2930226"/>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ular Callout 31"/>
          <p:cNvSpPr/>
          <p:nvPr/>
        </p:nvSpPr>
        <p:spPr>
          <a:xfrm>
            <a:off x="7600516" y="2415081"/>
            <a:ext cx="1891896" cy="1091323"/>
          </a:xfrm>
          <a:custGeom>
            <a:avLst/>
            <a:gdLst>
              <a:gd name="connsiteX0" fmla="*/ 0 w 1891896"/>
              <a:gd name="connsiteY0" fmla="*/ 54662 h 327964"/>
              <a:gd name="connsiteX1" fmla="*/ 54662 w 1891896"/>
              <a:gd name="connsiteY1" fmla="*/ 0 h 327964"/>
              <a:gd name="connsiteX2" fmla="*/ 315316 w 1891896"/>
              <a:gd name="connsiteY2" fmla="*/ 0 h 327964"/>
              <a:gd name="connsiteX3" fmla="*/ 456647 w 1891896"/>
              <a:gd name="connsiteY3" fmla="*/ -485551 h 327964"/>
              <a:gd name="connsiteX4" fmla="*/ 788290 w 1891896"/>
              <a:gd name="connsiteY4" fmla="*/ 0 h 327964"/>
              <a:gd name="connsiteX5" fmla="*/ 1837234 w 1891896"/>
              <a:gd name="connsiteY5" fmla="*/ 0 h 327964"/>
              <a:gd name="connsiteX6" fmla="*/ 1891896 w 1891896"/>
              <a:gd name="connsiteY6" fmla="*/ 54662 h 327964"/>
              <a:gd name="connsiteX7" fmla="*/ 1891896 w 1891896"/>
              <a:gd name="connsiteY7" fmla="*/ 54661 h 327964"/>
              <a:gd name="connsiteX8" fmla="*/ 1891896 w 1891896"/>
              <a:gd name="connsiteY8" fmla="*/ 54661 h 327964"/>
              <a:gd name="connsiteX9" fmla="*/ 1891896 w 1891896"/>
              <a:gd name="connsiteY9" fmla="*/ 136652 h 327964"/>
              <a:gd name="connsiteX10" fmla="*/ 1891896 w 1891896"/>
              <a:gd name="connsiteY10" fmla="*/ 273302 h 327964"/>
              <a:gd name="connsiteX11" fmla="*/ 1837234 w 1891896"/>
              <a:gd name="connsiteY11" fmla="*/ 327964 h 327964"/>
              <a:gd name="connsiteX12" fmla="*/ 788290 w 1891896"/>
              <a:gd name="connsiteY12" fmla="*/ 327964 h 327964"/>
              <a:gd name="connsiteX13" fmla="*/ 315316 w 1891896"/>
              <a:gd name="connsiteY13" fmla="*/ 327964 h 327964"/>
              <a:gd name="connsiteX14" fmla="*/ 315316 w 1891896"/>
              <a:gd name="connsiteY14" fmla="*/ 327964 h 327964"/>
              <a:gd name="connsiteX15" fmla="*/ 54662 w 1891896"/>
              <a:gd name="connsiteY15" fmla="*/ 327964 h 327964"/>
              <a:gd name="connsiteX16" fmla="*/ 0 w 1891896"/>
              <a:gd name="connsiteY16" fmla="*/ 273302 h 327964"/>
              <a:gd name="connsiteX17" fmla="*/ 0 w 1891896"/>
              <a:gd name="connsiteY17" fmla="*/ 136652 h 327964"/>
              <a:gd name="connsiteX18" fmla="*/ 0 w 1891896"/>
              <a:gd name="connsiteY18" fmla="*/ 54661 h 327964"/>
              <a:gd name="connsiteX19" fmla="*/ 0 w 1891896"/>
              <a:gd name="connsiteY19" fmla="*/ 54661 h 327964"/>
              <a:gd name="connsiteX20" fmla="*/ 0 w 1891896"/>
              <a:gd name="connsiteY20" fmla="*/ 54662 h 327964"/>
              <a:gd name="connsiteX0" fmla="*/ 0 w 1891896"/>
              <a:gd name="connsiteY0" fmla="*/ 540213 h 813515"/>
              <a:gd name="connsiteX1" fmla="*/ 54662 w 1891896"/>
              <a:gd name="connsiteY1" fmla="*/ 485551 h 813515"/>
              <a:gd name="connsiteX2" fmla="*/ 567979 w 1891896"/>
              <a:gd name="connsiteY2" fmla="*/ 473519 h 813515"/>
              <a:gd name="connsiteX3" fmla="*/ 456647 w 1891896"/>
              <a:gd name="connsiteY3" fmla="*/ 0 h 813515"/>
              <a:gd name="connsiteX4" fmla="*/ 788290 w 1891896"/>
              <a:gd name="connsiteY4" fmla="*/ 485551 h 813515"/>
              <a:gd name="connsiteX5" fmla="*/ 1837234 w 1891896"/>
              <a:gd name="connsiteY5" fmla="*/ 485551 h 813515"/>
              <a:gd name="connsiteX6" fmla="*/ 1891896 w 1891896"/>
              <a:gd name="connsiteY6" fmla="*/ 540213 h 813515"/>
              <a:gd name="connsiteX7" fmla="*/ 1891896 w 1891896"/>
              <a:gd name="connsiteY7" fmla="*/ 540212 h 813515"/>
              <a:gd name="connsiteX8" fmla="*/ 1891896 w 1891896"/>
              <a:gd name="connsiteY8" fmla="*/ 540212 h 813515"/>
              <a:gd name="connsiteX9" fmla="*/ 1891896 w 1891896"/>
              <a:gd name="connsiteY9" fmla="*/ 622203 h 813515"/>
              <a:gd name="connsiteX10" fmla="*/ 1891896 w 1891896"/>
              <a:gd name="connsiteY10" fmla="*/ 758853 h 813515"/>
              <a:gd name="connsiteX11" fmla="*/ 1837234 w 1891896"/>
              <a:gd name="connsiteY11" fmla="*/ 813515 h 813515"/>
              <a:gd name="connsiteX12" fmla="*/ 788290 w 1891896"/>
              <a:gd name="connsiteY12" fmla="*/ 813515 h 813515"/>
              <a:gd name="connsiteX13" fmla="*/ 315316 w 1891896"/>
              <a:gd name="connsiteY13" fmla="*/ 813515 h 813515"/>
              <a:gd name="connsiteX14" fmla="*/ 315316 w 1891896"/>
              <a:gd name="connsiteY14" fmla="*/ 813515 h 813515"/>
              <a:gd name="connsiteX15" fmla="*/ 54662 w 1891896"/>
              <a:gd name="connsiteY15" fmla="*/ 813515 h 813515"/>
              <a:gd name="connsiteX16" fmla="*/ 0 w 1891896"/>
              <a:gd name="connsiteY16" fmla="*/ 758853 h 813515"/>
              <a:gd name="connsiteX17" fmla="*/ 0 w 1891896"/>
              <a:gd name="connsiteY17" fmla="*/ 622203 h 813515"/>
              <a:gd name="connsiteX18" fmla="*/ 0 w 1891896"/>
              <a:gd name="connsiteY18" fmla="*/ 540212 h 813515"/>
              <a:gd name="connsiteX19" fmla="*/ 0 w 1891896"/>
              <a:gd name="connsiteY19" fmla="*/ 540212 h 813515"/>
              <a:gd name="connsiteX20" fmla="*/ 0 w 1891896"/>
              <a:gd name="connsiteY20" fmla="*/ 540213 h 813515"/>
              <a:gd name="connsiteX0" fmla="*/ 0 w 1891896"/>
              <a:gd name="connsiteY0" fmla="*/ 688694 h 961996"/>
              <a:gd name="connsiteX1" fmla="*/ 54662 w 1891896"/>
              <a:gd name="connsiteY1" fmla="*/ 634032 h 961996"/>
              <a:gd name="connsiteX2" fmla="*/ 567979 w 1891896"/>
              <a:gd name="connsiteY2" fmla="*/ 622000 h 961996"/>
              <a:gd name="connsiteX3" fmla="*/ 552900 w 1891896"/>
              <a:gd name="connsiteY3" fmla="*/ 0 h 961996"/>
              <a:gd name="connsiteX4" fmla="*/ 788290 w 1891896"/>
              <a:gd name="connsiteY4" fmla="*/ 634032 h 961996"/>
              <a:gd name="connsiteX5" fmla="*/ 1837234 w 1891896"/>
              <a:gd name="connsiteY5" fmla="*/ 634032 h 961996"/>
              <a:gd name="connsiteX6" fmla="*/ 1891896 w 1891896"/>
              <a:gd name="connsiteY6" fmla="*/ 688694 h 961996"/>
              <a:gd name="connsiteX7" fmla="*/ 1891896 w 1891896"/>
              <a:gd name="connsiteY7" fmla="*/ 688693 h 961996"/>
              <a:gd name="connsiteX8" fmla="*/ 1891896 w 1891896"/>
              <a:gd name="connsiteY8" fmla="*/ 688693 h 961996"/>
              <a:gd name="connsiteX9" fmla="*/ 1891896 w 1891896"/>
              <a:gd name="connsiteY9" fmla="*/ 770684 h 961996"/>
              <a:gd name="connsiteX10" fmla="*/ 1891896 w 1891896"/>
              <a:gd name="connsiteY10" fmla="*/ 907334 h 961996"/>
              <a:gd name="connsiteX11" fmla="*/ 1837234 w 1891896"/>
              <a:gd name="connsiteY11" fmla="*/ 961996 h 961996"/>
              <a:gd name="connsiteX12" fmla="*/ 788290 w 1891896"/>
              <a:gd name="connsiteY12" fmla="*/ 961996 h 961996"/>
              <a:gd name="connsiteX13" fmla="*/ 315316 w 1891896"/>
              <a:gd name="connsiteY13" fmla="*/ 961996 h 961996"/>
              <a:gd name="connsiteX14" fmla="*/ 315316 w 1891896"/>
              <a:gd name="connsiteY14" fmla="*/ 961996 h 961996"/>
              <a:gd name="connsiteX15" fmla="*/ 54662 w 1891896"/>
              <a:gd name="connsiteY15" fmla="*/ 961996 h 961996"/>
              <a:gd name="connsiteX16" fmla="*/ 0 w 1891896"/>
              <a:gd name="connsiteY16" fmla="*/ 907334 h 961996"/>
              <a:gd name="connsiteX17" fmla="*/ 0 w 1891896"/>
              <a:gd name="connsiteY17" fmla="*/ 770684 h 961996"/>
              <a:gd name="connsiteX18" fmla="*/ 0 w 1891896"/>
              <a:gd name="connsiteY18" fmla="*/ 688693 h 961996"/>
              <a:gd name="connsiteX19" fmla="*/ 0 w 1891896"/>
              <a:gd name="connsiteY19" fmla="*/ 688693 h 961996"/>
              <a:gd name="connsiteX20" fmla="*/ 0 w 1891896"/>
              <a:gd name="connsiteY20" fmla="*/ 688694 h 96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91896" h="961996">
                <a:moveTo>
                  <a:pt x="0" y="688694"/>
                </a:moveTo>
                <a:cubicBezTo>
                  <a:pt x="0" y="658505"/>
                  <a:pt x="24473" y="634032"/>
                  <a:pt x="54662" y="634032"/>
                </a:cubicBezTo>
                <a:lnTo>
                  <a:pt x="567979" y="622000"/>
                </a:lnTo>
                <a:lnTo>
                  <a:pt x="552900" y="0"/>
                </a:lnTo>
                <a:lnTo>
                  <a:pt x="788290" y="634032"/>
                </a:lnTo>
                <a:lnTo>
                  <a:pt x="1837234" y="634032"/>
                </a:lnTo>
                <a:cubicBezTo>
                  <a:pt x="1867423" y="634032"/>
                  <a:pt x="1891896" y="658505"/>
                  <a:pt x="1891896" y="688694"/>
                </a:cubicBezTo>
                <a:lnTo>
                  <a:pt x="1891896" y="688693"/>
                </a:lnTo>
                <a:lnTo>
                  <a:pt x="1891896" y="688693"/>
                </a:lnTo>
                <a:lnTo>
                  <a:pt x="1891896" y="770684"/>
                </a:lnTo>
                <a:lnTo>
                  <a:pt x="1891896" y="907334"/>
                </a:lnTo>
                <a:cubicBezTo>
                  <a:pt x="1891896" y="937523"/>
                  <a:pt x="1867423" y="961996"/>
                  <a:pt x="1837234" y="961996"/>
                </a:cubicBezTo>
                <a:lnTo>
                  <a:pt x="788290" y="961996"/>
                </a:lnTo>
                <a:lnTo>
                  <a:pt x="315316" y="961996"/>
                </a:lnTo>
                <a:lnTo>
                  <a:pt x="315316" y="961996"/>
                </a:lnTo>
                <a:lnTo>
                  <a:pt x="54662" y="961996"/>
                </a:lnTo>
                <a:cubicBezTo>
                  <a:pt x="24473" y="961996"/>
                  <a:pt x="0" y="937523"/>
                  <a:pt x="0" y="907334"/>
                </a:cubicBezTo>
                <a:lnTo>
                  <a:pt x="0" y="770684"/>
                </a:lnTo>
                <a:lnTo>
                  <a:pt x="0" y="688693"/>
                </a:lnTo>
                <a:lnTo>
                  <a:pt x="0" y="688693"/>
                </a:lnTo>
                <a:lnTo>
                  <a:pt x="0" y="688694"/>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a:p>
            <a:pPr algn="ctr"/>
            <a:endParaRPr lang="en-US" sz="1200" dirty="0">
              <a:solidFill>
                <a:schemeClr val="bg1"/>
              </a:solidFill>
            </a:endParaRPr>
          </a:p>
          <a:p>
            <a:pPr algn="ctr"/>
            <a:endParaRPr lang="en-US" sz="1200" dirty="0">
              <a:solidFill>
                <a:schemeClr val="bg1"/>
              </a:solidFill>
            </a:endParaRPr>
          </a:p>
          <a:p>
            <a:pPr algn="ctr"/>
            <a:endParaRPr lang="en-US" sz="1200" dirty="0">
              <a:solidFill>
                <a:schemeClr val="bg1"/>
              </a:solidFill>
            </a:endParaRPr>
          </a:p>
          <a:p>
            <a:pPr algn="ctr"/>
            <a:r>
              <a:rPr lang="en-US" sz="1200" dirty="0">
                <a:solidFill>
                  <a:schemeClr val="bg1"/>
                </a:solidFill>
              </a:rPr>
              <a:t>US 9 @ Minos Conaway</a:t>
            </a:r>
          </a:p>
        </p:txBody>
      </p:sp>
      <p:sp>
        <p:nvSpPr>
          <p:cNvPr id="31" name="Donut 30"/>
          <p:cNvSpPr/>
          <p:nvPr/>
        </p:nvSpPr>
        <p:spPr>
          <a:xfrm>
            <a:off x="1229281" y="5181600"/>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7968205" y="2232096"/>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ounded Rectangular Callout 33"/>
          <p:cNvSpPr/>
          <p:nvPr/>
        </p:nvSpPr>
        <p:spPr>
          <a:xfrm>
            <a:off x="867207" y="3978648"/>
            <a:ext cx="2048112" cy="353950"/>
          </a:xfrm>
          <a:prstGeom prst="wedgeRoundRectCallout">
            <a:avLst>
              <a:gd name="adj1" fmla="val -25980"/>
              <a:gd name="adj2" fmla="val 27983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Georgetown East Gateway</a:t>
            </a:r>
          </a:p>
        </p:txBody>
      </p:sp>
      <p:sp>
        <p:nvSpPr>
          <p:cNvPr id="39" name="Left Brace 38"/>
          <p:cNvSpPr/>
          <p:nvPr/>
        </p:nvSpPr>
        <p:spPr>
          <a:xfrm rot="1048233">
            <a:off x="9868119" y="320318"/>
            <a:ext cx="626369" cy="1252160"/>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0" name="Rounded Rectangular Callout 39"/>
          <p:cNvSpPr/>
          <p:nvPr/>
        </p:nvSpPr>
        <p:spPr>
          <a:xfrm>
            <a:off x="7475272" y="693579"/>
            <a:ext cx="2063117" cy="496313"/>
          </a:xfrm>
          <a:prstGeom prst="wedgeRoundRectCallout">
            <a:avLst>
              <a:gd name="adj1" fmla="val 63089"/>
              <a:gd name="adj2" fmla="val -1374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9 (Kings Hwy) – Dartmouth to Freeman</a:t>
            </a:r>
          </a:p>
        </p:txBody>
      </p:sp>
      <p:sp>
        <p:nvSpPr>
          <p:cNvPr id="17" name="Rounded Rectangular Callout 16"/>
          <p:cNvSpPr/>
          <p:nvPr/>
        </p:nvSpPr>
        <p:spPr>
          <a:xfrm>
            <a:off x="2568068" y="5379391"/>
            <a:ext cx="2063117" cy="328317"/>
          </a:xfrm>
          <a:prstGeom prst="wedgeRoundRectCallout">
            <a:avLst>
              <a:gd name="adj1" fmla="val -65351"/>
              <a:gd name="adj2" fmla="val 17460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Park Ave. (Phase 1 &amp; 2)</a:t>
            </a:r>
          </a:p>
        </p:txBody>
      </p:sp>
      <p:sp>
        <p:nvSpPr>
          <p:cNvPr id="45" name="Rounded Rectangular Callout 44"/>
          <p:cNvSpPr/>
          <p:nvPr/>
        </p:nvSpPr>
        <p:spPr>
          <a:xfrm>
            <a:off x="5813138" y="1304728"/>
            <a:ext cx="2063117" cy="496313"/>
          </a:xfrm>
          <a:prstGeom prst="wedgeRoundRectCallout">
            <a:avLst>
              <a:gd name="adj1" fmla="val 85250"/>
              <a:gd name="adj2" fmla="val 1776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US 9 Widening</a:t>
            </a:r>
          </a:p>
          <a:p>
            <a:pPr algn="ctr"/>
            <a:r>
              <a:rPr lang="en-US" sz="1200" dirty="0">
                <a:solidFill>
                  <a:prstClr val="white"/>
                </a:solidFill>
              </a:rPr>
              <a:t>(Ward Ave to Old Vine Rd)</a:t>
            </a:r>
          </a:p>
        </p:txBody>
      </p:sp>
      <p:sp>
        <p:nvSpPr>
          <p:cNvPr id="46" name="Left Brace 45"/>
          <p:cNvSpPr/>
          <p:nvPr/>
        </p:nvSpPr>
        <p:spPr>
          <a:xfrm rot="14328907" flipH="1">
            <a:off x="8493224" y="1511528"/>
            <a:ext cx="521554" cy="754049"/>
          </a:xfrm>
          <a:prstGeom prst="leftBrace">
            <a:avLst>
              <a:gd name="adj1" fmla="val 1989"/>
              <a:gd name="adj2" fmla="val 5223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42" name="Group 41">
            <a:extLst>
              <a:ext uri="{FF2B5EF4-FFF2-40B4-BE49-F238E27FC236}">
                <a16:creationId xmlns:a16="http://schemas.microsoft.com/office/drawing/2014/main" id="{99B26664-24DA-401D-8E9E-9E149AC4D106}"/>
              </a:ext>
            </a:extLst>
          </p:cNvPr>
          <p:cNvGrpSpPr/>
          <p:nvPr/>
        </p:nvGrpSpPr>
        <p:grpSpPr>
          <a:xfrm>
            <a:off x="8546464" y="4753235"/>
            <a:ext cx="3735157" cy="1934601"/>
            <a:chOff x="7675166" y="4976812"/>
            <a:chExt cx="3735157" cy="1934601"/>
          </a:xfrm>
        </p:grpSpPr>
        <p:sp>
          <p:nvSpPr>
            <p:cNvPr id="43" name="Rectangle: Rounded Corners 42">
              <a:extLst>
                <a:ext uri="{FF2B5EF4-FFF2-40B4-BE49-F238E27FC236}">
                  <a16:creationId xmlns:a16="http://schemas.microsoft.com/office/drawing/2014/main" id="{25F6CB4D-4052-4DA9-A552-FADE6FB98314}"/>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0F71589-0D6B-4C44-AE16-0284AA99F1D5}"/>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7" name="TextBox 46">
              <a:extLst>
                <a:ext uri="{FF2B5EF4-FFF2-40B4-BE49-F238E27FC236}">
                  <a16:creationId xmlns:a16="http://schemas.microsoft.com/office/drawing/2014/main" id="{FE7ABD9C-0424-4BBC-9A46-E4B544D1BEC1}"/>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8" name="Rectangle 47">
              <a:extLst>
                <a:ext uri="{FF2B5EF4-FFF2-40B4-BE49-F238E27FC236}">
                  <a16:creationId xmlns:a16="http://schemas.microsoft.com/office/drawing/2014/main" id="{E6668095-26EB-431C-9324-C65F5714CF4C}"/>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9" name="TextBox 48">
              <a:extLst>
                <a:ext uri="{FF2B5EF4-FFF2-40B4-BE49-F238E27FC236}">
                  <a16:creationId xmlns:a16="http://schemas.microsoft.com/office/drawing/2014/main" id="{3D9C8382-DAB4-4C59-B910-C20B039F8059}"/>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50" name="Rectangle 49">
              <a:extLst>
                <a:ext uri="{FF2B5EF4-FFF2-40B4-BE49-F238E27FC236}">
                  <a16:creationId xmlns:a16="http://schemas.microsoft.com/office/drawing/2014/main" id="{B57C9DC9-62D6-4ACC-BECD-9E86CE3B754A}"/>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52DE56CC-E28A-4761-BDDB-DADEB333AD72}"/>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52" name="Picture 10" descr="C:\Users\Robert.McCleary\AppData\Local\Microsoft\Windows\Temporary Internet Files\Content.IE5\E37VO5L9\600px-Red_check.svg[1].png">
              <a:extLst>
                <a:ext uri="{FF2B5EF4-FFF2-40B4-BE49-F238E27FC236}">
                  <a16:creationId xmlns:a16="http://schemas.microsoft.com/office/drawing/2014/main" id="{E0C50716-47AF-49B1-9582-0493E4311F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A8F09049-51C4-4F72-BAD2-A606B3D12EAA}"/>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4" name="TextBox 53">
              <a:extLst>
                <a:ext uri="{FF2B5EF4-FFF2-40B4-BE49-F238E27FC236}">
                  <a16:creationId xmlns:a16="http://schemas.microsoft.com/office/drawing/2014/main" id="{6A92F59A-7275-44BC-B966-D64F9C395E19}"/>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55" name="Rounded Rectangular Callout 16">
            <a:extLst>
              <a:ext uri="{FF2B5EF4-FFF2-40B4-BE49-F238E27FC236}">
                <a16:creationId xmlns:a16="http://schemas.microsoft.com/office/drawing/2014/main" id="{1818E6A2-E63C-4BF4-B81F-74439AA9B485}"/>
              </a:ext>
            </a:extLst>
          </p:cNvPr>
          <p:cNvSpPr/>
          <p:nvPr/>
        </p:nvSpPr>
        <p:spPr>
          <a:xfrm>
            <a:off x="9347340" y="2341614"/>
            <a:ext cx="2063117" cy="328317"/>
          </a:xfrm>
          <a:prstGeom prst="wedgeRoundRectCallout">
            <a:avLst>
              <a:gd name="adj1" fmla="val -22138"/>
              <a:gd name="adj2" fmla="val -32671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Old Orchard / </a:t>
            </a:r>
            <a:r>
              <a:rPr lang="en-US" sz="1200" dirty="0" err="1"/>
              <a:t>Wescoats</a:t>
            </a:r>
            <a:endParaRPr lang="en-US" sz="1200" dirty="0"/>
          </a:p>
        </p:txBody>
      </p:sp>
      <p:sp>
        <p:nvSpPr>
          <p:cNvPr id="20" name="Freeform: Shape 19">
            <a:extLst>
              <a:ext uri="{FF2B5EF4-FFF2-40B4-BE49-F238E27FC236}">
                <a16:creationId xmlns:a16="http://schemas.microsoft.com/office/drawing/2014/main" id="{B4092011-DA2C-4ACD-AABF-99B002E2260D}"/>
              </a:ext>
            </a:extLst>
          </p:cNvPr>
          <p:cNvSpPr/>
          <p:nvPr/>
        </p:nvSpPr>
        <p:spPr>
          <a:xfrm>
            <a:off x="1357313" y="4876800"/>
            <a:ext cx="1000125" cy="1943100"/>
          </a:xfrm>
          <a:custGeom>
            <a:avLst/>
            <a:gdLst>
              <a:gd name="connsiteX0" fmla="*/ 1000125 w 1000125"/>
              <a:gd name="connsiteY0" fmla="*/ 0 h 1943100"/>
              <a:gd name="connsiteX1" fmla="*/ 923925 w 1000125"/>
              <a:gd name="connsiteY1" fmla="*/ 952500 h 1943100"/>
              <a:gd name="connsiteX2" fmla="*/ 876300 w 1000125"/>
              <a:gd name="connsiteY2" fmla="*/ 1347788 h 1943100"/>
              <a:gd name="connsiteX3" fmla="*/ 728662 w 1000125"/>
              <a:gd name="connsiteY3" fmla="*/ 1828800 h 1943100"/>
              <a:gd name="connsiteX4" fmla="*/ 690562 w 1000125"/>
              <a:gd name="connsiteY4" fmla="*/ 1857375 h 1943100"/>
              <a:gd name="connsiteX5" fmla="*/ 576262 w 1000125"/>
              <a:gd name="connsiteY5" fmla="*/ 1866900 h 1943100"/>
              <a:gd name="connsiteX6" fmla="*/ 328612 w 1000125"/>
              <a:gd name="connsiteY6" fmla="*/ 1866900 h 1943100"/>
              <a:gd name="connsiteX7" fmla="*/ 0 w 1000125"/>
              <a:gd name="connsiteY7"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25" h="1943100">
                <a:moveTo>
                  <a:pt x="1000125" y="0"/>
                </a:moveTo>
                <a:lnTo>
                  <a:pt x="923925" y="952500"/>
                </a:lnTo>
                <a:lnTo>
                  <a:pt x="876300" y="1347788"/>
                </a:lnTo>
                <a:lnTo>
                  <a:pt x="728662" y="1828800"/>
                </a:lnTo>
                <a:lnTo>
                  <a:pt x="690562" y="1857375"/>
                </a:lnTo>
                <a:lnTo>
                  <a:pt x="576262" y="1866900"/>
                </a:lnTo>
                <a:lnTo>
                  <a:pt x="328612" y="1866900"/>
                </a:lnTo>
                <a:lnTo>
                  <a:pt x="0" y="1943100"/>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41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8240" y="2006603"/>
            <a:ext cx="9875520" cy="4525963"/>
          </a:xfrm>
        </p:spPr>
        <p:txBody>
          <a:bodyPr>
            <a:normAutofit fontScale="32500" lnSpcReduction="20000"/>
          </a:bodyPr>
          <a:lstStyle/>
          <a:p>
            <a:r>
              <a:rPr lang="en-US" sz="7400" b="1" dirty="0"/>
              <a:t>Every Trip</a:t>
            </a:r>
          </a:p>
          <a:p>
            <a:pPr lvl="1"/>
            <a:r>
              <a:rPr lang="en-US" sz="5100" dirty="0"/>
              <a:t>We strive to make every trip taken in Delaware safe, reliable and convenient for people and commerce.</a:t>
            </a:r>
          </a:p>
          <a:p>
            <a:endParaRPr lang="en-US" sz="5100" dirty="0"/>
          </a:p>
          <a:p>
            <a:r>
              <a:rPr lang="en-US" sz="7400" b="1" dirty="0"/>
              <a:t>Every Mode</a:t>
            </a:r>
          </a:p>
          <a:p>
            <a:pPr lvl="1"/>
            <a:r>
              <a:rPr lang="en-US" sz="5100" dirty="0"/>
              <a:t>We provide safe choices for travelers in Delaware to access roads, rails, buses, airways, waterways, bike trails, and walking paths.</a:t>
            </a:r>
          </a:p>
          <a:p>
            <a:endParaRPr lang="en-US" sz="5100" dirty="0"/>
          </a:p>
          <a:p>
            <a:r>
              <a:rPr lang="en-US" sz="7400" b="1" dirty="0"/>
              <a:t>Every Dollar</a:t>
            </a:r>
          </a:p>
          <a:p>
            <a:pPr lvl="1"/>
            <a:r>
              <a:rPr lang="en-US" sz="5100" dirty="0"/>
              <a:t>We seek the best value for every dollar spent for the benefit of all.</a:t>
            </a:r>
          </a:p>
          <a:p>
            <a:endParaRPr lang="en-US" sz="5100" dirty="0"/>
          </a:p>
          <a:p>
            <a:r>
              <a:rPr lang="en-US" sz="7400" b="1" dirty="0"/>
              <a:t>Everyone</a:t>
            </a:r>
          </a:p>
          <a:p>
            <a:pPr lvl="1"/>
            <a:r>
              <a:rPr lang="en-US" sz="5100" dirty="0"/>
              <a:t>We engage and communicate with our customers and employees openly and respectfully as we deliver our services.</a:t>
            </a:r>
          </a:p>
          <a:p>
            <a:pPr>
              <a:buNone/>
            </a:pPr>
            <a:br>
              <a:rPr lang="en-US" dirty="0"/>
            </a:br>
            <a:endParaRPr lang="en-US" dirty="0"/>
          </a:p>
        </p:txBody>
      </p:sp>
      <p:sp>
        <p:nvSpPr>
          <p:cNvPr id="5" name="Slide Number Placeholder 4"/>
          <p:cNvSpPr>
            <a:spLocks noGrp="1"/>
          </p:cNvSpPr>
          <p:nvPr>
            <p:ph type="sldNum" sz="quarter" idx="12"/>
          </p:nvPr>
        </p:nvSpPr>
        <p:spPr/>
        <p:txBody>
          <a:bodyPr/>
          <a:lstStyle/>
          <a:p>
            <a:fld id="{D0BB7BC2-D646-4D1B-A030-2E611B797336}" type="slidenum">
              <a:rPr lang="en-US" smtClean="0">
                <a:solidFill>
                  <a:prstClr val="black">
                    <a:tint val="75000"/>
                  </a:prstClr>
                </a:solidFill>
              </a:rPr>
              <a:pPr/>
              <a:t>2</a:t>
            </a:fld>
            <a:endParaRPr lang="en-US" dirty="0">
              <a:solidFill>
                <a:prstClr val="black">
                  <a:tint val="75000"/>
                </a:prstClr>
              </a:solidFill>
            </a:endParaRPr>
          </a:p>
        </p:txBody>
      </p:sp>
      <p:sp>
        <p:nvSpPr>
          <p:cNvPr id="2" name="Title 1"/>
          <p:cNvSpPr>
            <a:spLocks noGrp="1"/>
          </p:cNvSpPr>
          <p:nvPr>
            <p:ph type="title"/>
          </p:nvPr>
        </p:nvSpPr>
        <p:spPr>
          <a:xfrm>
            <a:off x="609600" y="274642"/>
            <a:ext cx="10972800" cy="1427163"/>
          </a:xfrm>
          <a:noFill/>
        </p:spPr>
        <p:txBody>
          <a:bodyPr>
            <a:normAutofit/>
          </a:bodyPr>
          <a:lstStyle/>
          <a:p>
            <a:pPr algn="ctr"/>
            <a:r>
              <a:rPr lang="en-US" sz="4400" i="1" dirty="0">
                <a:effectLst>
                  <a:outerShdw blurRad="38100" dist="38100" dir="2700000" algn="tl">
                    <a:srgbClr val="000000">
                      <a:alpha val="43137"/>
                    </a:srgbClr>
                  </a:outerShdw>
                </a:effectLst>
              </a:rPr>
              <a:t>Excellence in Transportation</a:t>
            </a:r>
            <a:br>
              <a:rPr lang="en-US" sz="4400" i="1" dirty="0">
                <a:effectLst>
                  <a:outerShdw blurRad="38100" dist="38100" dir="2700000" algn="tl">
                    <a:srgbClr val="000000">
                      <a:alpha val="43137"/>
                    </a:srgbClr>
                  </a:outerShdw>
                </a:effectLst>
              </a:rPr>
            </a:br>
            <a:r>
              <a:rPr lang="en-US" sz="2700" i="1" dirty="0">
                <a:effectLst>
                  <a:outerShdw blurRad="38100" dist="38100" dir="2700000" algn="tl">
                    <a:srgbClr val="000000">
                      <a:alpha val="43137"/>
                    </a:srgbClr>
                  </a:outerShdw>
                </a:effectLst>
              </a:rPr>
              <a:t>Every Trip.  Every Mode.  Every Dollar.  Everyone.</a:t>
            </a:r>
          </a:p>
        </p:txBody>
      </p:sp>
      <p:cxnSp>
        <p:nvCxnSpPr>
          <p:cNvPr id="7" name="Straight Connector 6"/>
          <p:cNvCxnSpPr/>
          <p:nvPr/>
        </p:nvCxnSpPr>
        <p:spPr>
          <a:xfrm>
            <a:off x="1432560" y="990600"/>
            <a:ext cx="9326880" cy="0"/>
          </a:xfrm>
          <a:prstGeom prst="line">
            <a:avLst/>
          </a:prstGeom>
          <a:ln w="19050">
            <a:solidFill>
              <a:srgbClr val="F8D7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21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2170"/>
          <a:stretch/>
        </p:blipFill>
        <p:spPr>
          <a:xfrm>
            <a:off x="622939" y="10960"/>
            <a:ext cx="10998395" cy="6847040"/>
          </a:xfrm>
          <a:prstGeom prst="rect">
            <a:avLst/>
          </a:prstGeom>
        </p:spPr>
      </p:pic>
      <p:grpSp>
        <p:nvGrpSpPr>
          <p:cNvPr id="3" name="Group 2"/>
          <p:cNvGrpSpPr/>
          <p:nvPr/>
        </p:nvGrpSpPr>
        <p:grpSpPr>
          <a:xfrm>
            <a:off x="622939" y="4"/>
            <a:ext cx="1682117" cy="1603375"/>
            <a:chOff x="3870324" y="2627313"/>
            <a:chExt cx="1401764" cy="1603375"/>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3870324" y="2743200"/>
              <a:ext cx="14017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grpSp>
      <p:sp>
        <p:nvSpPr>
          <p:cNvPr id="11" name="Rounded Rectangular Callout 10"/>
          <p:cNvSpPr/>
          <p:nvPr/>
        </p:nvSpPr>
        <p:spPr>
          <a:xfrm>
            <a:off x="5346410" y="546678"/>
            <a:ext cx="2488750" cy="327964"/>
          </a:xfrm>
          <a:prstGeom prst="wedgeRoundRectCallout">
            <a:avLst>
              <a:gd name="adj1" fmla="val 59768"/>
              <a:gd name="adj2" fmla="val 43896"/>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Mulberry Knoll to SR 1</a:t>
            </a:r>
          </a:p>
        </p:txBody>
      </p:sp>
      <p:sp>
        <p:nvSpPr>
          <p:cNvPr id="12" name="Rounded Rectangular Callout 11"/>
          <p:cNvSpPr/>
          <p:nvPr/>
        </p:nvSpPr>
        <p:spPr>
          <a:xfrm>
            <a:off x="4941000" y="1044103"/>
            <a:ext cx="2270275" cy="394759"/>
          </a:xfrm>
          <a:prstGeom prst="wedgeRoundRectCallout">
            <a:avLst>
              <a:gd name="adj1" fmla="val 65868"/>
              <a:gd name="adj2" fmla="val 5717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Love Creek to Mulberry Knoll</a:t>
            </a:r>
          </a:p>
        </p:txBody>
      </p:sp>
      <p:sp>
        <p:nvSpPr>
          <p:cNvPr id="14" name="Rounded Rectangular Callout 13"/>
          <p:cNvSpPr/>
          <p:nvPr/>
        </p:nvSpPr>
        <p:spPr>
          <a:xfrm>
            <a:off x="5095596" y="2091663"/>
            <a:ext cx="227027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 Camp Arrowhead </a:t>
            </a:r>
          </a:p>
        </p:txBody>
      </p:sp>
      <p:sp>
        <p:nvSpPr>
          <p:cNvPr id="15" name="Freeform 14"/>
          <p:cNvSpPr/>
          <p:nvPr/>
        </p:nvSpPr>
        <p:spPr>
          <a:xfrm rot="12812574">
            <a:off x="6964257" y="658304"/>
            <a:ext cx="1087675" cy="5909989"/>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300056 w 496955"/>
              <a:gd name="connsiteY3" fmla="*/ 11287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496955"/>
              <a:gd name="connsiteY0" fmla="*/ 0 h 4314825"/>
              <a:gd name="connsiteX1" fmla="*/ 271480 w 496955"/>
              <a:gd name="connsiteY1" fmla="*/ 252412 h 4314825"/>
              <a:gd name="connsiteX2" fmla="*/ 290532 w 496955"/>
              <a:gd name="connsiteY2" fmla="*/ 700088 h 4314825"/>
              <a:gd name="connsiteX3" fmla="*/ 290531 w 496955"/>
              <a:gd name="connsiteY3" fmla="*/ 1085848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 name="connsiteX0" fmla="*/ 242905 w 527697"/>
              <a:gd name="connsiteY0" fmla="*/ 0 h 4314825"/>
              <a:gd name="connsiteX1" fmla="*/ 271480 w 527697"/>
              <a:gd name="connsiteY1" fmla="*/ 252412 h 4314825"/>
              <a:gd name="connsiteX2" fmla="*/ 290532 w 527697"/>
              <a:gd name="connsiteY2" fmla="*/ 700088 h 4314825"/>
              <a:gd name="connsiteX3" fmla="*/ 290531 w 527697"/>
              <a:gd name="connsiteY3" fmla="*/ 1085848 h 4314825"/>
              <a:gd name="connsiteX4" fmla="*/ 514368 w 527697"/>
              <a:gd name="connsiteY4" fmla="*/ 1514475 h 4314825"/>
              <a:gd name="connsiteX5" fmla="*/ 490555 w 527697"/>
              <a:gd name="connsiteY5" fmla="*/ 1800225 h 4314825"/>
              <a:gd name="connsiteX6" fmla="*/ 395304 w 527697"/>
              <a:gd name="connsiteY6" fmla="*/ 2162175 h 4314825"/>
              <a:gd name="connsiteX7" fmla="*/ 61930 w 527697"/>
              <a:gd name="connsiteY7" fmla="*/ 2938462 h 4314825"/>
              <a:gd name="connsiteX8" fmla="*/ 47641 w 527697"/>
              <a:gd name="connsiteY8" fmla="*/ 3509962 h 4314825"/>
              <a:gd name="connsiteX9" fmla="*/ 18 w 527697"/>
              <a:gd name="connsiteY9" fmla="*/ 3952875 h 4314825"/>
              <a:gd name="connsiteX10" fmla="*/ 180993 w 527697"/>
              <a:gd name="connsiteY10" fmla="*/ 4314825 h 4314825"/>
              <a:gd name="connsiteX0" fmla="*/ 242905 w 543544"/>
              <a:gd name="connsiteY0" fmla="*/ 0 h 4314825"/>
              <a:gd name="connsiteX1" fmla="*/ 271480 w 543544"/>
              <a:gd name="connsiteY1" fmla="*/ 252412 h 4314825"/>
              <a:gd name="connsiteX2" fmla="*/ 290532 w 543544"/>
              <a:gd name="connsiteY2" fmla="*/ 700088 h 4314825"/>
              <a:gd name="connsiteX3" fmla="*/ 290531 w 543544"/>
              <a:gd name="connsiteY3" fmla="*/ 1085848 h 4314825"/>
              <a:gd name="connsiteX4" fmla="*/ 514368 w 543544"/>
              <a:gd name="connsiteY4" fmla="*/ 1514475 h 4314825"/>
              <a:gd name="connsiteX5" fmla="*/ 490555 w 543544"/>
              <a:gd name="connsiteY5" fmla="*/ 1800225 h 4314825"/>
              <a:gd name="connsiteX6" fmla="*/ 395304 w 543544"/>
              <a:gd name="connsiteY6" fmla="*/ 2162175 h 4314825"/>
              <a:gd name="connsiteX7" fmla="*/ 61930 w 543544"/>
              <a:gd name="connsiteY7" fmla="*/ 2938462 h 4314825"/>
              <a:gd name="connsiteX8" fmla="*/ 47641 w 543544"/>
              <a:gd name="connsiteY8" fmla="*/ 3509962 h 4314825"/>
              <a:gd name="connsiteX9" fmla="*/ 18 w 543544"/>
              <a:gd name="connsiteY9" fmla="*/ 3952875 h 4314825"/>
              <a:gd name="connsiteX10" fmla="*/ 180993 w 543544"/>
              <a:gd name="connsiteY10" fmla="*/ 4314825 h 4314825"/>
              <a:gd name="connsiteX0" fmla="*/ 242905 w 704283"/>
              <a:gd name="connsiteY0" fmla="*/ 0 h 4314825"/>
              <a:gd name="connsiteX1" fmla="*/ 271480 w 704283"/>
              <a:gd name="connsiteY1" fmla="*/ 252412 h 4314825"/>
              <a:gd name="connsiteX2" fmla="*/ 290532 w 704283"/>
              <a:gd name="connsiteY2" fmla="*/ 700088 h 4314825"/>
              <a:gd name="connsiteX3" fmla="*/ 290531 w 704283"/>
              <a:gd name="connsiteY3" fmla="*/ 1085848 h 4314825"/>
              <a:gd name="connsiteX4" fmla="*/ 514368 w 704283"/>
              <a:gd name="connsiteY4" fmla="*/ 1514475 h 4314825"/>
              <a:gd name="connsiteX5" fmla="*/ 490555 w 704283"/>
              <a:gd name="connsiteY5" fmla="*/ 1800225 h 4314825"/>
              <a:gd name="connsiteX6" fmla="*/ 676292 w 704283"/>
              <a:gd name="connsiteY6" fmla="*/ 2238375 h 4314825"/>
              <a:gd name="connsiteX7" fmla="*/ 61930 w 704283"/>
              <a:gd name="connsiteY7" fmla="*/ 2938462 h 4314825"/>
              <a:gd name="connsiteX8" fmla="*/ 47641 w 704283"/>
              <a:gd name="connsiteY8" fmla="*/ 3509962 h 4314825"/>
              <a:gd name="connsiteX9" fmla="*/ 18 w 704283"/>
              <a:gd name="connsiteY9" fmla="*/ 3952875 h 4314825"/>
              <a:gd name="connsiteX10" fmla="*/ 180993 w 704283"/>
              <a:gd name="connsiteY10" fmla="*/ 4314825 h 4314825"/>
              <a:gd name="connsiteX0" fmla="*/ 242905 w 728362"/>
              <a:gd name="connsiteY0" fmla="*/ 0 h 4314825"/>
              <a:gd name="connsiteX1" fmla="*/ 271480 w 728362"/>
              <a:gd name="connsiteY1" fmla="*/ 252412 h 4314825"/>
              <a:gd name="connsiteX2" fmla="*/ 290532 w 728362"/>
              <a:gd name="connsiteY2" fmla="*/ 700088 h 4314825"/>
              <a:gd name="connsiteX3" fmla="*/ 290531 w 728362"/>
              <a:gd name="connsiteY3" fmla="*/ 1085848 h 4314825"/>
              <a:gd name="connsiteX4" fmla="*/ 514368 w 728362"/>
              <a:gd name="connsiteY4" fmla="*/ 1514475 h 4314825"/>
              <a:gd name="connsiteX5" fmla="*/ 657243 w 728362"/>
              <a:gd name="connsiteY5" fmla="*/ 1852612 h 4314825"/>
              <a:gd name="connsiteX6" fmla="*/ 676292 w 728362"/>
              <a:gd name="connsiteY6" fmla="*/ 2238375 h 4314825"/>
              <a:gd name="connsiteX7" fmla="*/ 61930 w 728362"/>
              <a:gd name="connsiteY7" fmla="*/ 2938462 h 4314825"/>
              <a:gd name="connsiteX8" fmla="*/ 47641 w 728362"/>
              <a:gd name="connsiteY8" fmla="*/ 3509962 h 4314825"/>
              <a:gd name="connsiteX9" fmla="*/ 18 w 728362"/>
              <a:gd name="connsiteY9" fmla="*/ 3952875 h 4314825"/>
              <a:gd name="connsiteX10" fmla="*/ 180993 w 728362"/>
              <a:gd name="connsiteY10" fmla="*/ 4314825 h 4314825"/>
              <a:gd name="connsiteX0" fmla="*/ 242905 w 732892"/>
              <a:gd name="connsiteY0" fmla="*/ 0 h 4314825"/>
              <a:gd name="connsiteX1" fmla="*/ 271480 w 732892"/>
              <a:gd name="connsiteY1" fmla="*/ 252412 h 4314825"/>
              <a:gd name="connsiteX2" fmla="*/ 290532 w 732892"/>
              <a:gd name="connsiteY2" fmla="*/ 700088 h 4314825"/>
              <a:gd name="connsiteX3" fmla="*/ 290531 w 732892"/>
              <a:gd name="connsiteY3" fmla="*/ 1085848 h 4314825"/>
              <a:gd name="connsiteX4" fmla="*/ 514368 w 732892"/>
              <a:gd name="connsiteY4" fmla="*/ 1514475 h 4314825"/>
              <a:gd name="connsiteX5" fmla="*/ 657243 w 732892"/>
              <a:gd name="connsiteY5" fmla="*/ 1852612 h 4314825"/>
              <a:gd name="connsiteX6" fmla="*/ 676292 w 732892"/>
              <a:gd name="connsiteY6" fmla="*/ 2238375 h 4314825"/>
              <a:gd name="connsiteX7" fmla="*/ 61930 w 732892"/>
              <a:gd name="connsiteY7" fmla="*/ 2938462 h 4314825"/>
              <a:gd name="connsiteX8" fmla="*/ 47641 w 732892"/>
              <a:gd name="connsiteY8" fmla="*/ 3509962 h 4314825"/>
              <a:gd name="connsiteX9" fmla="*/ 18 w 732892"/>
              <a:gd name="connsiteY9" fmla="*/ 3952875 h 4314825"/>
              <a:gd name="connsiteX10" fmla="*/ 180993 w 732892"/>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691548"/>
              <a:gd name="connsiteY0" fmla="*/ 0 h 4314825"/>
              <a:gd name="connsiteX1" fmla="*/ 271480 w 691548"/>
              <a:gd name="connsiteY1" fmla="*/ 252412 h 4314825"/>
              <a:gd name="connsiteX2" fmla="*/ 290532 w 691548"/>
              <a:gd name="connsiteY2" fmla="*/ 700088 h 4314825"/>
              <a:gd name="connsiteX3" fmla="*/ 290531 w 691548"/>
              <a:gd name="connsiteY3" fmla="*/ 1085848 h 4314825"/>
              <a:gd name="connsiteX4" fmla="*/ 514368 w 691548"/>
              <a:gd name="connsiteY4" fmla="*/ 1514475 h 4314825"/>
              <a:gd name="connsiteX5" fmla="*/ 657243 w 691548"/>
              <a:gd name="connsiteY5" fmla="*/ 1852612 h 4314825"/>
              <a:gd name="connsiteX6" fmla="*/ 676292 w 691548"/>
              <a:gd name="connsiteY6" fmla="*/ 2238375 h 4314825"/>
              <a:gd name="connsiteX7" fmla="*/ 61930 w 691548"/>
              <a:gd name="connsiteY7" fmla="*/ 2938462 h 4314825"/>
              <a:gd name="connsiteX8" fmla="*/ 47641 w 691548"/>
              <a:gd name="connsiteY8" fmla="*/ 3509962 h 4314825"/>
              <a:gd name="connsiteX9" fmla="*/ 18 w 691548"/>
              <a:gd name="connsiteY9" fmla="*/ 3952875 h 4314825"/>
              <a:gd name="connsiteX10" fmla="*/ 180993 w 691548"/>
              <a:gd name="connsiteY10" fmla="*/ 4314825 h 4314825"/>
              <a:gd name="connsiteX0" fmla="*/ 242905 w 1109538"/>
              <a:gd name="connsiteY0" fmla="*/ 0 h 4314825"/>
              <a:gd name="connsiteX1" fmla="*/ 271480 w 1109538"/>
              <a:gd name="connsiteY1" fmla="*/ 252412 h 4314825"/>
              <a:gd name="connsiteX2" fmla="*/ 290532 w 1109538"/>
              <a:gd name="connsiteY2" fmla="*/ 700088 h 4314825"/>
              <a:gd name="connsiteX3" fmla="*/ 290531 w 1109538"/>
              <a:gd name="connsiteY3" fmla="*/ 1085848 h 4314825"/>
              <a:gd name="connsiteX4" fmla="*/ 514368 w 1109538"/>
              <a:gd name="connsiteY4" fmla="*/ 1514475 h 4314825"/>
              <a:gd name="connsiteX5" fmla="*/ 657243 w 1109538"/>
              <a:gd name="connsiteY5" fmla="*/ 1852612 h 4314825"/>
              <a:gd name="connsiteX6" fmla="*/ 676292 w 1109538"/>
              <a:gd name="connsiteY6" fmla="*/ 2238375 h 4314825"/>
              <a:gd name="connsiteX7" fmla="*/ 1095392 w 1109538"/>
              <a:gd name="connsiteY7" fmla="*/ 2843212 h 4314825"/>
              <a:gd name="connsiteX8" fmla="*/ 47641 w 1109538"/>
              <a:gd name="connsiteY8" fmla="*/ 3509962 h 4314825"/>
              <a:gd name="connsiteX9" fmla="*/ 18 w 1109538"/>
              <a:gd name="connsiteY9" fmla="*/ 3952875 h 4314825"/>
              <a:gd name="connsiteX10" fmla="*/ 180993 w 1109538"/>
              <a:gd name="connsiteY10" fmla="*/ 4314825 h 4314825"/>
              <a:gd name="connsiteX0" fmla="*/ 242905 w 1097707"/>
              <a:gd name="connsiteY0" fmla="*/ 0 h 4314825"/>
              <a:gd name="connsiteX1" fmla="*/ 271480 w 1097707"/>
              <a:gd name="connsiteY1" fmla="*/ 252412 h 4314825"/>
              <a:gd name="connsiteX2" fmla="*/ 290532 w 1097707"/>
              <a:gd name="connsiteY2" fmla="*/ 700088 h 4314825"/>
              <a:gd name="connsiteX3" fmla="*/ 290531 w 1097707"/>
              <a:gd name="connsiteY3" fmla="*/ 1085848 h 4314825"/>
              <a:gd name="connsiteX4" fmla="*/ 514368 w 1097707"/>
              <a:gd name="connsiteY4" fmla="*/ 1514475 h 4314825"/>
              <a:gd name="connsiteX5" fmla="*/ 657243 w 1097707"/>
              <a:gd name="connsiteY5" fmla="*/ 1852612 h 4314825"/>
              <a:gd name="connsiteX6" fmla="*/ 676292 w 1097707"/>
              <a:gd name="connsiteY6" fmla="*/ 2238375 h 4314825"/>
              <a:gd name="connsiteX7" fmla="*/ 1095392 w 1097707"/>
              <a:gd name="connsiteY7" fmla="*/ 2843212 h 4314825"/>
              <a:gd name="connsiteX8" fmla="*/ 47641 w 1097707"/>
              <a:gd name="connsiteY8" fmla="*/ 3509962 h 4314825"/>
              <a:gd name="connsiteX9" fmla="*/ 18 w 1097707"/>
              <a:gd name="connsiteY9" fmla="*/ 3952875 h 4314825"/>
              <a:gd name="connsiteX10" fmla="*/ 180993 w 1097707"/>
              <a:gd name="connsiteY10" fmla="*/ 4314825 h 4314825"/>
              <a:gd name="connsiteX0" fmla="*/ 242905 w 1595780"/>
              <a:gd name="connsiteY0" fmla="*/ 0 h 4314825"/>
              <a:gd name="connsiteX1" fmla="*/ 271480 w 1595780"/>
              <a:gd name="connsiteY1" fmla="*/ 252412 h 4314825"/>
              <a:gd name="connsiteX2" fmla="*/ 290532 w 1595780"/>
              <a:gd name="connsiteY2" fmla="*/ 700088 h 4314825"/>
              <a:gd name="connsiteX3" fmla="*/ 290531 w 1595780"/>
              <a:gd name="connsiteY3" fmla="*/ 1085848 h 4314825"/>
              <a:gd name="connsiteX4" fmla="*/ 514368 w 1595780"/>
              <a:gd name="connsiteY4" fmla="*/ 1514475 h 4314825"/>
              <a:gd name="connsiteX5" fmla="*/ 657243 w 1595780"/>
              <a:gd name="connsiteY5" fmla="*/ 1852612 h 4314825"/>
              <a:gd name="connsiteX6" fmla="*/ 676292 w 1595780"/>
              <a:gd name="connsiteY6" fmla="*/ 2238375 h 4314825"/>
              <a:gd name="connsiteX7" fmla="*/ 1095392 w 1595780"/>
              <a:gd name="connsiteY7" fmla="*/ 2843212 h 4314825"/>
              <a:gd name="connsiteX8" fmla="*/ 1595453 w 1595780"/>
              <a:gd name="connsiteY8" fmla="*/ 3319462 h 4314825"/>
              <a:gd name="connsiteX9" fmla="*/ 18 w 1595780"/>
              <a:gd name="connsiteY9" fmla="*/ 3952875 h 4314825"/>
              <a:gd name="connsiteX10" fmla="*/ 180993 w 1595780"/>
              <a:gd name="connsiteY10" fmla="*/ 4314825 h 4314825"/>
              <a:gd name="connsiteX0" fmla="*/ 242905 w 1595454"/>
              <a:gd name="connsiteY0" fmla="*/ 0 h 4314825"/>
              <a:gd name="connsiteX1" fmla="*/ 271480 w 1595454"/>
              <a:gd name="connsiteY1" fmla="*/ 252412 h 4314825"/>
              <a:gd name="connsiteX2" fmla="*/ 290532 w 1595454"/>
              <a:gd name="connsiteY2" fmla="*/ 700088 h 4314825"/>
              <a:gd name="connsiteX3" fmla="*/ 290531 w 1595454"/>
              <a:gd name="connsiteY3" fmla="*/ 1085848 h 4314825"/>
              <a:gd name="connsiteX4" fmla="*/ 514368 w 1595454"/>
              <a:gd name="connsiteY4" fmla="*/ 1514475 h 4314825"/>
              <a:gd name="connsiteX5" fmla="*/ 657243 w 1595454"/>
              <a:gd name="connsiteY5" fmla="*/ 1852612 h 4314825"/>
              <a:gd name="connsiteX6" fmla="*/ 676292 w 1595454"/>
              <a:gd name="connsiteY6" fmla="*/ 2238375 h 4314825"/>
              <a:gd name="connsiteX7" fmla="*/ 1095392 w 1595454"/>
              <a:gd name="connsiteY7" fmla="*/ 2843212 h 4314825"/>
              <a:gd name="connsiteX8" fmla="*/ 1595453 w 1595454"/>
              <a:gd name="connsiteY8" fmla="*/ 3319462 h 4314825"/>
              <a:gd name="connsiteX9" fmla="*/ 18 w 1595454"/>
              <a:gd name="connsiteY9" fmla="*/ 3952875 h 4314825"/>
              <a:gd name="connsiteX10" fmla="*/ 180993 w 1595454"/>
              <a:gd name="connsiteY10" fmla="*/ 4314825 h 4314825"/>
              <a:gd name="connsiteX0" fmla="*/ 242905 w 1602470"/>
              <a:gd name="connsiteY0" fmla="*/ 0 h 4314825"/>
              <a:gd name="connsiteX1" fmla="*/ 271480 w 1602470"/>
              <a:gd name="connsiteY1" fmla="*/ 252412 h 4314825"/>
              <a:gd name="connsiteX2" fmla="*/ 290532 w 1602470"/>
              <a:gd name="connsiteY2" fmla="*/ 700088 h 4314825"/>
              <a:gd name="connsiteX3" fmla="*/ 290531 w 1602470"/>
              <a:gd name="connsiteY3" fmla="*/ 1085848 h 4314825"/>
              <a:gd name="connsiteX4" fmla="*/ 514368 w 1602470"/>
              <a:gd name="connsiteY4" fmla="*/ 1514475 h 4314825"/>
              <a:gd name="connsiteX5" fmla="*/ 657243 w 1602470"/>
              <a:gd name="connsiteY5" fmla="*/ 1852612 h 4314825"/>
              <a:gd name="connsiteX6" fmla="*/ 676292 w 1602470"/>
              <a:gd name="connsiteY6" fmla="*/ 2238375 h 4314825"/>
              <a:gd name="connsiteX7" fmla="*/ 1095392 w 1602470"/>
              <a:gd name="connsiteY7" fmla="*/ 2843212 h 4314825"/>
              <a:gd name="connsiteX8" fmla="*/ 1595453 w 1602470"/>
              <a:gd name="connsiteY8" fmla="*/ 3319462 h 4314825"/>
              <a:gd name="connsiteX9" fmla="*/ 18 w 1602470"/>
              <a:gd name="connsiteY9" fmla="*/ 3952875 h 4314825"/>
              <a:gd name="connsiteX10" fmla="*/ 180993 w 1602470"/>
              <a:gd name="connsiteY10" fmla="*/ 4314825 h 4314825"/>
              <a:gd name="connsiteX0" fmla="*/ 67462 w 1872455"/>
              <a:gd name="connsiteY0" fmla="*/ 0 h 4314825"/>
              <a:gd name="connsiteX1" fmla="*/ 96037 w 1872455"/>
              <a:gd name="connsiteY1" fmla="*/ 252412 h 4314825"/>
              <a:gd name="connsiteX2" fmla="*/ 115089 w 1872455"/>
              <a:gd name="connsiteY2" fmla="*/ 700088 h 4314825"/>
              <a:gd name="connsiteX3" fmla="*/ 115088 w 1872455"/>
              <a:gd name="connsiteY3" fmla="*/ 1085848 h 4314825"/>
              <a:gd name="connsiteX4" fmla="*/ 338925 w 1872455"/>
              <a:gd name="connsiteY4" fmla="*/ 1514475 h 4314825"/>
              <a:gd name="connsiteX5" fmla="*/ 481800 w 1872455"/>
              <a:gd name="connsiteY5" fmla="*/ 1852612 h 4314825"/>
              <a:gd name="connsiteX6" fmla="*/ 500849 w 1872455"/>
              <a:gd name="connsiteY6" fmla="*/ 2238375 h 4314825"/>
              <a:gd name="connsiteX7" fmla="*/ 919949 w 1872455"/>
              <a:gd name="connsiteY7" fmla="*/ 2843212 h 4314825"/>
              <a:gd name="connsiteX8" fmla="*/ 1420010 w 1872455"/>
              <a:gd name="connsiteY8" fmla="*/ 3319462 h 4314825"/>
              <a:gd name="connsiteX9" fmla="*/ 1872450 w 1872455"/>
              <a:gd name="connsiteY9" fmla="*/ 3757612 h 4314825"/>
              <a:gd name="connsiteX10" fmla="*/ 5550 w 1872455"/>
              <a:gd name="connsiteY10" fmla="*/ 4314825 h 4314825"/>
              <a:gd name="connsiteX0" fmla="*/ 0 w 3348038"/>
              <a:gd name="connsiteY0" fmla="*/ 0 h 5262563"/>
              <a:gd name="connsiteX1" fmla="*/ 28575 w 3348038"/>
              <a:gd name="connsiteY1" fmla="*/ 252412 h 5262563"/>
              <a:gd name="connsiteX2" fmla="*/ 47627 w 3348038"/>
              <a:gd name="connsiteY2" fmla="*/ 700088 h 5262563"/>
              <a:gd name="connsiteX3" fmla="*/ 47626 w 3348038"/>
              <a:gd name="connsiteY3" fmla="*/ 1085848 h 5262563"/>
              <a:gd name="connsiteX4" fmla="*/ 271463 w 3348038"/>
              <a:gd name="connsiteY4" fmla="*/ 1514475 h 5262563"/>
              <a:gd name="connsiteX5" fmla="*/ 414338 w 3348038"/>
              <a:gd name="connsiteY5" fmla="*/ 1852612 h 5262563"/>
              <a:gd name="connsiteX6" fmla="*/ 433387 w 3348038"/>
              <a:gd name="connsiteY6" fmla="*/ 2238375 h 5262563"/>
              <a:gd name="connsiteX7" fmla="*/ 852487 w 3348038"/>
              <a:gd name="connsiteY7" fmla="*/ 2843212 h 5262563"/>
              <a:gd name="connsiteX8" fmla="*/ 1352548 w 3348038"/>
              <a:gd name="connsiteY8" fmla="*/ 3319462 h 5262563"/>
              <a:gd name="connsiteX9" fmla="*/ 1804988 w 3348038"/>
              <a:gd name="connsiteY9" fmla="*/ 3757612 h 5262563"/>
              <a:gd name="connsiteX10" fmla="*/ 3348038 w 3348038"/>
              <a:gd name="connsiteY10" fmla="*/ 5262563 h 526256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1804988 w 4052888"/>
              <a:gd name="connsiteY9" fmla="*/ 3757612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1352548 w 4052888"/>
              <a:gd name="connsiteY8" fmla="*/ 331946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852487 w 4052888"/>
              <a:gd name="connsiteY7" fmla="*/ 2843212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771649 w 4052888"/>
              <a:gd name="connsiteY7" fmla="*/ 3667125 h 5586413"/>
              <a:gd name="connsiteX8" fmla="*/ 2090736 w 4052888"/>
              <a:gd name="connsiteY8" fmla="*/ 4329112 h 5586413"/>
              <a:gd name="connsiteX9" fmla="*/ 3543300 w 4052888"/>
              <a:gd name="connsiteY9" fmla="*/ 5424487 h 5586413"/>
              <a:gd name="connsiteX10" fmla="*/ 4052888 w 4052888"/>
              <a:gd name="connsiteY10"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1004867 w 4052888"/>
              <a:gd name="connsiteY7" fmla="*/ 2916383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919142 w 4052888"/>
              <a:gd name="connsiteY7" fmla="*/ 3021158 h 5586413"/>
              <a:gd name="connsiteX8" fmla="*/ 1771649 w 4052888"/>
              <a:gd name="connsiteY8" fmla="*/ 3667125 h 5586413"/>
              <a:gd name="connsiteX9" fmla="*/ 2090736 w 4052888"/>
              <a:gd name="connsiteY9" fmla="*/ 4329112 h 5586413"/>
              <a:gd name="connsiteX10" fmla="*/ 3543300 w 4052888"/>
              <a:gd name="connsiteY10" fmla="*/ 5424487 h 5586413"/>
              <a:gd name="connsiteX11" fmla="*/ 4052888 w 4052888"/>
              <a:gd name="connsiteY11"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657205 w 4052888"/>
              <a:gd name="connsiteY7" fmla="*/ 2621108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19142 w 4052888"/>
              <a:gd name="connsiteY8" fmla="*/ 3021158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33387 w 4052888"/>
              <a:gd name="connsiteY6" fmla="*/ 2238375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28575 w 4052888"/>
              <a:gd name="connsiteY1" fmla="*/ 252412 h 5586413"/>
              <a:gd name="connsiteX2" fmla="*/ 47627 w 4052888"/>
              <a:gd name="connsiteY2" fmla="*/ 700088 h 5586413"/>
              <a:gd name="connsiteX3" fmla="*/ 47626 w 4052888"/>
              <a:gd name="connsiteY3" fmla="*/ 1085848 h 5586413"/>
              <a:gd name="connsiteX4" fmla="*/ 271463 w 4052888"/>
              <a:gd name="connsiteY4" fmla="*/ 1514475 h 5586413"/>
              <a:gd name="connsiteX5" fmla="*/ 414338 w 4052888"/>
              <a:gd name="connsiteY5" fmla="*/ 1852612 h 5586413"/>
              <a:gd name="connsiteX6" fmla="*/ 457200 w 4052888"/>
              <a:gd name="connsiteY6" fmla="*/ 2252663 h 5586413"/>
              <a:gd name="connsiteX7" fmla="*/ 781030 w 4052888"/>
              <a:gd name="connsiteY7" fmla="*/ 2625870 h 5586413"/>
              <a:gd name="connsiteX8" fmla="*/ 981054 w 4052888"/>
              <a:gd name="connsiteY8" fmla="*/ 3068783 h 5586413"/>
              <a:gd name="connsiteX9" fmla="*/ 1771649 w 4052888"/>
              <a:gd name="connsiteY9" fmla="*/ 3667125 h 5586413"/>
              <a:gd name="connsiteX10" fmla="*/ 2090736 w 4052888"/>
              <a:gd name="connsiteY10" fmla="*/ 4329112 h 5586413"/>
              <a:gd name="connsiteX11" fmla="*/ 3543300 w 4052888"/>
              <a:gd name="connsiteY11" fmla="*/ 5424487 h 5586413"/>
              <a:gd name="connsiteX12" fmla="*/ 4052888 w 4052888"/>
              <a:gd name="connsiteY12" fmla="*/ 5586413 h 5586413"/>
              <a:gd name="connsiteX0" fmla="*/ 0 w 4052888"/>
              <a:gd name="connsiteY0" fmla="*/ 0 h 5586413"/>
              <a:gd name="connsiteX1" fmla="*/ 14267 w 4052888"/>
              <a:gd name="connsiteY1" fmla="*/ 125558 h 5586413"/>
              <a:gd name="connsiteX2" fmla="*/ 28575 w 4052888"/>
              <a:gd name="connsiteY2" fmla="*/ 252412 h 5586413"/>
              <a:gd name="connsiteX3" fmla="*/ 47627 w 4052888"/>
              <a:gd name="connsiteY3" fmla="*/ 700088 h 5586413"/>
              <a:gd name="connsiteX4" fmla="*/ 47626 w 4052888"/>
              <a:gd name="connsiteY4" fmla="*/ 1085848 h 5586413"/>
              <a:gd name="connsiteX5" fmla="*/ 271463 w 4052888"/>
              <a:gd name="connsiteY5" fmla="*/ 1514475 h 5586413"/>
              <a:gd name="connsiteX6" fmla="*/ 414338 w 4052888"/>
              <a:gd name="connsiteY6" fmla="*/ 1852612 h 5586413"/>
              <a:gd name="connsiteX7" fmla="*/ 457200 w 4052888"/>
              <a:gd name="connsiteY7" fmla="*/ 2252663 h 5586413"/>
              <a:gd name="connsiteX8" fmla="*/ 781030 w 4052888"/>
              <a:gd name="connsiteY8" fmla="*/ 2625870 h 5586413"/>
              <a:gd name="connsiteX9" fmla="*/ 981054 w 4052888"/>
              <a:gd name="connsiteY9" fmla="*/ 3068783 h 5586413"/>
              <a:gd name="connsiteX10" fmla="*/ 1771649 w 4052888"/>
              <a:gd name="connsiteY10" fmla="*/ 3667125 h 5586413"/>
              <a:gd name="connsiteX11" fmla="*/ 2090736 w 4052888"/>
              <a:gd name="connsiteY11" fmla="*/ 4329112 h 5586413"/>
              <a:gd name="connsiteX12" fmla="*/ 3543300 w 4052888"/>
              <a:gd name="connsiteY12" fmla="*/ 5424487 h 5586413"/>
              <a:gd name="connsiteX13" fmla="*/ 4052888 w 4052888"/>
              <a:gd name="connsiteY13" fmla="*/ 5586413 h 5586413"/>
              <a:gd name="connsiteX0" fmla="*/ 33549 w 4043575"/>
              <a:gd name="connsiteY0" fmla="*/ 0 h 5576888"/>
              <a:gd name="connsiteX1" fmla="*/ 4954 w 4043575"/>
              <a:gd name="connsiteY1" fmla="*/ 116033 h 5576888"/>
              <a:gd name="connsiteX2" fmla="*/ 19262 w 4043575"/>
              <a:gd name="connsiteY2" fmla="*/ 242887 h 5576888"/>
              <a:gd name="connsiteX3" fmla="*/ 38314 w 4043575"/>
              <a:gd name="connsiteY3" fmla="*/ 690563 h 5576888"/>
              <a:gd name="connsiteX4" fmla="*/ 38313 w 4043575"/>
              <a:gd name="connsiteY4" fmla="*/ 1076323 h 5576888"/>
              <a:gd name="connsiteX5" fmla="*/ 262150 w 4043575"/>
              <a:gd name="connsiteY5" fmla="*/ 1504950 h 5576888"/>
              <a:gd name="connsiteX6" fmla="*/ 405025 w 4043575"/>
              <a:gd name="connsiteY6" fmla="*/ 1843087 h 5576888"/>
              <a:gd name="connsiteX7" fmla="*/ 447887 w 4043575"/>
              <a:gd name="connsiteY7" fmla="*/ 2243138 h 5576888"/>
              <a:gd name="connsiteX8" fmla="*/ 771717 w 4043575"/>
              <a:gd name="connsiteY8" fmla="*/ 2616345 h 5576888"/>
              <a:gd name="connsiteX9" fmla="*/ 971741 w 4043575"/>
              <a:gd name="connsiteY9" fmla="*/ 3059258 h 5576888"/>
              <a:gd name="connsiteX10" fmla="*/ 1762336 w 4043575"/>
              <a:gd name="connsiteY10" fmla="*/ 3657600 h 5576888"/>
              <a:gd name="connsiteX11" fmla="*/ 2081423 w 4043575"/>
              <a:gd name="connsiteY11" fmla="*/ 4319587 h 5576888"/>
              <a:gd name="connsiteX12" fmla="*/ 3533987 w 4043575"/>
              <a:gd name="connsiteY12" fmla="*/ 5414962 h 5576888"/>
              <a:gd name="connsiteX13" fmla="*/ 4043575 w 4043575"/>
              <a:gd name="connsiteY13" fmla="*/ 5576888 h 5576888"/>
              <a:gd name="connsiteX0" fmla="*/ 0 w 4171951"/>
              <a:gd name="connsiteY0" fmla="*/ 0 h 5634038"/>
              <a:gd name="connsiteX1" fmla="*/ 133330 w 4171951"/>
              <a:gd name="connsiteY1" fmla="*/ 173183 h 5634038"/>
              <a:gd name="connsiteX2" fmla="*/ 147638 w 4171951"/>
              <a:gd name="connsiteY2" fmla="*/ 300037 h 5634038"/>
              <a:gd name="connsiteX3" fmla="*/ 166690 w 4171951"/>
              <a:gd name="connsiteY3" fmla="*/ 747713 h 5634038"/>
              <a:gd name="connsiteX4" fmla="*/ 166689 w 4171951"/>
              <a:gd name="connsiteY4" fmla="*/ 1133473 h 5634038"/>
              <a:gd name="connsiteX5" fmla="*/ 390526 w 4171951"/>
              <a:gd name="connsiteY5" fmla="*/ 1562100 h 5634038"/>
              <a:gd name="connsiteX6" fmla="*/ 533401 w 4171951"/>
              <a:gd name="connsiteY6" fmla="*/ 1900237 h 5634038"/>
              <a:gd name="connsiteX7" fmla="*/ 576263 w 4171951"/>
              <a:gd name="connsiteY7" fmla="*/ 2300288 h 5634038"/>
              <a:gd name="connsiteX8" fmla="*/ 900093 w 4171951"/>
              <a:gd name="connsiteY8" fmla="*/ 2673495 h 5634038"/>
              <a:gd name="connsiteX9" fmla="*/ 1100117 w 4171951"/>
              <a:gd name="connsiteY9" fmla="*/ 3116408 h 5634038"/>
              <a:gd name="connsiteX10" fmla="*/ 1890712 w 4171951"/>
              <a:gd name="connsiteY10" fmla="*/ 3714750 h 5634038"/>
              <a:gd name="connsiteX11" fmla="*/ 2209799 w 4171951"/>
              <a:gd name="connsiteY11" fmla="*/ 4376737 h 5634038"/>
              <a:gd name="connsiteX12" fmla="*/ 3662363 w 4171951"/>
              <a:gd name="connsiteY12" fmla="*/ 5472112 h 5634038"/>
              <a:gd name="connsiteX13" fmla="*/ 4171951 w 4171951"/>
              <a:gd name="connsiteY13" fmla="*/ 5634038 h 5634038"/>
              <a:gd name="connsiteX0" fmla="*/ 66887 w 4043575"/>
              <a:gd name="connsiteY0" fmla="*/ 0 h 6229350"/>
              <a:gd name="connsiteX1" fmla="*/ 4954 w 4043575"/>
              <a:gd name="connsiteY1" fmla="*/ 768495 h 6229350"/>
              <a:gd name="connsiteX2" fmla="*/ 19262 w 4043575"/>
              <a:gd name="connsiteY2" fmla="*/ 895349 h 6229350"/>
              <a:gd name="connsiteX3" fmla="*/ 38314 w 4043575"/>
              <a:gd name="connsiteY3" fmla="*/ 1343025 h 6229350"/>
              <a:gd name="connsiteX4" fmla="*/ 38313 w 4043575"/>
              <a:gd name="connsiteY4" fmla="*/ 1728785 h 6229350"/>
              <a:gd name="connsiteX5" fmla="*/ 262150 w 4043575"/>
              <a:gd name="connsiteY5" fmla="*/ 2157412 h 6229350"/>
              <a:gd name="connsiteX6" fmla="*/ 405025 w 4043575"/>
              <a:gd name="connsiteY6" fmla="*/ 2495549 h 6229350"/>
              <a:gd name="connsiteX7" fmla="*/ 447887 w 4043575"/>
              <a:gd name="connsiteY7" fmla="*/ 2895600 h 6229350"/>
              <a:gd name="connsiteX8" fmla="*/ 771717 w 4043575"/>
              <a:gd name="connsiteY8" fmla="*/ 3268807 h 6229350"/>
              <a:gd name="connsiteX9" fmla="*/ 971741 w 4043575"/>
              <a:gd name="connsiteY9" fmla="*/ 3711720 h 6229350"/>
              <a:gd name="connsiteX10" fmla="*/ 1762336 w 4043575"/>
              <a:gd name="connsiteY10" fmla="*/ 4310062 h 6229350"/>
              <a:gd name="connsiteX11" fmla="*/ 2081423 w 4043575"/>
              <a:gd name="connsiteY11" fmla="*/ 4972049 h 6229350"/>
              <a:gd name="connsiteX12" fmla="*/ 3533987 w 4043575"/>
              <a:gd name="connsiteY12" fmla="*/ 6067424 h 6229350"/>
              <a:gd name="connsiteX13" fmla="*/ 4043575 w 4043575"/>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666 w 4048354"/>
              <a:gd name="connsiteY0" fmla="*/ 0 h 6229350"/>
              <a:gd name="connsiteX1" fmla="*/ 208 w 4048354"/>
              <a:gd name="connsiteY1" fmla="*/ 668483 h 6229350"/>
              <a:gd name="connsiteX2" fmla="*/ 24041 w 4048354"/>
              <a:gd name="connsiteY2" fmla="*/ 895349 h 6229350"/>
              <a:gd name="connsiteX3" fmla="*/ 43093 w 4048354"/>
              <a:gd name="connsiteY3" fmla="*/ 1343025 h 6229350"/>
              <a:gd name="connsiteX4" fmla="*/ 43092 w 4048354"/>
              <a:gd name="connsiteY4" fmla="*/ 1728785 h 6229350"/>
              <a:gd name="connsiteX5" fmla="*/ 266929 w 4048354"/>
              <a:gd name="connsiteY5" fmla="*/ 2157412 h 6229350"/>
              <a:gd name="connsiteX6" fmla="*/ 409804 w 4048354"/>
              <a:gd name="connsiteY6" fmla="*/ 2495549 h 6229350"/>
              <a:gd name="connsiteX7" fmla="*/ 452666 w 4048354"/>
              <a:gd name="connsiteY7" fmla="*/ 2895600 h 6229350"/>
              <a:gd name="connsiteX8" fmla="*/ 776496 w 4048354"/>
              <a:gd name="connsiteY8" fmla="*/ 3268807 h 6229350"/>
              <a:gd name="connsiteX9" fmla="*/ 976520 w 4048354"/>
              <a:gd name="connsiteY9" fmla="*/ 3711720 h 6229350"/>
              <a:gd name="connsiteX10" fmla="*/ 1767115 w 4048354"/>
              <a:gd name="connsiteY10" fmla="*/ 4310062 h 6229350"/>
              <a:gd name="connsiteX11" fmla="*/ 2086202 w 4048354"/>
              <a:gd name="connsiteY11" fmla="*/ 4972049 h 6229350"/>
              <a:gd name="connsiteX12" fmla="*/ 3538766 w 4048354"/>
              <a:gd name="connsiteY12" fmla="*/ 6067424 h 6229350"/>
              <a:gd name="connsiteX13" fmla="*/ 4048354 w 4048354"/>
              <a:gd name="connsiteY13" fmla="*/ 6229350 h 6229350"/>
              <a:gd name="connsiteX0" fmla="*/ 71458 w 4048146"/>
              <a:gd name="connsiteY0" fmla="*/ 0 h 6229350"/>
              <a:gd name="connsiteX1" fmla="*/ 0 w 4048146"/>
              <a:gd name="connsiteY1" fmla="*/ 668483 h 6229350"/>
              <a:gd name="connsiteX2" fmla="*/ 23833 w 4048146"/>
              <a:gd name="connsiteY2" fmla="*/ 895349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42885 w 4048146"/>
              <a:gd name="connsiteY3" fmla="*/ 1343025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4416 w 4051104"/>
              <a:gd name="connsiteY0" fmla="*/ 0 h 6229350"/>
              <a:gd name="connsiteX1" fmla="*/ 2958 w 4051104"/>
              <a:gd name="connsiteY1" fmla="*/ 668483 h 6229350"/>
              <a:gd name="connsiteX2" fmla="*/ 36316 w 4051104"/>
              <a:gd name="connsiteY2" fmla="*/ 1042986 h 6229350"/>
              <a:gd name="connsiteX3" fmla="*/ 22031 w 4051104"/>
              <a:gd name="connsiteY3" fmla="*/ 1376362 h 6229350"/>
              <a:gd name="connsiteX4" fmla="*/ 45842 w 4051104"/>
              <a:gd name="connsiteY4" fmla="*/ 1728785 h 6229350"/>
              <a:gd name="connsiteX5" fmla="*/ 269679 w 4051104"/>
              <a:gd name="connsiteY5" fmla="*/ 2157412 h 6229350"/>
              <a:gd name="connsiteX6" fmla="*/ 412554 w 4051104"/>
              <a:gd name="connsiteY6" fmla="*/ 2495549 h 6229350"/>
              <a:gd name="connsiteX7" fmla="*/ 455416 w 4051104"/>
              <a:gd name="connsiteY7" fmla="*/ 2895600 h 6229350"/>
              <a:gd name="connsiteX8" fmla="*/ 779246 w 4051104"/>
              <a:gd name="connsiteY8" fmla="*/ 3268807 h 6229350"/>
              <a:gd name="connsiteX9" fmla="*/ 979270 w 4051104"/>
              <a:gd name="connsiteY9" fmla="*/ 3711720 h 6229350"/>
              <a:gd name="connsiteX10" fmla="*/ 1769865 w 4051104"/>
              <a:gd name="connsiteY10" fmla="*/ 4310062 h 6229350"/>
              <a:gd name="connsiteX11" fmla="*/ 2088952 w 4051104"/>
              <a:gd name="connsiteY11" fmla="*/ 4972049 h 6229350"/>
              <a:gd name="connsiteX12" fmla="*/ 3541516 w 4051104"/>
              <a:gd name="connsiteY12" fmla="*/ 6067424 h 6229350"/>
              <a:gd name="connsiteX13" fmla="*/ 4051104 w 4051104"/>
              <a:gd name="connsiteY13" fmla="*/ 6229350 h 6229350"/>
              <a:gd name="connsiteX0" fmla="*/ 83651 w 4060339"/>
              <a:gd name="connsiteY0" fmla="*/ 0 h 6229350"/>
              <a:gd name="connsiteX1" fmla="*/ 12193 w 4060339"/>
              <a:gd name="connsiteY1" fmla="*/ 668483 h 6229350"/>
              <a:gd name="connsiteX2" fmla="*/ 45551 w 4060339"/>
              <a:gd name="connsiteY2" fmla="*/ 1042986 h 6229350"/>
              <a:gd name="connsiteX3" fmla="*/ 31266 w 4060339"/>
              <a:gd name="connsiteY3" fmla="*/ 1376362 h 6229350"/>
              <a:gd name="connsiteX4" fmla="*/ 55077 w 4060339"/>
              <a:gd name="connsiteY4" fmla="*/ 1728785 h 6229350"/>
              <a:gd name="connsiteX5" fmla="*/ 278914 w 4060339"/>
              <a:gd name="connsiteY5" fmla="*/ 2157412 h 6229350"/>
              <a:gd name="connsiteX6" fmla="*/ 421789 w 4060339"/>
              <a:gd name="connsiteY6" fmla="*/ 2495549 h 6229350"/>
              <a:gd name="connsiteX7" fmla="*/ 464651 w 4060339"/>
              <a:gd name="connsiteY7" fmla="*/ 2895600 h 6229350"/>
              <a:gd name="connsiteX8" fmla="*/ 788481 w 4060339"/>
              <a:gd name="connsiteY8" fmla="*/ 3268807 h 6229350"/>
              <a:gd name="connsiteX9" fmla="*/ 988505 w 4060339"/>
              <a:gd name="connsiteY9" fmla="*/ 3711720 h 6229350"/>
              <a:gd name="connsiteX10" fmla="*/ 1779100 w 4060339"/>
              <a:gd name="connsiteY10" fmla="*/ 4310062 h 6229350"/>
              <a:gd name="connsiteX11" fmla="*/ 2098187 w 4060339"/>
              <a:gd name="connsiteY11" fmla="*/ 4972049 h 6229350"/>
              <a:gd name="connsiteX12" fmla="*/ 3550751 w 4060339"/>
              <a:gd name="connsiteY12" fmla="*/ 6067424 h 6229350"/>
              <a:gd name="connsiteX13" fmla="*/ 4060339 w 4060339"/>
              <a:gd name="connsiteY13" fmla="*/ 6229350 h 6229350"/>
              <a:gd name="connsiteX0" fmla="*/ 71458 w 4048146"/>
              <a:gd name="connsiteY0" fmla="*/ 0 h 6229350"/>
              <a:gd name="connsiteX1" fmla="*/ 0 w 4048146"/>
              <a:gd name="connsiteY1" fmla="*/ 668483 h 6229350"/>
              <a:gd name="connsiteX2" fmla="*/ 33358 w 4048146"/>
              <a:gd name="connsiteY2" fmla="*/ 1042986 h 6229350"/>
              <a:gd name="connsiteX3" fmla="*/ 19073 w 4048146"/>
              <a:gd name="connsiteY3" fmla="*/ 1376362 h 6229350"/>
              <a:gd name="connsiteX4" fmla="*/ 42884 w 4048146"/>
              <a:gd name="connsiteY4" fmla="*/ 1728785 h 6229350"/>
              <a:gd name="connsiteX5" fmla="*/ 266721 w 4048146"/>
              <a:gd name="connsiteY5" fmla="*/ 2157412 h 6229350"/>
              <a:gd name="connsiteX6" fmla="*/ 409596 w 4048146"/>
              <a:gd name="connsiteY6" fmla="*/ 2495549 h 6229350"/>
              <a:gd name="connsiteX7" fmla="*/ 452458 w 4048146"/>
              <a:gd name="connsiteY7" fmla="*/ 2895600 h 6229350"/>
              <a:gd name="connsiteX8" fmla="*/ 776288 w 4048146"/>
              <a:gd name="connsiteY8" fmla="*/ 3268807 h 6229350"/>
              <a:gd name="connsiteX9" fmla="*/ 976312 w 4048146"/>
              <a:gd name="connsiteY9" fmla="*/ 3711720 h 6229350"/>
              <a:gd name="connsiteX10" fmla="*/ 1766907 w 4048146"/>
              <a:gd name="connsiteY10" fmla="*/ 4310062 h 6229350"/>
              <a:gd name="connsiteX11" fmla="*/ 2085994 w 4048146"/>
              <a:gd name="connsiteY11" fmla="*/ 4972049 h 6229350"/>
              <a:gd name="connsiteX12" fmla="*/ 3538558 w 4048146"/>
              <a:gd name="connsiteY12" fmla="*/ 6067424 h 6229350"/>
              <a:gd name="connsiteX13" fmla="*/ 4048146 w 4048146"/>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71903 w 4048591"/>
              <a:gd name="connsiteY0" fmla="*/ 0 h 6229350"/>
              <a:gd name="connsiteX1" fmla="*/ 445 w 4048591"/>
              <a:gd name="connsiteY1" fmla="*/ 668483 h 6229350"/>
              <a:gd name="connsiteX2" fmla="*/ 33803 w 4048591"/>
              <a:gd name="connsiteY2" fmla="*/ 1042986 h 6229350"/>
              <a:gd name="connsiteX3" fmla="*/ 19518 w 4048591"/>
              <a:gd name="connsiteY3" fmla="*/ 1376362 h 6229350"/>
              <a:gd name="connsiteX4" fmla="*/ 43329 w 4048591"/>
              <a:gd name="connsiteY4" fmla="*/ 1728785 h 6229350"/>
              <a:gd name="connsiteX5" fmla="*/ 267166 w 4048591"/>
              <a:gd name="connsiteY5" fmla="*/ 2157412 h 6229350"/>
              <a:gd name="connsiteX6" fmla="*/ 410041 w 4048591"/>
              <a:gd name="connsiteY6" fmla="*/ 2495549 h 6229350"/>
              <a:gd name="connsiteX7" fmla="*/ 452903 w 4048591"/>
              <a:gd name="connsiteY7" fmla="*/ 2895600 h 6229350"/>
              <a:gd name="connsiteX8" fmla="*/ 776733 w 4048591"/>
              <a:gd name="connsiteY8" fmla="*/ 3268807 h 6229350"/>
              <a:gd name="connsiteX9" fmla="*/ 976757 w 4048591"/>
              <a:gd name="connsiteY9" fmla="*/ 3711720 h 6229350"/>
              <a:gd name="connsiteX10" fmla="*/ 1767352 w 4048591"/>
              <a:gd name="connsiteY10" fmla="*/ 4310062 h 6229350"/>
              <a:gd name="connsiteX11" fmla="*/ 2086439 w 4048591"/>
              <a:gd name="connsiteY11" fmla="*/ 4972049 h 6229350"/>
              <a:gd name="connsiteX12" fmla="*/ 3539003 w 4048591"/>
              <a:gd name="connsiteY12" fmla="*/ 6067424 h 6229350"/>
              <a:gd name="connsiteX13" fmla="*/ 4048591 w 4048591"/>
              <a:gd name="connsiteY13" fmla="*/ 6229350 h 6229350"/>
              <a:gd name="connsiteX0" fmla="*/ 81428 w 4048591"/>
              <a:gd name="connsiteY0" fmla="*/ 0 h 6191250"/>
              <a:gd name="connsiteX1" fmla="*/ 445 w 4048591"/>
              <a:gd name="connsiteY1" fmla="*/ 630383 h 6191250"/>
              <a:gd name="connsiteX2" fmla="*/ 33803 w 4048591"/>
              <a:gd name="connsiteY2" fmla="*/ 1004886 h 6191250"/>
              <a:gd name="connsiteX3" fmla="*/ 19518 w 4048591"/>
              <a:gd name="connsiteY3" fmla="*/ 1338262 h 6191250"/>
              <a:gd name="connsiteX4" fmla="*/ 43329 w 4048591"/>
              <a:gd name="connsiteY4" fmla="*/ 1690685 h 6191250"/>
              <a:gd name="connsiteX5" fmla="*/ 267166 w 4048591"/>
              <a:gd name="connsiteY5" fmla="*/ 2119312 h 6191250"/>
              <a:gd name="connsiteX6" fmla="*/ 410041 w 4048591"/>
              <a:gd name="connsiteY6" fmla="*/ 2457449 h 6191250"/>
              <a:gd name="connsiteX7" fmla="*/ 452903 w 4048591"/>
              <a:gd name="connsiteY7" fmla="*/ 2857500 h 6191250"/>
              <a:gd name="connsiteX8" fmla="*/ 776733 w 4048591"/>
              <a:gd name="connsiteY8" fmla="*/ 3230707 h 6191250"/>
              <a:gd name="connsiteX9" fmla="*/ 976757 w 4048591"/>
              <a:gd name="connsiteY9" fmla="*/ 3673620 h 6191250"/>
              <a:gd name="connsiteX10" fmla="*/ 1767352 w 4048591"/>
              <a:gd name="connsiteY10" fmla="*/ 4271962 h 6191250"/>
              <a:gd name="connsiteX11" fmla="*/ 2086439 w 4048591"/>
              <a:gd name="connsiteY11" fmla="*/ 4933949 h 6191250"/>
              <a:gd name="connsiteX12" fmla="*/ 3539003 w 4048591"/>
              <a:gd name="connsiteY12" fmla="*/ 6029324 h 6191250"/>
              <a:gd name="connsiteX13" fmla="*/ 4048591 w 4048591"/>
              <a:gd name="connsiteY13" fmla="*/ 6191250 h 6191250"/>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4048591"/>
              <a:gd name="connsiteY0" fmla="*/ 0 h 6215062"/>
              <a:gd name="connsiteX1" fmla="*/ 445 w 4048591"/>
              <a:gd name="connsiteY1" fmla="*/ 654195 h 6215062"/>
              <a:gd name="connsiteX2" fmla="*/ 33803 w 4048591"/>
              <a:gd name="connsiteY2" fmla="*/ 1028698 h 6215062"/>
              <a:gd name="connsiteX3" fmla="*/ 19518 w 4048591"/>
              <a:gd name="connsiteY3" fmla="*/ 1362074 h 6215062"/>
              <a:gd name="connsiteX4" fmla="*/ 43329 w 4048591"/>
              <a:gd name="connsiteY4" fmla="*/ 1714497 h 6215062"/>
              <a:gd name="connsiteX5" fmla="*/ 267166 w 4048591"/>
              <a:gd name="connsiteY5" fmla="*/ 2143124 h 6215062"/>
              <a:gd name="connsiteX6" fmla="*/ 410041 w 4048591"/>
              <a:gd name="connsiteY6" fmla="*/ 2481261 h 6215062"/>
              <a:gd name="connsiteX7" fmla="*/ 452903 w 4048591"/>
              <a:gd name="connsiteY7" fmla="*/ 2881312 h 6215062"/>
              <a:gd name="connsiteX8" fmla="*/ 776733 w 4048591"/>
              <a:gd name="connsiteY8" fmla="*/ 3254519 h 6215062"/>
              <a:gd name="connsiteX9" fmla="*/ 976757 w 4048591"/>
              <a:gd name="connsiteY9" fmla="*/ 3697432 h 6215062"/>
              <a:gd name="connsiteX10" fmla="*/ 1767352 w 4048591"/>
              <a:gd name="connsiteY10" fmla="*/ 4295774 h 6215062"/>
              <a:gd name="connsiteX11" fmla="*/ 2086439 w 4048591"/>
              <a:gd name="connsiteY11" fmla="*/ 4957761 h 6215062"/>
              <a:gd name="connsiteX12" fmla="*/ 3539003 w 4048591"/>
              <a:gd name="connsiteY12" fmla="*/ 6053136 h 6215062"/>
              <a:gd name="connsiteX13" fmla="*/ 4048591 w 4048591"/>
              <a:gd name="connsiteY13" fmla="*/ 6215062 h 6215062"/>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776733 w 3539003"/>
              <a:gd name="connsiteY8" fmla="*/ 3254519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976757 w 3539003"/>
              <a:gd name="connsiteY9" fmla="*/ 369743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539003"/>
              <a:gd name="connsiteY0" fmla="*/ 0 h 6053136"/>
              <a:gd name="connsiteX1" fmla="*/ 445 w 3539003"/>
              <a:gd name="connsiteY1" fmla="*/ 654195 h 6053136"/>
              <a:gd name="connsiteX2" fmla="*/ 33803 w 3539003"/>
              <a:gd name="connsiteY2" fmla="*/ 1028698 h 6053136"/>
              <a:gd name="connsiteX3" fmla="*/ 19518 w 3539003"/>
              <a:gd name="connsiteY3" fmla="*/ 1362074 h 6053136"/>
              <a:gd name="connsiteX4" fmla="*/ 43329 w 3539003"/>
              <a:gd name="connsiteY4" fmla="*/ 1714497 h 6053136"/>
              <a:gd name="connsiteX5" fmla="*/ 267166 w 3539003"/>
              <a:gd name="connsiteY5" fmla="*/ 2143124 h 6053136"/>
              <a:gd name="connsiteX6" fmla="*/ 410041 w 3539003"/>
              <a:gd name="connsiteY6" fmla="*/ 2481261 h 6053136"/>
              <a:gd name="connsiteX7" fmla="*/ 452903 w 3539003"/>
              <a:gd name="connsiteY7" fmla="*/ 2881312 h 6053136"/>
              <a:gd name="connsiteX8" fmla="*/ 1443305 w 3539003"/>
              <a:gd name="connsiteY8" fmla="*/ 2750317 h 6053136"/>
              <a:gd name="connsiteX9" fmla="*/ 2489363 w 3539003"/>
              <a:gd name="connsiteY9" fmla="*/ 2723212 h 6053136"/>
              <a:gd name="connsiteX10" fmla="*/ 1767352 w 3539003"/>
              <a:gd name="connsiteY10" fmla="*/ 4295774 h 6053136"/>
              <a:gd name="connsiteX11" fmla="*/ 2086439 w 3539003"/>
              <a:gd name="connsiteY11" fmla="*/ 4957761 h 6053136"/>
              <a:gd name="connsiteX12" fmla="*/ 3539003 w 3539003"/>
              <a:gd name="connsiteY12" fmla="*/ 6053136 h 6053136"/>
              <a:gd name="connsiteX0" fmla="*/ 81428 w 3958066"/>
              <a:gd name="connsiteY0" fmla="*/ 0 h 6053136"/>
              <a:gd name="connsiteX1" fmla="*/ 445 w 3958066"/>
              <a:gd name="connsiteY1" fmla="*/ 654195 h 6053136"/>
              <a:gd name="connsiteX2" fmla="*/ 33803 w 3958066"/>
              <a:gd name="connsiteY2" fmla="*/ 1028698 h 6053136"/>
              <a:gd name="connsiteX3" fmla="*/ 19518 w 3958066"/>
              <a:gd name="connsiteY3" fmla="*/ 1362074 h 6053136"/>
              <a:gd name="connsiteX4" fmla="*/ 43329 w 3958066"/>
              <a:gd name="connsiteY4" fmla="*/ 1714497 h 6053136"/>
              <a:gd name="connsiteX5" fmla="*/ 267166 w 3958066"/>
              <a:gd name="connsiteY5" fmla="*/ 2143124 h 6053136"/>
              <a:gd name="connsiteX6" fmla="*/ 410041 w 3958066"/>
              <a:gd name="connsiteY6" fmla="*/ 2481261 h 6053136"/>
              <a:gd name="connsiteX7" fmla="*/ 452903 w 3958066"/>
              <a:gd name="connsiteY7" fmla="*/ 2881312 h 6053136"/>
              <a:gd name="connsiteX8" fmla="*/ 1443305 w 3958066"/>
              <a:gd name="connsiteY8" fmla="*/ 2750317 h 6053136"/>
              <a:gd name="connsiteX9" fmla="*/ 2489363 w 3958066"/>
              <a:gd name="connsiteY9" fmla="*/ 2723212 h 6053136"/>
              <a:gd name="connsiteX10" fmla="*/ 3955075 w 3958066"/>
              <a:gd name="connsiteY10" fmla="*/ 2740439 h 6053136"/>
              <a:gd name="connsiteX11" fmla="*/ 2086439 w 3958066"/>
              <a:gd name="connsiteY11" fmla="*/ 4957761 h 6053136"/>
              <a:gd name="connsiteX12" fmla="*/ 3539003 w 3958066"/>
              <a:gd name="connsiteY12" fmla="*/ 6053136 h 6053136"/>
              <a:gd name="connsiteX0" fmla="*/ 81428 w 5164549"/>
              <a:gd name="connsiteY0" fmla="*/ 0 h 6053136"/>
              <a:gd name="connsiteX1" fmla="*/ 445 w 5164549"/>
              <a:gd name="connsiteY1" fmla="*/ 654195 h 6053136"/>
              <a:gd name="connsiteX2" fmla="*/ 33803 w 5164549"/>
              <a:gd name="connsiteY2" fmla="*/ 1028698 h 6053136"/>
              <a:gd name="connsiteX3" fmla="*/ 19518 w 5164549"/>
              <a:gd name="connsiteY3" fmla="*/ 1362074 h 6053136"/>
              <a:gd name="connsiteX4" fmla="*/ 43329 w 5164549"/>
              <a:gd name="connsiteY4" fmla="*/ 1714497 h 6053136"/>
              <a:gd name="connsiteX5" fmla="*/ 267166 w 5164549"/>
              <a:gd name="connsiteY5" fmla="*/ 2143124 h 6053136"/>
              <a:gd name="connsiteX6" fmla="*/ 410041 w 5164549"/>
              <a:gd name="connsiteY6" fmla="*/ 2481261 h 6053136"/>
              <a:gd name="connsiteX7" fmla="*/ 452903 w 5164549"/>
              <a:gd name="connsiteY7" fmla="*/ 2881312 h 6053136"/>
              <a:gd name="connsiteX8" fmla="*/ 1443305 w 5164549"/>
              <a:gd name="connsiteY8" fmla="*/ 2750317 h 6053136"/>
              <a:gd name="connsiteX9" fmla="*/ 2489363 w 5164549"/>
              <a:gd name="connsiteY9" fmla="*/ 2723212 h 6053136"/>
              <a:gd name="connsiteX10" fmla="*/ 3955075 w 5164549"/>
              <a:gd name="connsiteY10" fmla="*/ 2740439 h 6053136"/>
              <a:gd name="connsiteX11" fmla="*/ 5103104 w 5164549"/>
              <a:gd name="connsiteY11" fmla="*/ 2530755 h 6053136"/>
              <a:gd name="connsiteX12" fmla="*/ 3539003 w 5164549"/>
              <a:gd name="connsiteY12" fmla="*/ 6053136 h 605313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908371"/>
              <a:gd name="connsiteX1" fmla="*/ 445 w 7777717"/>
              <a:gd name="connsiteY1" fmla="*/ 654195 h 2908371"/>
              <a:gd name="connsiteX2" fmla="*/ 33803 w 7777717"/>
              <a:gd name="connsiteY2" fmla="*/ 1028698 h 2908371"/>
              <a:gd name="connsiteX3" fmla="*/ 19518 w 7777717"/>
              <a:gd name="connsiteY3" fmla="*/ 1362074 h 2908371"/>
              <a:gd name="connsiteX4" fmla="*/ 43329 w 7777717"/>
              <a:gd name="connsiteY4" fmla="*/ 1714497 h 2908371"/>
              <a:gd name="connsiteX5" fmla="*/ 267166 w 7777717"/>
              <a:gd name="connsiteY5" fmla="*/ 2143124 h 2908371"/>
              <a:gd name="connsiteX6" fmla="*/ 410041 w 7777717"/>
              <a:gd name="connsiteY6" fmla="*/ 2481261 h 2908371"/>
              <a:gd name="connsiteX7" fmla="*/ 452903 w 7777717"/>
              <a:gd name="connsiteY7" fmla="*/ 2881312 h 2908371"/>
              <a:gd name="connsiteX8" fmla="*/ 1443305 w 7777717"/>
              <a:gd name="connsiteY8" fmla="*/ 2750317 h 2908371"/>
              <a:gd name="connsiteX9" fmla="*/ 2489363 w 7777717"/>
              <a:gd name="connsiteY9" fmla="*/ 2723212 h 2908371"/>
              <a:gd name="connsiteX10" fmla="*/ 3955075 w 7777717"/>
              <a:gd name="connsiteY10" fmla="*/ 2740439 h 2908371"/>
              <a:gd name="connsiteX11" fmla="*/ 5103104 w 7777717"/>
              <a:gd name="connsiteY11" fmla="*/ 2530755 h 2908371"/>
              <a:gd name="connsiteX12" fmla="*/ 7777717 w 7777717"/>
              <a:gd name="connsiteY12" fmla="*/ 2164799 h 2908371"/>
              <a:gd name="connsiteX0" fmla="*/ 81428 w 7777717"/>
              <a:gd name="connsiteY0" fmla="*/ 0 h 2898113"/>
              <a:gd name="connsiteX1" fmla="*/ 445 w 7777717"/>
              <a:gd name="connsiteY1" fmla="*/ 654195 h 2898113"/>
              <a:gd name="connsiteX2" fmla="*/ 33803 w 7777717"/>
              <a:gd name="connsiteY2" fmla="*/ 1028698 h 2898113"/>
              <a:gd name="connsiteX3" fmla="*/ 19518 w 7777717"/>
              <a:gd name="connsiteY3" fmla="*/ 1362074 h 2898113"/>
              <a:gd name="connsiteX4" fmla="*/ 43329 w 7777717"/>
              <a:gd name="connsiteY4" fmla="*/ 1714497 h 2898113"/>
              <a:gd name="connsiteX5" fmla="*/ 267166 w 7777717"/>
              <a:gd name="connsiteY5" fmla="*/ 2143124 h 2898113"/>
              <a:gd name="connsiteX6" fmla="*/ 410041 w 7777717"/>
              <a:gd name="connsiteY6" fmla="*/ 2481261 h 2898113"/>
              <a:gd name="connsiteX7" fmla="*/ 452903 w 7777717"/>
              <a:gd name="connsiteY7" fmla="*/ 2881312 h 2898113"/>
              <a:gd name="connsiteX8" fmla="*/ 1443305 w 7777717"/>
              <a:gd name="connsiteY8" fmla="*/ 2750317 h 2898113"/>
              <a:gd name="connsiteX9" fmla="*/ 2489363 w 7777717"/>
              <a:gd name="connsiteY9" fmla="*/ 2723212 h 2898113"/>
              <a:gd name="connsiteX10" fmla="*/ 3955075 w 7777717"/>
              <a:gd name="connsiteY10" fmla="*/ 2740439 h 2898113"/>
              <a:gd name="connsiteX11" fmla="*/ 5103104 w 7777717"/>
              <a:gd name="connsiteY11" fmla="*/ 2530755 h 2898113"/>
              <a:gd name="connsiteX12" fmla="*/ 7777717 w 7777717"/>
              <a:gd name="connsiteY12" fmla="*/ 2164799 h 2898113"/>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955075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889646"/>
              <a:gd name="connsiteX1" fmla="*/ 445 w 7777717"/>
              <a:gd name="connsiteY1" fmla="*/ 654195 h 2889646"/>
              <a:gd name="connsiteX2" fmla="*/ 33803 w 7777717"/>
              <a:gd name="connsiteY2" fmla="*/ 1028698 h 2889646"/>
              <a:gd name="connsiteX3" fmla="*/ 19518 w 7777717"/>
              <a:gd name="connsiteY3" fmla="*/ 1362074 h 2889646"/>
              <a:gd name="connsiteX4" fmla="*/ 43329 w 7777717"/>
              <a:gd name="connsiteY4" fmla="*/ 1714497 h 2889646"/>
              <a:gd name="connsiteX5" fmla="*/ 267166 w 7777717"/>
              <a:gd name="connsiteY5" fmla="*/ 2143124 h 2889646"/>
              <a:gd name="connsiteX6" fmla="*/ 410041 w 7777717"/>
              <a:gd name="connsiteY6" fmla="*/ 2481261 h 2889646"/>
              <a:gd name="connsiteX7" fmla="*/ 452903 w 7777717"/>
              <a:gd name="connsiteY7" fmla="*/ 2881312 h 2889646"/>
              <a:gd name="connsiteX8" fmla="*/ 1443305 w 7777717"/>
              <a:gd name="connsiteY8" fmla="*/ 2750317 h 2889646"/>
              <a:gd name="connsiteX9" fmla="*/ 2489363 w 7777717"/>
              <a:gd name="connsiteY9" fmla="*/ 2723212 h 2889646"/>
              <a:gd name="connsiteX10" fmla="*/ 3673064 w 7777717"/>
              <a:gd name="connsiteY10" fmla="*/ 2740439 h 2889646"/>
              <a:gd name="connsiteX11" fmla="*/ 5103104 w 7777717"/>
              <a:gd name="connsiteY11" fmla="*/ 2530755 h 2889646"/>
              <a:gd name="connsiteX12" fmla="*/ 7777717 w 7777717"/>
              <a:gd name="connsiteY12" fmla="*/ 2164799 h 2889646"/>
              <a:gd name="connsiteX0" fmla="*/ 81428 w 7777717"/>
              <a:gd name="connsiteY0" fmla="*/ 0 h 2909095"/>
              <a:gd name="connsiteX1" fmla="*/ 445 w 7777717"/>
              <a:gd name="connsiteY1" fmla="*/ 654195 h 2909095"/>
              <a:gd name="connsiteX2" fmla="*/ 33803 w 7777717"/>
              <a:gd name="connsiteY2" fmla="*/ 1028698 h 2909095"/>
              <a:gd name="connsiteX3" fmla="*/ 19518 w 7777717"/>
              <a:gd name="connsiteY3" fmla="*/ 1362074 h 2909095"/>
              <a:gd name="connsiteX4" fmla="*/ 43329 w 7777717"/>
              <a:gd name="connsiteY4" fmla="*/ 1714497 h 2909095"/>
              <a:gd name="connsiteX5" fmla="*/ 267166 w 7777717"/>
              <a:gd name="connsiteY5" fmla="*/ 2143124 h 2909095"/>
              <a:gd name="connsiteX6" fmla="*/ 452903 w 7777717"/>
              <a:gd name="connsiteY6" fmla="*/ 2881312 h 2909095"/>
              <a:gd name="connsiteX7" fmla="*/ 1443305 w 7777717"/>
              <a:gd name="connsiteY7" fmla="*/ 2750317 h 2909095"/>
              <a:gd name="connsiteX8" fmla="*/ 2489363 w 7777717"/>
              <a:gd name="connsiteY8" fmla="*/ 2723212 h 2909095"/>
              <a:gd name="connsiteX9" fmla="*/ 3673064 w 7777717"/>
              <a:gd name="connsiteY9" fmla="*/ 2740439 h 2909095"/>
              <a:gd name="connsiteX10" fmla="*/ 5103104 w 7777717"/>
              <a:gd name="connsiteY10" fmla="*/ 2530755 h 2909095"/>
              <a:gd name="connsiteX11" fmla="*/ 7777717 w 7777717"/>
              <a:gd name="connsiteY11" fmla="*/ 2164799 h 2909095"/>
              <a:gd name="connsiteX0" fmla="*/ 81428 w 7777717"/>
              <a:gd name="connsiteY0" fmla="*/ 0 h 2937576"/>
              <a:gd name="connsiteX1" fmla="*/ 445 w 7777717"/>
              <a:gd name="connsiteY1" fmla="*/ 654195 h 2937576"/>
              <a:gd name="connsiteX2" fmla="*/ 33803 w 7777717"/>
              <a:gd name="connsiteY2" fmla="*/ 1028698 h 2937576"/>
              <a:gd name="connsiteX3" fmla="*/ 19518 w 7777717"/>
              <a:gd name="connsiteY3" fmla="*/ 1362074 h 2937576"/>
              <a:gd name="connsiteX4" fmla="*/ 43329 w 7777717"/>
              <a:gd name="connsiteY4" fmla="*/ 1714497 h 2937576"/>
              <a:gd name="connsiteX5" fmla="*/ 452903 w 7777717"/>
              <a:gd name="connsiteY5" fmla="*/ 2881312 h 2937576"/>
              <a:gd name="connsiteX6" fmla="*/ 1443305 w 7777717"/>
              <a:gd name="connsiteY6" fmla="*/ 2750317 h 2937576"/>
              <a:gd name="connsiteX7" fmla="*/ 2489363 w 7777717"/>
              <a:gd name="connsiteY7" fmla="*/ 2723212 h 2937576"/>
              <a:gd name="connsiteX8" fmla="*/ 3673064 w 7777717"/>
              <a:gd name="connsiteY8" fmla="*/ 2740439 h 2937576"/>
              <a:gd name="connsiteX9" fmla="*/ 5103104 w 7777717"/>
              <a:gd name="connsiteY9" fmla="*/ 2530755 h 2937576"/>
              <a:gd name="connsiteX10" fmla="*/ 7777717 w 7777717"/>
              <a:gd name="connsiteY10" fmla="*/ 2164799 h 2937576"/>
              <a:gd name="connsiteX0" fmla="*/ 89069 w 7785358"/>
              <a:gd name="connsiteY0" fmla="*/ 0 h 2962173"/>
              <a:gd name="connsiteX1" fmla="*/ 8086 w 7785358"/>
              <a:gd name="connsiteY1" fmla="*/ 654195 h 2962173"/>
              <a:gd name="connsiteX2" fmla="*/ 41444 w 7785358"/>
              <a:gd name="connsiteY2" fmla="*/ 1028698 h 2962173"/>
              <a:gd name="connsiteX3" fmla="*/ 27159 w 7785358"/>
              <a:gd name="connsiteY3" fmla="*/ 1362074 h 2962173"/>
              <a:gd name="connsiteX4" fmla="*/ 460544 w 7785358"/>
              <a:gd name="connsiteY4" fmla="*/ 2881312 h 2962173"/>
              <a:gd name="connsiteX5" fmla="*/ 1450946 w 7785358"/>
              <a:gd name="connsiteY5" fmla="*/ 2750317 h 2962173"/>
              <a:gd name="connsiteX6" fmla="*/ 2497004 w 7785358"/>
              <a:gd name="connsiteY6" fmla="*/ 2723212 h 2962173"/>
              <a:gd name="connsiteX7" fmla="*/ 3680705 w 7785358"/>
              <a:gd name="connsiteY7" fmla="*/ 2740439 h 2962173"/>
              <a:gd name="connsiteX8" fmla="*/ 5110745 w 7785358"/>
              <a:gd name="connsiteY8" fmla="*/ 2530755 h 2962173"/>
              <a:gd name="connsiteX9" fmla="*/ 7785358 w 7785358"/>
              <a:gd name="connsiteY9" fmla="*/ 2164799 h 2962173"/>
              <a:gd name="connsiteX0" fmla="*/ 104325 w 7800614"/>
              <a:gd name="connsiteY0" fmla="*/ 0 h 2962173"/>
              <a:gd name="connsiteX1" fmla="*/ 23342 w 7800614"/>
              <a:gd name="connsiteY1" fmla="*/ 654195 h 2962173"/>
              <a:gd name="connsiteX2" fmla="*/ 42415 w 7800614"/>
              <a:gd name="connsiteY2" fmla="*/ 1362074 h 2962173"/>
              <a:gd name="connsiteX3" fmla="*/ 475800 w 7800614"/>
              <a:gd name="connsiteY3" fmla="*/ 2881312 h 2962173"/>
              <a:gd name="connsiteX4" fmla="*/ 1466202 w 7800614"/>
              <a:gd name="connsiteY4" fmla="*/ 2750317 h 2962173"/>
              <a:gd name="connsiteX5" fmla="*/ 2512260 w 7800614"/>
              <a:gd name="connsiteY5" fmla="*/ 2723212 h 2962173"/>
              <a:gd name="connsiteX6" fmla="*/ 3695961 w 7800614"/>
              <a:gd name="connsiteY6" fmla="*/ 2740439 h 2962173"/>
              <a:gd name="connsiteX7" fmla="*/ 5126001 w 7800614"/>
              <a:gd name="connsiteY7" fmla="*/ 2530755 h 2962173"/>
              <a:gd name="connsiteX8" fmla="*/ 7800614 w 7800614"/>
              <a:gd name="connsiteY8" fmla="*/ 2164799 h 2962173"/>
              <a:gd name="connsiteX0" fmla="*/ 178116 w 7874405"/>
              <a:gd name="connsiteY0" fmla="*/ 0 h 3213293"/>
              <a:gd name="connsiteX1" fmla="*/ 97133 w 7874405"/>
              <a:gd name="connsiteY1" fmla="*/ 654195 h 3213293"/>
              <a:gd name="connsiteX2" fmla="*/ 22202 w 7874405"/>
              <a:gd name="connsiteY2" fmla="*/ 3079778 h 3213293"/>
              <a:gd name="connsiteX3" fmla="*/ 549591 w 7874405"/>
              <a:gd name="connsiteY3" fmla="*/ 2881312 h 3213293"/>
              <a:gd name="connsiteX4" fmla="*/ 1539993 w 7874405"/>
              <a:gd name="connsiteY4" fmla="*/ 2750317 h 3213293"/>
              <a:gd name="connsiteX5" fmla="*/ 2586051 w 7874405"/>
              <a:gd name="connsiteY5" fmla="*/ 2723212 h 3213293"/>
              <a:gd name="connsiteX6" fmla="*/ 3769752 w 7874405"/>
              <a:gd name="connsiteY6" fmla="*/ 2740439 h 3213293"/>
              <a:gd name="connsiteX7" fmla="*/ 5199792 w 7874405"/>
              <a:gd name="connsiteY7" fmla="*/ 2530755 h 3213293"/>
              <a:gd name="connsiteX8" fmla="*/ 7874405 w 7874405"/>
              <a:gd name="connsiteY8" fmla="*/ 2164799 h 3213293"/>
              <a:gd name="connsiteX0" fmla="*/ 303080 w 7999369"/>
              <a:gd name="connsiteY0" fmla="*/ 0 h 3084602"/>
              <a:gd name="connsiteX1" fmla="*/ 222097 w 7999369"/>
              <a:gd name="connsiteY1" fmla="*/ 654195 h 3084602"/>
              <a:gd name="connsiteX2" fmla="*/ 147166 w 7999369"/>
              <a:gd name="connsiteY2" fmla="*/ 3079778 h 3084602"/>
              <a:gd name="connsiteX3" fmla="*/ 674555 w 7999369"/>
              <a:gd name="connsiteY3" fmla="*/ 2881312 h 3084602"/>
              <a:gd name="connsiteX4" fmla="*/ 1664957 w 7999369"/>
              <a:gd name="connsiteY4" fmla="*/ 2750317 h 3084602"/>
              <a:gd name="connsiteX5" fmla="*/ 2711015 w 7999369"/>
              <a:gd name="connsiteY5" fmla="*/ 2723212 h 3084602"/>
              <a:gd name="connsiteX6" fmla="*/ 3894716 w 7999369"/>
              <a:gd name="connsiteY6" fmla="*/ 2740439 h 3084602"/>
              <a:gd name="connsiteX7" fmla="*/ 5324756 w 7999369"/>
              <a:gd name="connsiteY7" fmla="*/ 2530755 h 3084602"/>
              <a:gd name="connsiteX8" fmla="*/ 7999369 w 7999369"/>
              <a:gd name="connsiteY8" fmla="*/ 2164799 h 3084602"/>
              <a:gd name="connsiteX0" fmla="*/ 0 w 9490906"/>
              <a:gd name="connsiteY0" fmla="*/ 3177740 h 3185770"/>
              <a:gd name="connsiteX1" fmla="*/ 1713634 w 9490906"/>
              <a:gd name="connsiteY1" fmla="*/ 3419 h 3185770"/>
              <a:gd name="connsiteX2" fmla="*/ 1638703 w 9490906"/>
              <a:gd name="connsiteY2" fmla="*/ 2429002 h 3185770"/>
              <a:gd name="connsiteX3" fmla="*/ 2166092 w 9490906"/>
              <a:gd name="connsiteY3" fmla="*/ 2230536 h 3185770"/>
              <a:gd name="connsiteX4" fmla="*/ 3156494 w 9490906"/>
              <a:gd name="connsiteY4" fmla="*/ 2099541 h 3185770"/>
              <a:gd name="connsiteX5" fmla="*/ 4202552 w 9490906"/>
              <a:gd name="connsiteY5" fmla="*/ 2072436 h 3185770"/>
              <a:gd name="connsiteX6" fmla="*/ 5386253 w 9490906"/>
              <a:gd name="connsiteY6" fmla="*/ 2089663 h 3185770"/>
              <a:gd name="connsiteX7" fmla="*/ 6816293 w 9490906"/>
              <a:gd name="connsiteY7" fmla="*/ 1879979 h 3185770"/>
              <a:gd name="connsiteX8" fmla="*/ 9490906 w 9490906"/>
              <a:gd name="connsiteY8" fmla="*/ 1514023 h 3185770"/>
              <a:gd name="connsiteX0" fmla="*/ 0 w 9490906"/>
              <a:gd name="connsiteY0" fmla="*/ 1663717 h 1695475"/>
              <a:gd name="connsiteX1" fmla="*/ 807780 w 9490906"/>
              <a:gd name="connsiteY1" fmla="*/ 1198413 h 1695475"/>
              <a:gd name="connsiteX2" fmla="*/ 1638703 w 9490906"/>
              <a:gd name="connsiteY2" fmla="*/ 914979 h 1695475"/>
              <a:gd name="connsiteX3" fmla="*/ 2166092 w 9490906"/>
              <a:gd name="connsiteY3" fmla="*/ 716513 h 1695475"/>
              <a:gd name="connsiteX4" fmla="*/ 3156494 w 9490906"/>
              <a:gd name="connsiteY4" fmla="*/ 585518 h 1695475"/>
              <a:gd name="connsiteX5" fmla="*/ 4202552 w 9490906"/>
              <a:gd name="connsiteY5" fmla="*/ 558413 h 1695475"/>
              <a:gd name="connsiteX6" fmla="*/ 5386253 w 9490906"/>
              <a:gd name="connsiteY6" fmla="*/ 575640 h 1695475"/>
              <a:gd name="connsiteX7" fmla="*/ 6816293 w 9490906"/>
              <a:gd name="connsiteY7" fmla="*/ 365956 h 1695475"/>
              <a:gd name="connsiteX8" fmla="*/ 9490906 w 9490906"/>
              <a:gd name="connsiteY8" fmla="*/ 0 h 1695475"/>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700381"/>
              <a:gd name="connsiteX1" fmla="*/ 807780 w 9490906"/>
              <a:gd name="connsiteY1" fmla="*/ 1198413 h 1700381"/>
              <a:gd name="connsiteX2" fmla="*/ 1638703 w 9490906"/>
              <a:gd name="connsiteY2" fmla="*/ 914979 h 1700381"/>
              <a:gd name="connsiteX3" fmla="*/ 2166092 w 9490906"/>
              <a:gd name="connsiteY3" fmla="*/ 716513 h 1700381"/>
              <a:gd name="connsiteX4" fmla="*/ 3156494 w 9490906"/>
              <a:gd name="connsiteY4" fmla="*/ 585518 h 1700381"/>
              <a:gd name="connsiteX5" fmla="*/ 4202552 w 9490906"/>
              <a:gd name="connsiteY5" fmla="*/ 558413 h 1700381"/>
              <a:gd name="connsiteX6" fmla="*/ 5386253 w 9490906"/>
              <a:gd name="connsiteY6" fmla="*/ 575640 h 1700381"/>
              <a:gd name="connsiteX7" fmla="*/ 6816293 w 9490906"/>
              <a:gd name="connsiteY7" fmla="*/ 365956 h 1700381"/>
              <a:gd name="connsiteX8" fmla="*/ 9490906 w 9490906"/>
              <a:gd name="connsiteY8" fmla="*/ 0 h 1700381"/>
              <a:gd name="connsiteX0" fmla="*/ 0 w 9490906"/>
              <a:gd name="connsiteY0" fmla="*/ 1663717 h 1663717"/>
              <a:gd name="connsiteX1" fmla="*/ 807780 w 9490906"/>
              <a:gd name="connsiteY1" fmla="*/ 1198413 h 1663717"/>
              <a:gd name="connsiteX2" fmla="*/ 1638703 w 9490906"/>
              <a:gd name="connsiteY2" fmla="*/ 914979 h 1663717"/>
              <a:gd name="connsiteX3" fmla="*/ 2166092 w 9490906"/>
              <a:gd name="connsiteY3" fmla="*/ 716513 h 1663717"/>
              <a:gd name="connsiteX4" fmla="*/ 3156494 w 9490906"/>
              <a:gd name="connsiteY4" fmla="*/ 585518 h 1663717"/>
              <a:gd name="connsiteX5" fmla="*/ 4202552 w 9490906"/>
              <a:gd name="connsiteY5" fmla="*/ 558413 h 1663717"/>
              <a:gd name="connsiteX6" fmla="*/ 5386253 w 9490906"/>
              <a:gd name="connsiteY6" fmla="*/ 575640 h 1663717"/>
              <a:gd name="connsiteX7" fmla="*/ 6816293 w 9490906"/>
              <a:gd name="connsiteY7" fmla="*/ 365956 h 1663717"/>
              <a:gd name="connsiteX8" fmla="*/ 9490906 w 9490906"/>
              <a:gd name="connsiteY8" fmla="*/ 0 h 1663717"/>
              <a:gd name="connsiteX0" fmla="*/ 0 w 9405448"/>
              <a:gd name="connsiteY0" fmla="*/ 1834632 h 1834632"/>
              <a:gd name="connsiteX1" fmla="*/ 722322 w 9405448"/>
              <a:gd name="connsiteY1" fmla="*/ 1198413 h 1834632"/>
              <a:gd name="connsiteX2" fmla="*/ 1553245 w 9405448"/>
              <a:gd name="connsiteY2" fmla="*/ 914979 h 1834632"/>
              <a:gd name="connsiteX3" fmla="*/ 2080634 w 9405448"/>
              <a:gd name="connsiteY3" fmla="*/ 716513 h 1834632"/>
              <a:gd name="connsiteX4" fmla="*/ 3071036 w 9405448"/>
              <a:gd name="connsiteY4" fmla="*/ 585518 h 1834632"/>
              <a:gd name="connsiteX5" fmla="*/ 4117094 w 9405448"/>
              <a:gd name="connsiteY5" fmla="*/ 558413 h 1834632"/>
              <a:gd name="connsiteX6" fmla="*/ 5300795 w 9405448"/>
              <a:gd name="connsiteY6" fmla="*/ 575640 h 1834632"/>
              <a:gd name="connsiteX7" fmla="*/ 6730835 w 9405448"/>
              <a:gd name="connsiteY7" fmla="*/ 365956 h 1834632"/>
              <a:gd name="connsiteX8" fmla="*/ 9405448 w 9405448"/>
              <a:gd name="connsiteY8" fmla="*/ 0 h 1834632"/>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876146 w 9559272"/>
              <a:gd name="connsiteY1" fmla="*/ 1198413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987242 w 9559272"/>
              <a:gd name="connsiteY1" fmla="*/ 1369329 h 1714991"/>
              <a:gd name="connsiteX2" fmla="*/ 1707069 w 9559272"/>
              <a:gd name="connsiteY2" fmla="*/ 914979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1707069 w 9559272"/>
              <a:gd name="connsiteY1" fmla="*/ 914979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1801072 w 9559272"/>
              <a:gd name="connsiteY1" fmla="*/ 1085895 h 1714991"/>
              <a:gd name="connsiteX2" fmla="*/ 2234458 w 9559272"/>
              <a:gd name="connsiteY2" fmla="*/ 716513 h 1714991"/>
              <a:gd name="connsiteX3" fmla="*/ 3224860 w 9559272"/>
              <a:gd name="connsiteY3" fmla="*/ 585518 h 1714991"/>
              <a:gd name="connsiteX4" fmla="*/ 4270918 w 9559272"/>
              <a:gd name="connsiteY4" fmla="*/ 558413 h 1714991"/>
              <a:gd name="connsiteX5" fmla="*/ 5454619 w 9559272"/>
              <a:gd name="connsiteY5" fmla="*/ 575640 h 1714991"/>
              <a:gd name="connsiteX6" fmla="*/ 6884659 w 9559272"/>
              <a:gd name="connsiteY6" fmla="*/ 365956 h 1714991"/>
              <a:gd name="connsiteX7" fmla="*/ 9559272 w 9559272"/>
              <a:gd name="connsiteY7" fmla="*/ 0 h 1714991"/>
              <a:gd name="connsiteX0" fmla="*/ 0 w 9559272"/>
              <a:gd name="connsiteY0" fmla="*/ 1714991 h 1714991"/>
              <a:gd name="connsiteX1" fmla="*/ 694727 w 9559272"/>
              <a:gd name="connsiteY1" fmla="*/ 1501607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9559272 w 9559272"/>
              <a:gd name="connsiteY8"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56858 w 9559272"/>
              <a:gd name="connsiteY8" fmla="*/ 185555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454619 w 9559272"/>
              <a:gd name="connsiteY6" fmla="*/ 575640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719539 w 9559272"/>
              <a:gd name="connsiteY6" fmla="*/ 558549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559272"/>
              <a:gd name="connsiteY0" fmla="*/ 1714991 h 1714991"/>
              <a:gd name="connsiteX1" fmla="*/ 703273 w 9559272"/>
              <a:gd name="connsiteY1" fmla="*/ 1313600 h 1714991"/>
              <a:gd name="connsiteX2" fmla="*/ 1801072 w 9559272"/>
              <a:gd name="connsiteY2" fmla="*/ 1085895 h 1714991"/>
              <a:gd name="connsiteX3" fmla="*/ 2234458 w 9559272"/>
              <a:gd name="connsiteY3" fmla="*/ 716513 h 1714991"/>
              <a:gd name="connsiteX4" fmla="*/ 3224860 w 9559272"/>
              <a:gd name="connsiteY4" fmla="*/ 585518 h 1714991"/>
              <a:gd name="connsiteX5" fmla="*/ 4270918 w 9559272"/>
              <a:gd name="connsiteY5" fmla="*/ 558413 h 1714991"/>
              <a:gd name="connsiteX6" fmla="*/ 5907546 w 9559272"/>
              <a:gd name="connsiteY6" fmla="*/ 464546 h 1714991"/>
              <a:gd name="connsiteX7" fmla="*/ 6884659 w 9559272"/>
              <a:gd name="connsiteY7" fmla="*/ 365956 h 1714991"/>
              <a:gd name="connsiteX8" fmla="*/ 8565404 w 9559272"/>
              <a:gd name="connsiteY8" fmla="*/ 245376 h 1714991"/>
              <a:gd name="connsiteX9" fmla="*/ 9559272 w 9559272"/>
              <a:gd name="connsiteY9" fmla="*/ 0 h 1714991"/>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703273 w 9619092"/>
              <a:gd name="connsiteY1" fmla="*/ 1305054 h 1706445"/>
              <a:gd name="connsiteX2" fmla="*/ 1801072 w 9619092"/>
              <a:gd name="connsiteY2" fmla="*/ 1077349 h 1706445"/>
              <a:gd name="connsiteX3" fmla="*/ 2234458 w 9619092"/>
              <a:gd name="connsiteY3" fmla="*/ 707967 h 1706445"/>
              <a:gd name="connsiteX4" fmla="*/ 3224860 w 9619092"/>
              <a:gd name="connsiteY4" fmla="*/ 576972 h 1706445"/>
              <a:gd name="connsiteX5" fmla="*/ 4270918 w 9619092"/>
              <a:gd name="connsiteY5" fmla="*/ 549867 h 1706445"/>
              <a:gd name="connsiteX6" fmla="*/ 5907546 w 9619092"/>
              <a:gd name="connsiteY6" fmla="*/ 456000 h 1706445"/>
              <a:gd name="connsiteX7" fmla="*/ 6884659 w 9619092"/>
              <a:gd name="connsiteY7" fmla="*/ 357410 h 1706445"/>
              <a:gd name="connsiteX8" fmla="*/ 8565404 w 9619092"/>
              <a:gd name="connsiteY8" fmla="*/ 236830 h 1706445"/>
              <a:gd name="connsiteX9" fmla="*/ 9619092 w 9619092"/>
              <a:gd name="connsiteY9" fmla="*/ 0 h 1706445"/>
              <a:gd name="connsiteX0" fmla="*/ 0 w 9619092"/>
              <a:gd name="connsiteY0" fmla="*/ 1706445 h 1706445"/>
              <a:gd name="connsiteX1" fmla="*/ 1801072 w 9619092"/>
              <a:gd name="connsiteY1" fmla="*/ 1077349 h 1706445"/>
              <a:gd name="connsiteX2" fmla="*/ 2234458 w 9619092"/>
              <a:gd name="connsiteY2" fmla="*/ 707967 h 1706445"/>
              <a:gd name="connsiteX3" fmla="*/ 3224860 w 9619092"/>
              <a:gd name="connsiteY3" fmla="*/ 576972 h 1706445"/>
              <a:gd name="connsiteX4" fmla="*/ 4270918 w 9619092"/>
              <a:gd name="connsiteY4" fmla="*/ 549867 h 1706445"/>
              <a:gd name="connsiteX5" fmla="*/ 5907546 w 9619092"/>
              <a:gd name="connsiteY5" fmla="*/ 456000 h 1706445"/>
              <a:gd name="connsiteX6" fmla="*/ 6884659 w 9619092"/>
              <a:gd name="connsiteY6" fmla="*/ 357410 h 1706445"/>
              <a:gd name="connsiteX7" fmla="*/ 8565404 w 9619092"/>
              <a:gd name="connsiteY7" fmla="*/ 236830 h 1706445"/>
              <a:gd name="connsiteX8" fmla="*/ 9619092 w 9619092"/>
              <a:gd name="connsiteY8" fmla="*/ 0 h 1706445"/>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77349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8465409"/>
              <a:gd name="connsiteY0" fmla="*/ 1159514 h 1159514"/>
              <a:gd name="connsiteX1" fmla="*/ 647389 w 8465409"/>
              <a:gd name="connsiteY1" fmla="*/ 1043166 h 1159514"/>
              <a:gd name="connsiteX2" fmla="*/ 1080775 w 8465409"/>
              <a:gd name="connsiteY2" fmla="*/ 707967 h 1159514"/>
              <a:gd name="connsiteX3" fmla="*/ 2071177 w 8465409"/>
              <a:gd name="connsiteY3" fmla="*/ 576972 h 1159514"/>
              <a:gd name="connsiteX4" fmla="*/ 3117235 w 8465409"/>
              <a:gd name="connsiteY4" fmla="*/ 549867 h 1159514"/>
              <a:gd name="connsiteX5" fmla="*/ 4753863 w 8465409"/>
              <a:gd name="connsiteY5" fmla="*/ 456000 h 1159514"/>
              <a:gd name="connsiteX6" fmla="*/ 5730976 w 8465409"/>
              <a:gd name="connsiteY6" fmla="*/ 357410 h 1159514"/>
              <a:gd name="connsiteX7" fmla="*/ 7411721 w 8465409"/>
              <a:gd name="connsiteY7" fmla="*/ 236830 h 1159514"/>
              <a:gd name="connsiteX8" fmla="*/ 8465409 w 8465409"/>
              <a:gd name="connsiteY8" fmla="*/ 0 h 1159514"/>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4753863 w 9670741"/>
              <a:gd name="connsiteY5" fmla="*/ 503693 h 1207207"/>
              <a:gd name="connsiteX6" fmla="*/ 5730976 w 9670741"/>
              <a:gd name="connsiteY6" fmla="*/ 405103 h 1207207"/>
              <a:gd name="connsiteX7" fmla="*/ 7411721 w 9670741"/>
              <a:gd name="connsiteY7" fmla="*/ 284523 h 1207207"/>
              <a:gd name="connsiteX8" fmla="*/ 9670741 w 9670741"/>
              <a:gd name="connsiteY8"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2071177 w 9670741"/>
              <a:gd name="connsiteY3" fmla="*/ 624667 h 1207209"/>
              <a:gd name="connsiteX4" fmla="*/ 3117235 w 9670741"/>
              <a:gd name="connsiteY4" fmla="*/ 597562 h 1207209"/>
              <a:gd name="connsiteX5" fmla="*/ 5730976 w 9670741"/>
              <a:gd name="connsiteY5" fmla="*/ 405105 h 1207209"/>
              <a:gd name="connsiteX6" fmla="*/ 7411721 w 9670741"/>
              <a:gd name="connsiteY6" fmla="*/ 284525 h 1207209"/>
              <a:gd name="connsiteX7" fmla="*/ 9670741 w 9670741"/>
              <a:gd name="connsiteY7" fmla="*/ 1 h 1207209"/>
              <a:gd name="connsiteX0" fmla="*/ 0 w 9670741"/>
              <a:gd name="connsiteY0" fmla="*/ 1207207 h 1207207"/>
              <a:gd name="connsiteX1" fmla="*/ 647389 w 9670741"/>
              <a:gd name="connsiteY1" fmla="*/ 1090859 h 1207207"/>
              <a:gd name="connsiteX2" fmla="*/ 1080775 w 9670741"/>
              <a:gd name="connsiteY2" fmla="*/ 755660 h 1207207"/>
              <a:gd name="connsiteX3" fmla="*/ 2071177 w 9670741"/>
              <a:gd name="connsiteY3" fmla="*/ 624665 h 1207207"/>
              <a:gd name="connsiteX4" fmla="*/ 3117235 w 9670741"/>
              <a:gd name="connsiteY4" fmla="*/ 597560 h 1207207"/>
              <a:gd name="connsiteX5" fmla="*/ 5730976 w 9670741"/>
              <a:gd name="connsiteY5" fmla="*/ 405103 h 1207207"/>
              <a:gd name="connsiteX6" fmla="*/ 9670741 w 9670741"/>
              <a:gd name="connsiteY6" fmla="*/ -1 h 1207207"/>
              <a:gd name="connsiteX0" fmla="*/ 0 w 9670741"/>
              <a:gd name="connsiteY0" fmla="*/ 1207209 h 1207209"/>
              <a:gd name="connsiteX1" fmla="*/ 647389 w 9670741"/>
              <a:gd name="connsiteY1" fmla="*/ 1090861 h 1207209"/>
              <a:gd name="connsiteX2" fmla="*/ 1080775 w 9670741"/>
              <a:gd name="connsiteY2" fmla="*/ 755662 h 1207209"/>
              <a:gd name="connsiteX3" fmla="*/ 3117235 w 9670741"/>
              <a:gd name="connsiteY3" fmla="*/ 597562 h 1207209"/>
              <a:gd name="connsiteX4" fmla="*/ 5730976 w 9670741"/>
              <a:gd name="connsiteY4" fmla="*/ 405105 h 1207209"/>
              <a:gd name="connsiteX5" fmla="*/ 9670741 w 9670741"/>
              <a:gd name="connsiteY5" fmla="*/ 1 h 1207209"/>
              <a:gd name="connsiteX0" fmla="*/ 0 w 9670741"/>
              <a:gd name="connsiteY0" fmla="*/ 1207207 h 1207207"/>
              <a:gd name="connsiteX1" fmla="*/ 1080775 w 9670741"/>
              <a:gd name="connsiteY1" fmla="*/ 755660 h 1207207"/>
              <a:gd name="connsiteX2" fmla="*/ 3117235 w 9670741"/>
              <a:gd name="connsiteY2" fmla="*/ 597560 h 1207207"/>
              <a:gd name="connsiteX3" fmla="*/ 5730976 w 9670741"/>
              <a:gd name="connsiteY3" fmla="*/ 405103 h 1207207"/>
              <a:gd name="connsiteX4" fmla="*/ 9670741 w 9670741"/>
              <a:gd name="connsiteY4" fmla="*/ -1 h 1207207"/>
              <a:gd name="connsiteX0" fmla="*/ 0 w 9670741"/>
              <a:gd name="connsiteY0" fmla="*/ 1207209 h 1207209"/>
              <a:gd name="connsiteX1" fmla="*/ 1080775 w 9670741"/>
              <a:gd name="connsiteY1" fmla="*/ 755662 h 1207209"/>
              <a:gd name="connsiteX2" fmla="*/ 3117235 w 9670741"/>
              <a:gd name="connsiteY2" fmla="*/ 597562 h 1207209"/>
              <a:gd name="connsiteX3" fmla="*/ 5730976 w 9670741"/>
              <a:gd name="connsiteY3" fmla="*/ 405105 h 1207209"/>
              <a:gd name="connsiteX4" fmla="*/ 9670741 w 9670741"/>
              <a:gd name="connsiteY4" fmla="*/ 1 h 1207209"/>
              <a:gd name="connsiteX0" fmla="*/ 0 w 9888305"/>
              <a:gd name="connsiteY0" fmla="*/ 1312765 h 1312765"/>
              <a:gd name="connsiteX1" fmla="*/ 1298339 w 9888305"/>
              <a:gd name="connsiteY1" fmla="*/ 755660 h 1312765"/>
              <a:gd name="connsiteX2" fmla="*/ 3334799 w 9888305"/>
              <a:gd name="connsiteY2" fmla="*/ 597560 h 1312765"/>
              <a:gd name="connsiteX3" fmla="*/ 5948540 w 9888305"/>
              <a:gd name="connsiteY3" fmla="*/ 405103 h 1312765"/>
              <a:gd name="connsiteX4" fmla="*/ 9888305 w 9888305"/>
              <a:gd name="connsiteY4" fmla="*/ -1 h 1312765"/>
              <a:gd name="connsiteX0" fmla="*/ 0 w 9888305"/>
              <a:gd name="connsiteY0" fmla="*/ 1312767 h 1312767"/>
              <a:gd name="connsiteX1" fmla="*/ 1471900 w 9888305"/>
              <a:gd name="connsiteY1" fmla="*/ 1115852 h 1312767"/>
              <a:gd name="connsiteX2" fmla="*/ 3334799 w 9888305"/>
              <a:gd name="connsiteY2" fmla="*/ 597562 h 1312767"/>
              <a:gd name="connsiteX3" fmla="*/ 5948540 w 9888305"/>
              <a:gd name="connsiteY3" fmla="*/ 405105 h 1312767"/>
              <a:gd name="connsiteX4" fmla="*/ 9888305 w 9888305"/>
              <a:gd name="connsiteY4" fmla="*/ 1 h 1312767"/>
              <a:gd name="connsiteX0" fmla="*/ 0 w 9888305"/>
              <a:gd name="connsiteY0" fmla="*/ 1312765 h 1312765"/>
              <a:gd name="connsiteX1" fmla="*/ 3334799 w 9888305"/>
              <a:gd name="connsiteY1" fmla="*/ 597560 h 1312765"/>
              <a:gd name="connsiteX2" fmla="*/ 5948540 w 9888305"/>
              <a:gd name="connsiteY2" fmla="*/ 405103 h 1312765"/>
              <a:gd name="connsiteX3" fmla="*/ 9888305 w 9888305"/>
              <a:gd name="connsiteY3" fmla="*/ -1 h 1312765"/>
              <a:gd name="connsiteX0" fmla="*/ 0 w 9888305"/>
              <a:gd name="connsiteY0" fmla="*/ 1312767 h 1312767"/>
              <a:gd name="connsiteX1" fmla="*/ 5948540 w 9888305"/>
              <a:gd name="connsiteY1" fmla="*/ 405105 h 1312767"/>
              <a:gd name="connsiteX2" fmla="*/ 9888305 w 9888305"/>
              <a:gd name="connsiteY2" fmla="*/ 1 h 1312767"/>
              <a:gd name="connsiteX0" fmla="*/ 0 w 9888305"/>
              <a:gd name="connsiteY0" fmla="*/ 1312765 h 1312765"/>
              <a:gd name="connsiteX1" fmla="*/ 9888305 w 9888305"/>
              <a:gd name="connsiteY1" fmla="*/ -1 h 1312765"/>
              <a:gd name="connsiteX0" fmla="*/ 0 w 10402688"/>
              <a:gd name="connsiteY0" fmla="*/ 3369008 h 3369008"/>
              <a:gd name="connsiteX1" fmla="*/ 10402687 w 10402688"/>
              <a:gd name="connsiteY1" fmla="*/ 0 h 3369008"/>
              <a:gd name="connsiteX0" fmla="*/ 0 w 10402686"/>
              <a:gd name="connsiteY0" fmla="*/ 3369008 h 3369008"/>
              <a:gd name="connsiteX1" fmla="*/ 9765651 w 10402686"/>
              <a:gd name="connsiteY1" fmla="*/ 198899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570477 w 10402686"/>
              <a:gd name="connsiteY1" fmla="*/ 274806 h 3369008"/>
              <a:gd name="connsiteX2" fmla="*/ 10402687 w 10402686"/>
              <a:gd name="connsiteY2" fmla="*/ 0 h 3369008"/>
              <a:gd name="connsiteX0" fmla="*/ 0 w 10402688"/>
              <a:gd name="connsiteY0" fmla="*/ 3369008 h 3369008"/>
              <a:gd name="connsiteX1" fmla="*/ 9570477 w 10402688"/>
              <a:gd name="connsiteY1" fmla="*/ 274806 h 3369008"/>
              <a:gd name="connsiteX2" fmla="*/ 10402687 w 10402688"/>
              <a:gd name="connsiteY2" fmla="*/ 0 h 3369008"/>
              <a:gd name="connsiteX0" fmla="*/ 0 w 10402686"/>
              <a:gd name="connsiteY0" fmla="*/ 3369008 h 3369008"/>
              <a:gd name="connsiteX1" fmla="*/ 9832855 w 10402686"/>
              <a:gd name="connsiteY1" fmla="*/ 74327 h 3369008"/>
              <a:gd name="connsiteX2" fmla="*/ 10402687 w 10402686"/>
              <a:gd name="connsiteY2" fmla="*/ 0 h 3369008"/>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74202 h 3374202"/>
              <a:gd name="connsiteX1" fmla="*/ 9832855 w 10402686"/>
              <a:gd name="connsiteY1" fmla="*/ 79521 h 3374202"/>
              <a:gd name="connsiteX2" fmla="*/ 10402687 w 10402686"/>
              <a:gd name="connsiteY2" fmla="*/ 5194 h 3374202"/>
              <a:gd name="connsiteX0" fmla="*/ 0 w 10402688"/>
              <a:gd name="connsiteY0" fmla="*/ 3369008 h 3369008"/>
              <a:gd name="connsiteX1" fmla="*/ 9832855 w 10402688"/>
              <a:gd name="connsiteY1" fmla="*/ 74327 h 3369008"/>
              <a:gd name="connsiteX2" fmla="*/ 10402687 w 10402688"/>
              <a:gd name="connsiteY2" fmla="*/ 0 h 3369008"/>
              <a:gd name="connsiteX0" fmla="*/ 0 w 10402686"/>
              <a:gd name="connsiteY0" fmla="*/ 3369008 h 3369008"/>
              <a:gd name="connsiteX1" fmla="*/ 10402687 w 10402686"/>
              <a:gd name="connsiteY1" fmla="*/ 0 h 3369008"/>
              <a:gd name="connsiteX0" fmla="*/ 0 w 10402688"/>
              <a:gd name="connsiteY0" fmla="*/ 3369008 h 3369008"/>
              <a:gd name="connsiteX1" fmla="*/ 6740624 w 10402688"/>
              <a:gd name="connsiteY1" fmla="*/ 1184996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10402686"/>
              <a:gd name="connsiteY0" fmla="*/ 3369008 h 3369008"/>
              <a:gd name="connsiteX1" fmla="*/ 6861908 w 10402686"/>
              <a:gd name="connsiteY1" fmla="*/ 1773865 h 3369008"/>
              <a:gd name="connsiteX2" fmla="*/ 10402687 w 10402686"/>
              <a:gd name="connsiteY2" fmla="*/ 0 h 3369008"/>
              <a:gd name="connsiteX0" fmla="*/ 0 w 10402688"/>
              <a:gd name="connsiteY0" fmla="*/ 3369008 h 3369008"/>
              <a:gd name="connsiteX1" fmla="*/ 6861908 w 10402688"/>
              <a:gd name="connsiteY1" fmla="*/ 1773865 h 3369008"/>
              <a:gd name="connsiteX2" fmla="*/ 10402687 w 10402688"/>
              <a:gd name="connsiteY2" fmla="*/ 0 h 3369008"/>
              <a:gd name="connsiteX0" fmla="*/ 0 w 8110376"/>
              <a:gd name="connsiteY0" fmla="*/ 8940627 h 8940628"/>
              <a:gd name="connsiteX1" fmla="*/ 4569598 w 8110376"/>
              <a:gd name="connsiteY1" fmla="*/ 1773865 h 8940628"/>
              <a:gd name="connsiteX2" fmla="*/ 8110377 w 8110376"/>
              <a:gd name="connsiteY2" fmla="*/ 0 h 8940628"/>
              <a:gd name="connsiteX0" fmla="*/ 0 w 8110378"/>
              <a:gd name="connsiteY0" fmla="*/ 8940627 h 8940626"/>
              <a:gd name="connsiteX1" fmla="*/ 4569598 w 8110378"/>
              <a:gd name="connsiteY1" fmla="*/ 1773865 h 8940626"/>
              <a:gd name="connsiteX2" fmla="*/ 8110377 w 8110378"/>
              <a:gd name="connsiteY2" fmla="*/ 0 h 8940626"/>
              <a:gd name="connsiteX0" fmla="*/ 0 w 8110376"/>
              <a:gd name="connsiteY0" fmla="*/ 8940627 h 8940628"/>
              <a:gd name="connsiteX1" fmla="*/ 868802 w 8110376"/>
              <a:gd name="connsiteY1" fmla="*/ 7433937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8110377 w 8110378"/>
              <a:gd name="connsiteY3"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8110377 w 8110376"/>
              <a:gd name="connsiteY3"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058550 w 8110378"/>
              <a:gd name="connsiteY3" fmla="*/ 399158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058550 w 8110376"/>
              <a:gd name="connsiteY3" fmla="*/ 399158 h 8940628"/>
              <a:gd name="connsiteX4" fmla="*/ 8110377 w 8110376"/>
              <a:gd name="connsiteY4" fmla="*/ 0 h 8940628"/>
              <a:gd name="connsiteX0" fmla="*/ 0 w 8110378"/>
              <a:gd name="connsiteY0" fmla="*/ 9022754 h 9022753"/>
              <a:gd name="connsiteX1" fmla="*/ 1325516 w 8110378"/>
              <a:gd name="connsiteY1" fmla="*/ 8001520 h 9022753"/>
              <a:gd name="connsiteX2" fmla="*/ 4569598 w 8110378"/>
              <a:gd name="connsiteY2" fmla="*/ 1855992 h 9022753"/>
              <a:gd name="connsiteX3" fmla="*/ 7497896 w 8110378"/>
              <a:gd name="connsiteY3" fmla="*/ 128691 h 9022753"/>
              <a:gd name="connsiteX4" fmla="*/ 8110377 w 8110378"/>
              <a:gd name="connsiteY4" fmla="*/ 82127 h 9022753"/>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497896 w 8110378"/>
              <a:gd name="connsiteY3" fmla="*/ 46564 h 8940626"/>
              <a:gd name="connsiteX4" fmla="*/ 8110377 w 8110378"/>
              <a:gd name="connsiteY4" fmla="*/ 0 h 8940626"/>
              <a:gd name="connsiteX0" fmla="*/ 0 w 8110376"/>
              <a:gd name="connsiteY0" fmla="*/ 8940627 h 8940628"/>
              <a:gd name="connsiteX1" fmla="*/ 1325516 w 8110376"/>
              <a:gd name="connsiteY1" fmla="*/ 7919393 h 8940628"/>
              <a:gd name="connsiteX2" fmla="*/ 4569598 w 8110376"/>
              <a:gd name="connsiteY2" fmla="*/ 1773865 h 8940628"/>
              <a:gd name="connsiteX3" fmla="*/ 7497896 w 8110376"/>
              <a:gd name="connsiteY3" fmla="*/ 46564 h 8940628"/>
              <a:gd name="connsiteX4" fmla="*/ 8110377 w 8110376"/>
              <a:gd name="connsiteY4" fmla="*/ 0 h 8940628"/>
              <a:gd name="connsiteX0" fmla="*/ 0 w 8110378"/>
              <a:gd name="connsiteY0" fmla="*/ 8940627 h 8940626"/>
              <a:gd name="connsiteX1" fmla="*/ 1325516 w 8110378"/>
              <a:gd name="connsiteY1" fmla="*/ 7919393 h 8940626"/>
              <a:gd name="connsiteX2" fmla="*/ 4569598 w 8110378"/>
              <a:gd name="connsiteY2" fmla="*/ 1773865 h 8940626"/>
              <a:gd name="connsiteX3" fmla="*/ 7546662 w 8110378"/>
              <a:gd name="connsiteY3" fmla="*/ 53561 h 8940626"/>
              <a:gd name="connsiteX4" fmla="*/ 8110377 w 8110378"/>
              <a:gd name="connsiteY4" fmla="*/ 0 h 8940626"/>
              <a:gd name="connsiteX0" fmla="*/ 0 w 8110376"/>
              <a:gd name="connsiteY0" fmla="*/ 8940627 h 8940628"/>
              <a:gd name="connsiteX1" fmla="*/ 1325516 w 8110376"/>
              <a:gd name="connsiteY1" fmla="*/ 7919393 h 8940628"/>
              <a:gd name="connsiteX2" fmla="*/ 3427464 w 8110376"/>
              <a:gd name="connsiteY2" fmla="*/ 3649144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8110376"/>
              <a:gd name="connsiteY0" fmla="*/ 8940627 h 8940628"/>
              <a:gd name="connsiteX1" fmla="*/ 1325516 w 8110376"/>
              <a:gd name="connsiteY1" fmla="*/ 7919393 h 8940628"/>
              <a:gd name="connsiteX2" fmla="*/ 3378966 w 8110376"/>
              <a:gd name="connsiteY2" fmla="*/ 3399745 h 8940628"/>
              <a:gd name="connsiteX3" fmla="*/ 4569598 w 8110376"/>
              <a:gd name="connsiteY3" fmla="*/ 1773865 h 8940628"/>
              <a:gd name="connsiteX4" fmla="*/ 7546662 w 8110376"/>
              <a:gd name="connsiteY4" fmla="*/ 53561 h 8940628"/>
              <a:gd name="connsiteX5" fmla="*/ 8110377 w 8110376"/>
              <a:gd name="connsiteY5" fmla="*/ 0 h 8940628"/>
              <a:gd name="connsiteX0" fmla="*/ 0 w 8110378"/>
              <a:gd name="connsiteY0" fmla="*/ 8940627 h 8940626"/>
              <a:gd name="connsiteX1" fmla="*/ 1325516 w 8110378"/>
              <a:gd name="connsiteY1" fmla="*/ 7919393 h 8940626"/>
              <a:gd name="connsiteX2" fmla="*/ 3378966 w 8110378"/>
              <a:gd name="connsiteY2" fmla="*/ 3399745 h 8940626"/>
              <a:gd name="connsiteX3" fmla="*/ 4569598 w 8110378"/>
              <a:gd name="connsiteY3" fmla="*/ 1773865 h 8940626"/>
              <a:gd name="connsiteX4" fmla="*/ 7546662 w 8110378"/>
              <a:gd name="connsiteY4" fmla="*/ 53561 h 8940626"/>
              <a:gd name="connsiteX5" fmla="*/ 8110377 w 8110378"/>
              <a:gd name="connsiteY5" fmla="*/ 0 h 8940626"/>
              <a:gd name="connsiteX0" fmla="*/ 0 w 10837765"/>
              <a:gd name="connsiteY0" fmla="*/ 12116823 h 12116824"/>
              <a:gd name="connsiteX1" fmla="*/ 1325516 w 10837765"/>
              <a:gd name="connsiteY1" fmla="*/ 11095589 h 12116824"/>
              <a:gd name="connsiteX2" fmla="*/ 3378966 w 10837765"/>
              <a:gd name="connsiteY2" fmla="*/ 6575941 h 12116824"/>
              <a:gd name="connsiteX3" fmla="*/ 4569598 w 10837765"/>
              <a:gd name="connsiteY3" fmla="*/ 4950061 h 12116824"/>
              <a:gd name="connsiteX4" fmla="*/ 7546662 w 10837765"/>
              <a:gd name="connsiteY4" fmla="*/ 3229757 h 12116824"/>
              <a:gd name="connsiteX5" fmla="*/ 10835475 w 10837765"/>
              <a:gd name="connsiteY5" fmla="*/ 18 h 12116824"/>
              <a:gd name="connsiteX6" fmla="*/ 8110377 w 10837765"/>
              <a:gd name="connsiteY6" fmla="*/ 3176196 h 12116824"/>
              <a:gd name="connsiteX0" fmla="*/ 0 w 10835474"/>
              <a:gd name="connsiteY0" fmla="*/ 12116805 h 12116804"/>
              <a:gd name="connsiteX1" fmla="*/ 1325516 w 10835474"/>
              <a:gd name="connsiteY1" fmla="*/ 11095571 h 12116804"/>
              <a:gd name="connsiteX2" fmla="*/ 3378966 w 10835474"/>
              <a:gd name="connsiteY2" fmla="*/ 6575923 h 12116804"/>
              <a:gd name="connsiteX3" fmla="*/ 4569598 w 10835474"/>
              <a:gd name="connsiteY3" fmla="*/ 4950043 h 12116804"/>
              <a:gd name="connsiteX4" fmla="*/ 7546662 w 10835474"/>
              <a:gd name="connsiteY4" fmla="*/ 3229739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3378966 w 10835476"/>
              <a:gd name="connsiteY2" fmla="*/ 6575923 h 12116806"/>
              <a:gd name="connsiteX3" fmla="*/ 4569598 w 10835476"/>
              <a:gd name="connsiteY3" fmla="*/ 4950043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325516 w 10835474"/>
              <a:gd name="connsiteY1" fmla="*/ 11095571 h 12116804"/>
              <a:gd name="connsiteX2" fmla="*/ 3378966 w 10835474"/>
              <a:gd name="connsiteY2" fmla="*/ 6575923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0 w 10835476"/>
              <a:gd name="connsiteY0" fmla="*/ 12116805 h 12116806"/>
              <a:gd name="connsiteX1" fmla="*/ 1325516 w 10835476"/>
              <a:gd name="connsiteY1" fmla="*/ 11095571 h 12116806"/>
              <a:gd name="connsiteX2" fmla="*/ 2673632 w 10835476"/>
              <a:gd name="connsiteY2" fmla="*/ 9342267 h 12116806"/>
              <a:gd name="connsiteX3" fmla="*/ 5699375 w 10835476"/>
              <a:gd name="connsiteY3" fmla="*/ 6525491 h 12116806"/>
              <a:gd name="connsiteX4" fmla="*/ 8308412 w 10835476"/>
              <a:gd name="connsiteY4" fmla="*/ 3780705 h 12116806"/>
              <a:gd name="connsiteX5" fmla="*/ 10835475 w 10835476"/>
              <a:gd name="connsiteY5" fmla="*/ 0 h 12116806"/>
              <a:gd name="connsiteX0" fmla="*/ 0 w 10835474"/>
              <a:gd name="connsiteY0" fmla="*/ 12116805 h 12116804"/>
              <a:gd name="connsiteX1" fmla="*/ 1476734 w 10835474"/>
              <a:gd name="connsiteY1" fmla="*/ 11054730 h 12116804"/>
              <a:gd name="connsiteX2" fmla="*/ 2673632 w 10835474"/>
              <a:gd name="connsiteY2" fmla="*/ 9342267 h 12116804"/>
              <a:gd name="connsiteX3" fmla="*/ 5699375 w 10835474"/>
              <a:gd name="connsiteY3" fmla="*/ 6525491 h 12116804"/>
              <a:gd name="connsiteX4" fmla="*/ 8308412 w 10835474"/>
              <a:gd name="connsiteY4" fmla="*/ 3780705 h 12116804"/>
              <a:gd name="connsiteX5" fmla="*/ 10835475 w 10835474"/>
              <a:gd name="connsiteY5" fmla="*/ 0 h 12116804"/>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358740"/>
              <a:gd name="connsiteY0" fmla="*/ 11054730 h 11054730"/>
              <a:gd name="connsiteX1" fmla="*/ 1196897 w 9358740"/>
              <a:gd name="connsiteY1" fmla="*/ 9342267 h 11054730"/>
              <a:gd name="connsiteX2" fmla="*/ 4222640 w 9358740"/>
              <a:gd name="connsiteY2" fmla="*/ 6525491 h 11054730"/>
              <a:gd name="connsiteX3" fmla="*/ 6831677 w 9358740"/>
              <a:gd name="connsiteY3" fmla="*/ 3780705 h 11054730"/>
              <a:gd name="connsiteX4" fmla="*/ 9358740 w 9358740"/>
              <a:gd name="connsiteY4" fmla="*/ 0 h 11054730"/>
              <a:gd name="connsiteX0" fmla="*/ 1 w 9358742"/>
              <a:gd name="connsiteY0" fmla="*/ 11054730 h 11054730"/>
              <a:gd name="connsiteX1" fmla="*/ 1196899 w 9358742"/>
              <a:gd name="connsiteY1" fmla="*/ 9342267 h 11054730"/>
              <a:gd name="connsiteX2" fmla="*/ 4222642 w 9358742"/>
              <a:gd name="connsiteY2" fmla="*/ 6525491 h 11054730"/>
              <a:gd name="connsiteX3" fmla="*/ 6831679 w 9358742"/>
              <a:gd name="connsiteY3" fmla="*/ 3780705 h 11054730"/>
              <a:gd name="connsiteX4" fmla="*/ 9358742 w 9358742"/>
              <a:gd name="connsiteY4" fmla="*/ 0 h 11054730"/>
              <a:gd name="connsiteX0" fmla="*/ -1 w 9469725"/>
              <a:gd name="connsiteY0" fmla="*/ 11017691 h 11017691"/>
              <a:gd name="connsiteX1" fmla="*/ 1196897 w 9469725"/>
              <a:gd name="connsiteY1" fmla="*/ 9305228 h 11017691"/>
              <a:gd name="connsiteX2" fmla="*/ 4222640 w 9469725"/>
              <a:gd name="connsiteY2" fmla="*/ 6488452 h 11017691"/>
              <a:gd name="connsiteX3" fmla="*/ 6831677 w 9469725"/>
              <a:gd name="connsiteY3" fmla="*/ 3743666 h 11017691"/>
              <a:gd name="connsiteX4" fmla="*/ 9469725 w 9469725"/>
              <a:gd name="connsiteY4" fmla="*/ 1 h 11017691"/>
              <a:gd name="connsiteX0" fmla="*/ 1 w 9469727"/>
              <a:gd name="connsiteY0" fmla="*/ 11017689 h 11017689"/>
              <a:gd name="connsiteX1" fmla="*/ 1196899 w 9469727"/>
              <a:gd name="connsiteY1" fmla="*/ 9305226 h 11017689"/>
              <a:gd name="connsiteX2" fmla="*/ 4222642 w 9469727"/>
              <a:gd name="connsiteY2" fmla="*/ 6488450 h 11017689"/>
              <a:gd name="connsiteX3" fmla="*/ 6831679 w 9469727"/>
              <a:gd name="connsiteY3" fmla="*/ 3743664 h 11017689"/>
              <a:gd name="connsiteX4" fmla="*/ 9469727 w 9469727"/>
              <a:gd name="connsiteY4" fmla="*/ -1 h 11017689"/>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831677 w 9450130"/>
              <a:gd name="connsiteY3" fmla="*/ 3784447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831679 w 9450130"/>
              <a:gd name="connsiteY3" fmla="*/ 3784449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4222642 w 9450130"/>
              <a:gd name="connsiteY2" fmla="*/ 6529235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4222640 w 9450130"/>
              <a:gd name="connsiteY2" fmla="*/ 6529233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256756 w 9450130"/>
              <a:gd name="connsiteY2" fmla="*/ 7428129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256754 w 9450130"/>
              <a:gd name="connsiteY2" fmla="*/ 7428127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1 w 9450130"/>
              <a:gd name="connsiteY0" fmla="*/ 11058472 h 11058472"/>
              <a:gd name="connsiteX1" fmla="*/ 1196897 w 9450130"/>
              <a:gd name="connsiteY1" fmla="*/ 9346009 h 11058472"/>
              <a:gd name="connsiteX2" fmla="*/ 3472139 w 9450130"/>
              <a:gd name="connsiteY2" fmla="*/ 7294565 h 11058472"/>
              <a:gd name="connsiteX3" fmla="*/ 6636985 w 9450130"/>
              <a:gd name="connsiteY3" fmla="*/ 3993396 h 11058472"/>
              <a:gd name="connsiteX4" fmla="*/ 9450129 w 9450130"/>
              <a:gd name="connsiteY4" fmla="*/ -1 h 11058472"/>
              <a:gd name="connsiteX0" fmla="*/ 1 w 9450130"/>
              <a:gd name="connsiteY0" fmla="*/ 11058474 h 11058474"/>
              <a:gd name="connsiteX1" fmla="*/ 1196899 w 9450130"/>
              <a:gd name="connsiteY1" fmla="*/ 9346011 h 11058474"/>
              <a:gd name="connsiteX2" fmla="*/ 3472141 w 9450130"/>
              <a:gd name="connsiteY2" fmla="*/ 7294567 h 11058474"/>
              <a:gd name="connsiteX3" fmla="*/ 6636987 w 9450130"/>
              <a:gd name="connsiteY3" fmla="*/ 3993398 h 11058474"/>
              <a:gd name="connsiteX4" fmla="*/ 9450131 w 9450130"/>
              <a:gd name="connsiteY4" fmla="*/ 1 h 11058474"/>
              <a:gd name="connsiteX0" fmla="*/ 271263 w 8320736"/>
              <a:gd name="connsiteY0" fmla="*/ 12293543 h 12293543"/>
              <a:gd name="connsiteX1" fmla="*/ 67504 w 8320736"/>
              <a:gd name="connsiteY1" fmla="*/ 9346009 h 12293543"/>
              <a:gd name="connsiteX2" fmla="*/ 2342746 w 8320736"/>
              <a:gd name="connsiteY2" fmla="*/ 7294565 h 12293543"/>
              <a:gd name="connsiteX3" fmla="*/ 5507592 w 8320736"/>
              <a:gd name="connsiteY3" fmla="*/ 3993396 h 12293543"/>
              <a:gd name="connsiteX4" fmla="*/ 8320736 w 8320736"/>
              <a:gd name="connsiteY4" fmla="*/ -1 h 12293543"/>
              <a:gd name="connsiteX0" fmla="*/ 295593 w 8345066"/>
              <a:gd name="connsiteY0" fmla="*/ 12293545 h 12293545"/>
              <a:gd name="connsiteX1" fmla="*/ 91834 w 8345066"/>
              <a:gd name="connsiteY1" fmla="*/ 9346011 h 12293545"/>
              <a:gd name="connsiteX2" fmla="*/ 2367076 w 8345066"/>
              <a:gd name="connsiteY2" fmla="*/ 7294567 h 12293545"/>
              <a:gd name="connsiteX3" fmla="*/ 5531922 w 8345066"/>
              <a:gd name="connsiteY3" fmla="*/ 3993398 h 12293545"/>
              <a:gd name="connsiteX4" fmla="*/ 8345066 w 8345066"/>
              <a:gd name="connsiteY4" fmla="*/ 1 h 12293545"/>
              <a:gd name="connsiteX0" fmla="*/ 0 w 8049473"/>
              <a:gd name="connsiteY0" fmla="*/ 12293543 h 12293543"/>
              <a:gd name="connsiteX1" fmla="*/ 559754 w 8049473"/>
              <a:gd name="connsiteY1" fmla="*/ 7937602 h 12293543"/>
              <a:gd name="connsiteX2" fmla="*/ 2071483 w 8049473"/>
              <a:gd name="connsiteY2" fmla="*/ 7294565 h 12293543"/>
              <a:gd name="connsiteX3" fmla="*/ 5236329 w 8049473"/>
              <a:gd name="connsiteY3" fmla="*/ 3993396 h 12293543"/>
              <a:gd name="connsiteX4" fmla="*/ 8049473 w 8049473"/>
              <a:gd name="connsiteY4" fmla="*/ -1 h 12293543"/>
              <a:gd name="connsiteX0" fmla="*/ 0 w 8049473"/>
              <a:gd name="connsiteY0" fmla="*/ 12293545 h 12293545"/>
              <a:gd name="connsiteX1" fmla="*/ 559754 w 8049473"/>
              <a:gd name="connsiteY1" fmla="*/ 7937604 h 12293545"/>
              <a:gd name="connsiteX2" fmla="*/ 2071483 w 8049473"/>
              <a:gd name="connsiteY2" fmla="*/ 7294567 h 12293545"/>
              <a:gd name="connsiteX3" fmla="*/ 5236329 w 8049473"/>
              <a:gd name="connsiteY3" fmla="*/ 3993398 h 12293545"/>
              <a:gd name="connsiteX4" fmla="*/ 8049473 w 8049473"/>
              <a:gd name="connsiteY4" fmla="*/ 1 h 12293545"/>
              <a:gd name="connsiteX0" fmla="*/ 0 w 8049473"/>
              <a:gd name="connsiteY0" fmla="*/ 12293543 h 12293543"/>
              <a:gd name="connsiteX1" fmla="*/ 559754 w 8049473"/>
              <a:gd name="connsiteY1" fmla="*/ 7937602 h 12293543"/>
              <a:gd name="connsiteX2" fmla="*/ 1068858 w 8049473"/>
              <a:gd name="connsiteY2" fmla="*/ 6064390 h 12293543"/>
              <a:gd name="connsiteX3" fmla="*/ 5236329 w 8049473"/>
              <a:gd name="connsiteY3" fmla="*/ 3993396 h 12293543"/>
              <a:gd name="connsiteX4" fmla="*/ 8049473 w 8049473"/>
              <a:gd name="connsiteY4" fmla="*/ -1 h 12293543"/>
              <a:gd name="connsiteX0" fmla="*/ 0 w 8049473"/>
              <a:gd name="connsiteY0" fmla="*/ 12293545 h 12293545"/>
              <a:gd name="connsiteX1" fmla="*/ 559754 w 8049473"/>
              <a:gd name="connsiteY1" fmla="*/ 7937604 h 12293545"/>
              <a:gd name="connsiteX2" fmla="*/ 1068858 w 8049473"/>
              <a:gd name="connsiteY2" fmla="*/ 6064392 h 12293545"/>
              <a:gd name="connsiteX3" fmla="*/ 5236329 w 8049473"/>
              <a:gd name="connsiteY3" fmla="*/ 3993398 h 12293545"/>
              <a:gd name="connsiteX4" fmla="*/ 8049473 w 8049473"/>
              <a:gd name="connsiteY4" fmla="*/ 1 h 12293545"/>
              <a:gd name="connsiteX0" fmla="*/ 0 w 8049473"/>
              <a:gd name="connsiteY0" fmla="*/ 12293543 h 12293543"/>
              <a:gd name="connsiteX1" fmla="*/ 545380 w 8049473"/>
              <a:gd name="connsiteY1" fmla="*/ 8072375 h 12293543"/>
              <a:gd name="connsiteX2" fmla="*/ 1068858 w 8049473"/>
              <a:gd name="connsiteY2" fmla="*/ 6064390 h 12293543"/>
              <a:gd name="connsiteX3" fmla="*/ 5236329 w 8049473"/>
              <a:gd name="connsiteY3" fmla="*/ 3993396 h 12293543"/>
              <a:gd name="connsiteX4" fmla="*/ 8049473 w 8049473"/>
              <a:gd name="connsiteY4" fmla="*/ -1 h 12293543"/>
              <a:gd name="connsiteX0" fmla="*/ 0 w 8049473"/>
              <a:gd name="connsiteY0" fmla="*/ 12293545 h 12293545"/>
              <a:gd name="connsiteX1" fmla="*/ 545380 w 8049473"/>
              <a:gd name="connsiteY1" fmla="*/ 8072377 h 12293545"/>
              <a:gd name="connsiteX2" fmla="*/ 1068858 w 8049473"/>
              <a:gd name="connsiteY2" fmla="*/ 6064392 h 12293545"/>
              <a:gd name="connsiteX3" fmla="*/ 5236329 w 8049473"/>
              <a:gd name="connsiteY3" fmla="*/ 3993398 h 12293545"/>
              <a:gd name="connsiteX4" fmla="*/ 8049473 w 8049473"/>
              <a:gd name="connsiteY4" fmla="*/ 1 h 12293545"/>
              <a:gd name="connsiteX0" fmla="*/ 0 w 8049473"/>
              <a:gd name="connsiteY0" fmla="*/ 12293543 h 12293543"/>
              <a:gd name="connsiteX1" fmla="*/ 545380 w 8049473"/>
              <a:gd name="connsiteY1" fmla="*/ 8072375 h 12293543"/>
              <a:gd name="connsiteX2" fmla="*/ 1068858 w 8049473"/>
              <a:gd name="connsiteY2" fmla="*/ 6064390 h 12293543"/>
              <a:gd name="connsiteX3" fmla="*/ 771070 w 8049473"/>
              <a:gd name="connsiteY3" fmla="*/ 2375280 h 12293543"/>
              <a:gd name="connsiteX4" fmla="*/ 8049473 w 8049473"/>
              <a:gd name="connsiteY4" fmla="*/ -1 h 12293543"/>
              <a:gd name="connsiteX0" fmla="*/ 404910 w 1478745"/>
              <a:gd name="connsiteY0" fmla="*/ 11101716 h 11101716"/>
              <a:gd name="connsiteX1" fmla="*/ 950290 w 1478745"/>
              <a:gd name="connsiteY1" fmla="*/ 6880548 h 11101716"/>
              <a:gd name="connsiteX2" fmla="*/ 1473768 w 1478745"/>
              <a:gd name="connsiteY2" fmla="*/ 4872563 h 11101716"/>
              <a:gd name="connsiteX3" fmla="*/ 1175980 w 1478745"/>
              <a:gd name="connsiteY3" fmla="*/ 1183453 h 11101716"/>
              <a:gd name="connsiteX4" fmla="*/ 559539 w 1478745"/>
              <a:gd name="connsiteY4" fmla="*/ 0 h 11101716"/>
              <a:gd name="connsiteX0" fmla="*/ 0 w 1073835"/>
              <a:gd name="connsiteY0" fmla="*/ 11101716 h 11101716"/>
              <a:gd name="connsiteX1" fmla="*/ 545380 w 1073835"/>
              <a:gd name="connsiteY1" fmla="*/ 6880548 h 11101716"/>
              <a:gd name="connsiteX2" fmla="*/ 1068858 w 1073835"/>
              <a:gd name="connsiteY2" fmla="*/ 4872563 h 11101716"/>
              <a:gd name="connsiteX3" fmla="*/ 771070 w 1073835"/>
              <a:gd name="connsiteY3" fmla="*/ 1183453 h 11101716"/>
              <a:gd name="connsiteX4" fmla="*/ 154629 w 1073835"/>
              <a:gd name="connsiteY4" fmla="*/ 0 h 11101716"/>
              <a:gd name="connsiteX0" fmla="*/ 0 w 1073658"/>
              <a:gd name="connsiteY0" fmla="*/ 11096694 h 11096694"/>
              <a:gd name="connsiteX1" fmla="*/ 545380 w 1073658"/>
              <a:gd name="connsiteY1" fmla="*/ 6875526 h 11096694"/>
              <a:gd name="connsiteX2" fmla="*/ 1068858 w 1073658"/>
              <a:gd name="connsiteY2" fmla="*/ 4867541 h 11096694"/>
              <a:gd name="connsiteX3" fmla="*/ 771070 w 1073658"/>
              <a:gd name="connsiteY3" fmla="*/ 1178431 h 11096694"/>
              <a:gd name="connsiteX4" fmla="*/ 204523 w 1073658"/>
              <a:gd name="connsiteY4" fmla="*/ -1 h 11096694"/>
              <a:gd name="connsiteX0" fmla="*/ 0 w 1073658"/>
              <a:gd name="connsiteY0" fmla="*/ 11096696 h 11096696"/>
              <a:gd name="connsiteX1" fmla="*/ 545380 w 1073658"/>
              <a:gd name="connsiteY1" fmla="*/ 6875528 h 11096696"/>
              <a:gd name="connsiteX2" fmla="*/ 1068858 w 1073658"/>
              <a:gd name="connsiteY2" fmla="*/ 4867543 h 11096696"/>
              <a:gd name="connsiteX3" fmla="*/ 771070 w 1073658"/>
              <a:gd name="connsiteY3" fmla="*/ 1178433 h 11096696"/>
              <a:gd name="connsiteX4" fmla="*/ 204523 w 1073658"/>
              <a:gd name="connsiteY4" fmla="*/ 1 h 11096696"/>
              <a:gd name="connsiteX0" fmla="*/ 0 w 1072757"/>
              <a:gd name="connsiteY0" fmla="*/ 11096694 h 11096694"/>
              <a:gd name="connsiteX1" fmla="*/ 545380 w 1072757"/>
              <a:gd name="connsiteY1" fmla="*/ 6875526 h 11096694"/>
              <a:gd name="connsiteX2" fmla="*/ 1068858 w 1072757"/>
              <a:gd name="connsiteY2" fmla="*/ 4867541 h 11096694"/>
              <a:gd name="connsiteX3" fmla="*/ 771070 w 1072757"/>
              <a:gd name="connsiteY3" fmla="*/ 1178431 h 11096694"/>
              <a:gd name="connsiteX4" fmla="*/ 204523 w 1072757"/>
              <a:gd name="connsiteY4" fmla="*/ -1 h 11096694"/>
              <a:gd name="connsiteX0" fmla="*/ 0 w 1097757"/>
              <a:gd name="connsiteY0" fmla="*/ 11096696 h 11096696"/>
              <a:gd name="connsiteX1" fmla="*/ 545380 w 1097757"/>
              <a:gd name="connsiteY1" fmla="*/ 6875528 h 11096696"/>
              <a:gd name="connsiteX2" fmla="*/ 1093357 w 1097757"/>
              <a:gd name="connsiteY2" fmla="*/ 5247907 h 11096696"/>
              <a:gd name="connsiteX3" fmla="*/ 771070 w 1097757"/>
              <a:gd name="connsiteY3" fmla="*/ 1178433 h 11096696"/>
              <a:gd name="connsiteX4" fmla="*/ 204523 w 1097757"/>
              <a:gd name="connsiteY4" fmla="*/ 1 h 11096696"/>
              <a:gd name="connsiteX0" fmla="*/ 0 w 1096723"/>
              <a:gd name="connsiteY0" fmla="*/ 11096694 h 11096694"/>
              <a:gd name="connsiteX1" fmla="*/ 545380 w 1096723"/>
              <a:gd name="connsiteY1" fmla="*/ 6875526 h 11096694"/>
              <a:gd name="connsiteX2" fmla="*/ 1093357 w 1096723"/>
              <a:gd name="connsiteY2" fmla="*/ 5247905 h 11096694"/>
              <a:gd name="connsiteX3" fmla="*/ 771070 w 1096723"/>
              <a:gd name="connsiteY3" fmla="*/ 1178431 h 11096694"/>
              <a:gd name="connsiteX4" fmla="*/ 204523 w 1096723"/>
              <a:gd name="connsiteY4" fmla="*/ -1 h 11096694"/>
              <a:gd name="connsiteX0" fmla="*/ 0 w 1096725"/>
              <a:gd name="connsiteY0" fmla="*/ 11096696 h 11096696"/>
              <a:gd name="connsiteX1" fmla="*/ 545380 w 1096725"/>
              <a:gd name="connsiteY1" fmla="*/ 6875528 h 11096696"/>
              <a:gd name="connsiteX2" fmla="*/ 1093357 w 1096725"/>
              <a:gd name="connsiteY2" fmla="*/ 5247907 h 11096696"/>
              <a:gd name="connsiteX3" fmla="*/ 771070 w 1096725"/>
              <a:gd name="connsiteY3" fmla="*/ 1178433 h 11096696"/>
              <a:gd name="connsiteX4" fmla="*/ 204523 w 1096725"/>
              <a:gd name="connsiteY4" fmla="*/ 1 h 11096696"/>
              <a:gd name="connsiteX0" fmla="*/ 0 w 1105186"/>
              <a:gd name="connsiteY0" fmla="*/ 11096694 h 11096694"/>
              <a:gd name="connsiteX1" fmla="*/ 304371 w 1105186"/>
              <a:gd name="connsiteY1" fmla="*/ 6979732 h 11096694"/>
              <a:gd name="connsiteX2" fmla="*/ 1093357 w 1105186"/>
              <a:gd name="connsiteY2" fmla="*/ 5247905 h 11096694"/>
              <a:gd name="connsiteX3" fmla="*/ 771070 w 1105186"/>
              <a:gd name="connsiteY3" fmla="*/ 1178431 h 11096694"/>
              <a:gd name="connsiteX4" fmla="*/ 204523 w 1105186"/>
              <a:gd name="connsiteY4" fmla="*/ -1 h 11096694"/>
              <a:gd name="connsiteX0" fmla="*/ 0 w 786114"/>
              <a:gd name="connsiteY0" fmla="*/ 11096696 h 11096696"/>
              <a:gd name="connsiteX1" fmla="*/ 304371 w 786114"/>
              <a:gd name="connsiteY1" fmla="*/ 6979734 h 11096696"/>
              <a:gd name="connsiteX2" fmla="*/ 562394 w 786114"/>
              <a:gd name="connsiteY2" fmla="*/ 5869777 h 11096696"/>
              <a:gd name="connsiteX3" fmla="*/ 771070 w 786114"/>
              <a:gd name="connsiteY3" fmla="*/ 1178433 h 11096696"/>
              <a:gd name="connsiteX4" fmla="*/ 204523 w 786114"/>
              <a:gd name="connsiteY4" fmla="*/ 1 h 11096696"/>
              <a:gd name="connsiteX0" fmla="*/ 0 w 778184"/>
              <a:gd name="connsiteY0" fmla="*/ 11096694 h 11096694"/>
              <a:gd name="connsiteX1" fmla="*/ 304371 w 778184"/>
              <a:gd name="connsiteY1" fmla="*/ 6979732 h 11096694"/>
              <a:gd name="connsiteX2" fmla="*/ 562394 w 778184"/>
              <a:gd name="connsiteY2" fmla="*/ 5869775 h 11096694"/>
              <a:gd name="connsiteX3" fmla="*/ 771070 w 778184"/>
              <a:gd name="connsiteY3" fmla="*/ 1178431 h 11096694"/>
              <a:gd name="connsiteX4" fmla="*/ 204523 w 778184"/>
              <a:gd name="connsiteY4" fmla="*/ -1 h 11096694"/>
              <a:gd name="connsiteX0" fmla="*/ 0 w 564969"/>
              <a:gd name="connsiteY0" fmla="*/ 11096696 h 11096696"/>
              <a:gd name="connsiteX1" fmla="*/ 304371 w 564969"/>
              <a:gd name="connsiteY1" fmla="*/ 6979734 h 11096696"/>
              <a:gd name="connsiteX2" fmla="*/ 562394 w 564969"/>
              <a:gd name="connsiteY2" fmla="*/ 5869777 h 11096696"/>
              <a:gd name="connsiteX3" fmla="*/ 142709 w 564969"/>
              <a:gd name="connsiteY3" fmla="*/ 2371166 h 11096696"/>
              <a:gd name="connsiteX4" fmla="*/ 204523 w 564969"/>
              <a:gd name="connsiteY4" fmla="*/ 1 h 11096696"/>
              <a:gd name="connsiteX0" fmla="*/ 591193 w 1156162"/>
              <a:gd name="connsiteY0" fmla="*/ 10547974 h 10547974"/>
              <a:gd name="connsiteX1" fmla="*/ 895564 w 1156162"/>
              <a:gd name="connsiteY1" fmla="*/ 6431012 h 10547974"/>
              <a:gd name="connsiteX2" fmla="*/ 1153587 w 1156162"/>
              <a:gd name="connsiteY2" fmla="*/ 5321055 h 10547974"/>
              <a:gd name="connsiteX3" fmla="*/ 733902 w 1156162"/>
              <a:gd name="connsiteY3" fmla="*/ 1822444 h 10547974"/>
              <a:gd name="connsiteX4" fmla="*/ 0 w 1156162"/>
              <a:gd name="connsiteY4" fmla="*/ 0 h 10547974"/>
              <a:gd name="connsiteX0" fmla="*/ 1251822 w 1816791"/>
              <a:gd name="connsiteY0" fmla="*/ 12677527 h 12677527"/>
              <a:gd name="connsiteX1" fmla="*/ 1556193 w 1816791"/>
              <a:gd name="connsiteY1" fmla="*/ 8560565 h 12677527"/>
              <a:gd name="connsiteX2" fmla="*/ 1814216 w 1816791"/>
              <a:gd name="connsiteY2" fmla="*/ 7450608 h 12677527"/>
              <a:gd name="connsiteX3" fmla="*/ 1394531 w 1816791"/>
              <a:gd name="connsiteY3" fmla="*/ 3951997 h 12677527"/>
              <a:gd name="connsiteX4" fmla="*/ -1 w 1816791"/>
              <a:gd name="connsiteY4" fmla="*/ 0 h 12677527"/>
              <a:gd name="connsiteX0" fmla="*/ 1319732 w 1816665"/>
              <a:gd name="connsiteY0" fmla="*/ 11643689 h 11643689"/>
              <a:gd name="connsiteX1" fmla="*/ 1556194 w 1816665"/>
              <a:gd name="connsiteY1" fmla="*/ 8560565 h 11643689"/>
              <a:gd name="connsiteX2" fmla="*/ 1814217 w 1816665"/>
              <a:gd name="connsiteY2" fmla="*/ 7450608 h 11643689"/>
              <a:gd name="connsiteX3" fmla="*/ 1394532 w 1816665"/>
              <a:gd name="connsiteY3" fmla="*/ 3951997 h 11643689"/>
              <a:gd name="connsiteX4" fmla="*/ 0 w 1816665"/>
              <a:gd name="connsiteY4" fmla="*/ 0 h 11643689"/>
              <a:gd name="connsiteX0" fmla="*/ 1319732 w 1816432"/>
              <a:gd name="connsiteY0" fmla="*/ 11643689 h 11643689"/>
              <a:gd name="connsiteX1" fmla="*/ 1464174 w 1816432"/>
              <a:gd name="connsiteY1" fmla="*/ 10420575 h 11643689"/>
              <a:gd name="connsiteX2" fmla="*/ 1556194 w 1816432"/>
              <a:gd name="connsiteY2" fmla="*/ 8560565 h 11643689"/>
              <a:gd name="connsiteX3" fmla="*/ 1814217 w 1816432"/>
              <a:gd name="connsiteY3" fmla="*/ 7450608 h 11643689"/>
              <a:gd name="connsiteX4" fmla="*/ 1394532 w 1816432"/>
              <a:gd name="connsiteY4" fmla="*/ 3951997 h 11643689"/>
              <a:gd name="connsiteX5" fmla="*/ 0 w 1816432"/>
              <a:gd name="connsiteY5" fmla="*/ 0 h 11643689"/>
              <a:gd name="connsiteX0" fmla="*/ 1319732 w 1575639"/>
              <a:gd name="connsiteY0" fmla="*/ 11643689 h 11643689"/>
              <a:gd name="connsiteX1" fmla="*/ 1464174 w 1575639"/>
              <a:gd name="connsiteY1" fmla="*/ 10420575 h 11643689"/>
              <a:gd name="connsiteX2" fmla="*/ 1556194 w 1575639"/>
              <a:gd name="connsiteY2" fmla="*/ 8560565 h 11643689"/>
              <a:gd name="connsiteX3" fmla="*/ 1561056 w 1575639"/>
              <a:gd name="connsiteY3" fmla="*/ 7614572 h 11643689"/>
              <a:gd name="connsiteX4" fmla="*/ 1394532 w 1575639"/>
              <a:gd name="connsiteY4" fmla="*/ 3951997 h 11643689"/>
              <a:gd name="connsiteX5" fmla="*/ 0 w 1575639"/>
              <a:gd name="connsiteY5"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394532 w 1577932"/>
              <a:gd name="connsiteY5" fmla="*/ 3951997 h 11643689"/>
              <a:gd name="connsiteX6" fmla="*/ 0 w 1577932"/>
              <a:gd name="connsiteY6"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665227 w 1577932"/>
              <a:gd name="connsiteY5" fmla="*/ 3984413 h 11643689"/>
              <a:gd name="connsiteX6" fmla="*/ 0 w 1577932"/>
              <a:gd name="connsiteY6"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162271 w 1577932"/>
              <a:gd name="connsiteY5" fmla="*/ 5334065 h 11643689"/>
              <a:gd name="connsiteX6" fmla="*/ 665227 w 1577932"/>
              <a:gd name="connsiteY6" fmla="*/ 3984413 h 11643689"/>
              <a:gd name="connsiteX7" fmla="*/ 0 w 1577932"/>
              <a:gd name="connsiteY7"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162271 w 1577932"/>
              <a:gd name="connsiteY5" fmla="*/ 5334065 h 11643689"/>
              <a:gd name="connsiteX6" fmla="*/ 665227 w 1577932"/>
              <a:gd name="connsiteY6" fmla="*/ 3984413 h 11643689"/>
              <a:gd name="connsiteX7" fmla="*/ 415347 w 1577932"/>
              <a:gd name="connsiteY7" fmla="*/ 3048491 h 11643689"/>
              <a:gd name="connsiteX8" fmla="*/ 0 w 1577932"/>
              <a:gd name="connsiteY8" fmla="*/ 0 h 11643689"/>
              <a:gd name="connsiteX0" fmla="*/ 1319732 w 1577932"/>
              <a:gd name="connsiteY0" fmla="*/ 11643689 h 11643689"/>
              <a:gd name="connsiteX1" fmla="*/ 1464174 w 1577932"/>
              <a:gd name="connsiteY1" fmla="*/ 10420575 h 11643689"/>
              <a:gd name="connsiteX2" fmla="*/ 1556194 w 1577932"/>
              <a:gd name="connsiteY2" fmla="*/ 8560565 h 11643689"/>
              <a:gd name="connsiteX3" fmla="*/ 1561056 w 1577932"/>
              <a:gd name="connsiteY3" fmla="*/ 7614572 h 11643689"/>
              <a:gd name="connsiteX4" fmla="*/ 1362984 w 1577932"/>
              <a:gd name="connsiteY4" fmla="*/ 5779370 h 11643689"/>
              <a:gd name="connsiteX5" fmla="*/ 1162271 w 1577932"/>
              <a:gd name="connsiteY5" fmla="*/ 5334065 h 11643689"/>
              <a:gd name="connsiteX6" fmla="*/ 665227 w 1577932"/>
              <a:gd name="connsiteY6" fmla="*/ 3984413 h 11643689"/>
              <a:gd name="connsiteX7" fmla="*/ 415347 w 1577932"/>
              <a:gd name="connsiteY7" fmla="*/ 3048491 h 11643689"/>
              <a:gd name="connsiteX8" fmla="*/ 0 w 1577932"/>
              <a:gd name="connsiteY8" fmla="*/ 0 h 11643689"/>
              <a:gd name="connsiteX0" fmla="*/ 1160460 w 1418660"/>
              <a:gd name="connsiteY0" fmla="*/ 10599063 h 10599063"/>
              <a:gd name="connsiteX1" fmla="*/ 1304902 w 1418660"/>
              <a:gd name="connsiteY1" fmla="*/ 9375949 h 10599063"/>
              <a:gd name="connsiteX2" fmla="*/ 1396922 w 1418660"/>
              <a:gd name="connsiteY2" fmla="*/ 7515939 h 10599063"/>
              <a:gd name="connsiteX3" fmla="*/ 1401784 w 1418660"/>
              <a:gd name="connsiteY3" fmla="*/ 6569946 h 10599063"/>
              <a:gd name="connsiteX4" fmla="*/ 1203712 w 1418660"/>
              <a:gd name="connsiteY4" fmla="*/ 4734744 h 10599063"/>
              <a:gd name="connsiteX5" fmla="*/ 1002999 w 1418660"/>
              <a:gd name="connsiteY5" fmla="*/ 4289439 h 10599063"/>
              <a:gd name="connsiteX6" fmla="*/ 505955 w 1418660"/>
              <a:gd name="connsiteY6" fmla="*/ 2939787 h 10599063"/>
              <a:gd name="connsiteX7" fmla="*/ 256075 w 1418660"/>
              <a:gd name="connsiteY7" fmla="*/ 2003865 h 10599063"/>
              <a:gd name="connsiteX8" fmla="*/ -1 w 1418660"/>
              <a:gd name="connsiteY8" fmla="*/ 0 h 10599063"/>
              <a:gd name="connsiteX0" fmla="*/ 1187706 w 1445906"/>
              <a:gd name="connsiteY0" fmla="*/ 10599063 h 10599063"/>
              <a:gd name="connsiteX1" fmla="*/ 1332148 w 1445906"/>
              <a:gd name="connsiteY1" fmla="*/ 9375949 h 10599063"/>
              <a:gd name="connsiteX2" fmla="*/ 1424168 w 1445906"/>
              <a:gd name="connsiteY2" fmla="*/ 7515939 h 10599063"/>
              <a:gd name="connsiteX3" fmla="*/ 1429030 w 1445906"/>
              <a:gd name="connsiteY3" fmla="*/ 6569946 h 10599063"/>
              <a:gd name="connsiteX4" fmla="*/ 1230958 w 1445906"/>
              <a:gd name="connsiteY4" fmla="*/ 4734744 h 10599063"/>
              <a:gd name="connsiteX5" fmla="*/ 1030245 w 1445906"/>
              <a:gd name="connsiteY5" fmla="*/ 4289439 h 10599063"/>
              <a:gd name="connsiteX6" fmla="*/ 533201 w 1445906"/>
              <a:gd name="connsiteY6" fmla="*/ 2939787 h 10599063"/>
              <a:gd name="connsiteX7" fmla="*/ 283321 w 1445906"/>
              <a:gd name="connsiteY7" fmla="*/ 2003865 h 10599063"/>
              <a:gd name="connsiteX8" fmla="*/ 27245 w 1445906"/>
              <a:gd name="connsiteY8" fmla="*/ 0 h 10599063"/>
              <a:gd name="connsiteX0" fmla="*/ 1156595 w 1445907"/>
              <a:gd name="connsiteY0" fmla="*/ 10710022 h 10710022"/>
              <a:gd name="connsiteX1" fmla="*/ 1332149 w 1445907"/>
              <a:gd name="connsiteY1" fmla="*/ 9375949 h 10710022"/>
              <a:gd name="connsiteX2" fmla="*/ 1424169 w 1445907"/>
              <a:gd name="connsiteY2" fmla="*/ 7515939 h 10710022"/>
              <a:gd name="connsiteX3" fmla="*/ 1429031 w 1445907"/>
              <a:gd name="connsiteY3" fmla="*/ 6569946 h 10710022"/>
              <a:gd name="connsiteX4" fmla="*/ 1230959 w 1445907"/>
              <a:gd name="connsiteY4" fmla="*/ 4734744 h 10710022"/>
              <a:gd name="connsiteX5" fmla="*/ 1030246 w 1445907"/>
              <a:gd name="connsiteY5" fmla="*/ 4289439 h 10710022"/>
              <a:gd name="connsiteX6" fmla="*/ 533202 w 1445907"/>
              <a:gd name="connsiteY6" fmla="*/ 2939787 h 10710022"/>
              <a:gd name="connsiteX7" fmla="*/ 283322 w 1445907"/>
              <a:gd name="connsiteY7" fmla="*/ 2003865 h 10710022"/>
              <a:gd name="connsiteX8" fmla="*/ 27246 w 1445907"/>
              <a:gd name="connsiteY8" fmla="*/ 0 h 1071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907" h="10710022">
                <a:moveTo>
                  <a:pt x="1156595" y="10710022"/>
                </a:moveTo>
                <a:cubicBezTo>
                  <a:pt x="1200838" y="10498747"/>
                  <a:pt x="1292739" y="9889803"/>
                  <a:pt x="1332149" y="9375949"/>
                </a:cubicBezTo>
                <a:cubicBezTo>
                  <a:pt x="1371559" y="8862095"/>
                  <a:pt x="1408022" y="7983606"/>
                  <a:pt x="1424169" y="7515939"/>
                </a:cubicBezTo>
                <a:cubicBezTo>
                  <a:pt x="1440316" y="7048272"/>
                  <a:pt x="1461233" y="7033478"/>
                  <a:pt x="1429031" y="6569946"/>
                </a:cubicBezTo>
                <a:cubicBezTo>
                  <a:pt x="1396829" y="6106414"/>
                  <a:pt x="1282142" y="5121436"/>
                  <a:pt x="1230959" y="4734744"/>
                </a:cubicBezTo>
                <a:cubicBezTo>
                  <a:pt x="1179776" y="4348052"/>
                  <a:pt x="1146539" y="4588598"/>
                  <a:pt x="1030246" y="4289439"/>
                </a:cubicBezTo>
                <a:cubicBezTo>
                  <a:pt x="913953" y="3990280"/>
                  <a:pt x="635066" y="3333958"/>
                  <a:pt x="533202" y="2939787"/>
                </a:cubicBezTo>
                <a:cubicBezTo>
                  <a:pt x="431338" y="2545616"/>
                  <a:pt x="394193" y="2667934"/>
                  <a:pt x="283322" y="2003865"/>
                </a:cubicBezTo>
                <a:cubicBezTo>
                  <a:pt x="-25283" y="1259177"/>
                  <a:pt x="-27658" y="584243"/>
                  <a:pt x="27246" y="0"/>
                </a:cubicBezTo>
              </a:path>
            </a:pathLst>
          </a:custGeom>
          <a:noFill/>
          <a:ln w="38100">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Left Brace 1"/>
          <p:cNvSpPr/>
          <p:nvPr/>
        </p:nvSpPr>
        <p:spPr>
          <a:xfrm rot="2258024">
            <a:off x="7550728" y="1349106"/>
            <a:ext cx="568864" cy="634935"/>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eft Brace 16"/>
          <p:cNvSpPr/>
          <p:nvPr/>
        </p:nvSpPr>
        <p:spPr>
          <a:xfrm rot="2470775">
            <a:off x="8030716" y="690339"/>
            <a:ext cx="626369" cy="788497"/>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Donut 30"/>
          <p:cNvSpPr/>
          <p:nvPr/>
        </p:nvSpPr>
        <p:spPr>
          <a:xfrm>
            <a:off x="7433310" y="2277528"/>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Donut 25"/>
          <p:cNvSpPr/>
          <p:nvPr/>
        </p:nvSpPr>
        <p:spPr>
          <a:xfrm>
            <a:off x="6629400" y="4898862"/>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Donut 31"/>
          <p:cNvSpPr/>
          <p:nvPr/>
        </p:nvSpPr>
        <p:spPr>
          <a:xfrm>
            <a:off x="6561423" y="5281315"/>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Donut 32"/>
          <p:cNvSpPr/>
          <p:nvPr/>
        </p:nvSpPr>
        <p:spPr>
          <a:xfrm>
            <a:off x="6334496" y="5782935"/>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Donut 33"/>
          <p:cNvSpPr/>
          <p:nvPr/>
        </p:nvSpPr>
        <p:spPr>
          <a:xfrm>
            <a:off x="6998970" y="3029212"/>
            <a:ext cx="434340" cy="361950"/>
          </a:xfrm>
          <a:prstGeom prst="donut">
            <a:avLst>
              <a:gd name="adj" fmla="val 10417"/>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ounded Rectangular Callout 37"/>
          <p:cNvSpPr/>
          <p:nvPr/>
        </p:nvSpPr>
        <p:spPr>
          <a:xfrm>
            <a:off x="4064476" y="4394552"/>
            <a:ext cx="2270275" cy="366840"/>
          </a:xfrm>
          <a:prstGeom prst="wedgeRoundRectCallout">
            <a:avLst>
              <a:gd name="adj1" fmla="val 70704"/>
              <a:gd name="adj2" fmla="val 13780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 Long Neck </a:t>
            </a:r>
          </a:p>
        </p:txBody>
      </p:sp>
      <p:sp>
        <p:nvSpPr>
          <p:cNvPr id="39" name="Rounded Rectangular Callout 38"/>
          <p:cNvSpPr/>
          <p:nvPr/>
        </p:nvSpPr>
        <p:spPr>
          <a:xfrm>
            <a:off x="4343401" y="2878723"/>
            <a:ext cx="256856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 Angola/</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Robinsonville</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0" name="Rounded Rectangular Callout 39"/>
          <p:cNvSpPr/>
          <p:nvPr/>
        </p:nvSpPr>
        <p:spPr>
          <a:xfrm>
            <a:off x="4171828" y="5103209"/>
            <a:ext cx="227027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 Bay Farm/Autumn </a:t>
            </a:r>
          </a:p>
        </p:txBody>
      </p:sp>
      <p:sp>
        <p:nvSpPr>
          <p:cNvPr id="41" name="Rounded Rectangular Callout 40"/>
          <p:cNvSpPr/>
          <p:nvPr/>
        </p:nvSpPr>
        <p:spPr>
          <a:xfrm>
            <a:off x="3995604" y="5634213"/>
            <a:ext cx="2270275" cy="366840"/>
          </a:xfrm>
          <a:prstGeom prst="wedgeRoundRectCallout">
            <a:avLst>
              <a:gd name="adj1" fmla="val 61510"/>
              <a:gd name="adj2" fmla="val 4568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SR 24 @ Mount Joy </a:t>
            </a:r>
          </a:p>
        </p:txBody>
      </p:sp>
      <p:sp>
        <p:nvSpPr>
          <p:cNvPr id="43" name="Rounded Rectangular Callout 42"/>
          <p:cNvSpPr/>
          <p:nvPr/>
        </p:nvSpPr>
        <p:spPr>
          <a:xfrm>
            <a:off x="921111" y="5653651"/>
            <a:ext cx="2270275" cy="327964"/>
          </a:xfrm>
          <a:prstGeom prst="wedgeRoundRectCallout">
            <a:avLst>
              <a:gd name="adj1" fmla="val 58890"/>
              <a:gd name="adj2" fmla="val 1988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North Millsboro Bypass</a:t>
            </a:r>
          </a:p>
        </p:txBody>
      </p:sp>
      <p:sp>
        <p:nvSpPr>
          <p:cNvPr id="29" name="Rounded Rectangular Callout 26">
            <a:extLst>
              <a:ext uri="{FF2B5EF4-FFF2-40B4-BE49-F238E27FC236}">
                <a16:creationId xmlns:a16="http://schemas.microsoft.com/office/drawing/2014/main" id="{DA6982AE-E1AC-426A-979F-009651B2CB4C}"/>
              </a:ext>
            </a:extLst>
          </p:cNvPr>
          <p:cNvSpPr/>
          <p:nvPr/>
        </p:nvSpPr>
        <p:spPr>
          <a:xfrm>
            <a:off x="4986998" y="78014"/>
            <a:ext cx="2270275" cy="394759"/>
          </a:xfrm>
          <a:prstGeom prst="wedgeRoundRectCallout">
            <a:avLst>
              <a:gd name="adj1" fmla="val 65868"/>
              <a:gd name="adj2" fmla="val 5717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Plantation Road, Phase 1</a:t>
            </a:r>
          </a:p>
        </p:txBody>
      </p:sp>
      <p:sp>
        <p:nvSpPr>
          <p:cNvPr id="30" name="Rounded Rectangular Callout 27">
            <a:extLst>
              <a:ext uri="{FF2B5EF4-FFF2-40B4-BE49-F238E27FC236}">
                <a16:creationId xmlns:a16="http://schemas.microsoft.com/office/drawing/2014/main" id="{8A803CEC-7F45-453B-8253-A2525BC66FE7}"/>
              </a:ext>
            </a:extLst>
          </p:cNvPr>
          <p:cNvSpPr/>
          <p:nvPr/>
        </p:nvSpPr>
        <p:spPr>
          <a:xfrm>
            <a:off x="8341388" y="243664"/>
            <a:ext cx="2270275" cy="394759"/>
          </a:xfrm>
          <a:prstGeom prst="wedgeRoundRectCallout">
            <a:avLst>
              <a:gd name="adj1" fmla="val -53160"/>
              <a:gd name="adj2" fmla="val 10211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Plantation Road, Phase 2</a:t>
            </a:r>
          </a:p>
        </p:txBody>
      </p:sp>
      <p:grpSp>
        <p:nvGrpSpPr>
          <p:cNvPr id="35" name="Group 34">
            <a:extLst>
              <a:ext uri="{FF2B5EF4-FFF2-40B4-BE49-F238E27FC236}">
                <a16:creationId xmlns:a16="http://schemas.microsoft.com/office/drawing/2014/main" id="{BB18D613-A7C5-4F8C-BE00-E7D92D058FC6}"/>
              </a:ext>
            </a:extLst>
          </p:cNvPr>
          <p:cNvGrpSpPr/>
          <p:nvPr/>
        </p:nvGrpSpPr>
        <p:grpSpPr>
          <a:xfrm>
            <a:off x="8456843" y="4784356"/>
            <a:ext cx="3735157" cy="1934601"/>
            <a:chOff x="7675166" y="4976812"/>
            <a:chExt cx="3735157" cy="1934601"/>
          </a:xfrm>
        </p:grpSpPr>
        <p:sp>
          <p:nvSpPr>
            <p:cNvPr id="36" name="Rectangle: Rounded Corners 35">
              <a:extLst>
                <a:ext uri="{FF2B5EF4-FFF2-40B4-BE49-F238E27FC236}">
                  <a16:creationId xmlns:a16="http://schemas.microsoft.com/office/drawing/2014/main" id="{5841F576-F6E1-4F5F-BF40-848FF6F33880}"/>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C5BABE1-8FE0-48D9-9EFF-DB3E712D6EA6}"/>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4" name="TextBox 43">
              <a:extLst>
                <a:ext uri="{FF2B5EF4-FFF2-40B4-BE49-F238E27FC236}">
                  <a16:creationId xmlns:a16="http://schemas.microsoft.com/office/drawing/2014/main" id="{917A8F68-F13B-4BFF-93BC-46ACBB0D6194}"/>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5" name="Rectangle 44">
              <a:extLst>
                <a:ext uri="{FF2B5EF4-FFF2-40B4-BE49-F238E27FC236}">
                  <a16:creationId xmlns:a16="http://schemas.microsoft.com/office/drawing/2014/main" id="{BD5259F2-AF7D-4650-8026-A09F603E8929}"/>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6" name="TextBox 45">
              <a:extLst>
                <a:ext uri="{FF2B5EF4-FFF2-40B4-BE49-F238E27FC236}">
                  <a16:creationId xmlns:a16="http://schemas.microsoft.com/office/drawing/2014/main" id="{8692FA7B-EE65-46B2-B2EA-662C16118BD7}"/>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47" name="Rectangle 46">
              <a:extLst>
                <a:ext uri="{FF2B5EF4-FFF2-40B4-BE49-F238E27FC236}">
                  <a16:creationId xmlns:a16="http://schemas.microsoft.com/office/drawing/2014/main" id="{CFD99A03-0FC6-4DB0-8FF1-80735B742946}"/>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8" name="TextBox 47">
              <a:extLst>
                <a:ext uri="{FF2B5EF4-FFF2-40B4-BE49-F238E27FC236}">
                  <a16:creationId xmlns:a16="http://schemas.microsoft.com/office/drawing/2014/main" id="{A139DB27-7759-4057-853F-C56362968931}"/>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49" name="Picture 10" descr="C:\Users\Robert.McCleary\AppData\Local\Microsoft\Windows\Temporary Internet Files\Content.IE5\E37VO5L9\600px-Red_check.svg[1].png">
              <a:extLst>
                <a:ext uri="{FF2B5EF4-FFF2-40B4-BE49-F238E27FC236}">
                  <a16:creationId xmlns:a16="http://schemas.microsoft.com/office/drawing/2014/main" id="{7DA70A2C-E186-48F8-97BA-7462152148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67CD878E-647C-47D2-A6A6-F58EE08FE45D}"/>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1" name="TextBox 50">
              <a:extLst>
                <a:ext uri="{FF2B5EF4-FFF2-40B4-BE49-F238E27FC236}">
                  <a16:creationId xmlns:a16="http://schemas.microsoft.com/office/drawing/2014/main" id="{43257F79-47D5-4612-98B5-6FA20CCBFAD0}"/>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52" name="Freeform: Shape 51">
            <a:extLst>
              <a:ext uri="{FF2B5EF4-FFF2-40B4-BE49-F238E27FC236}">
                <a16:creationId xmlns:a16="http://schemas.microsoft.com/office/drawing/2014/main" id="{0EE82832-6479-4D09-81C9-7A8D8356D910}"/>
              </a:ext>
            </a:extLst>
          </p:cNvPr>
          <p:cNvSpPr>
            <a:spLocks noChangeAspect="1"/>
          </p:cNvSpPr>
          <p:nvPr/>
        </p:nvSpPr>
        <p:spPr>
          <a:xfrm>
            <a:off x="2653929" y="6437944"/>
            <a:ext cx="1366838" cy="141687"/>
          </a:xfrm>
          <a:custGeom>
            <a:avLst/>
            <a:gdLst>
              <a:gd name="connsiteX0" fmla="*/ 390525 w 390525"/>
              <a:gd name="connsiteY0" fmla="*/ 30957 h 40482"/>
              <a:gd name="connsiteX1" fmla="*/ 240506 w 390525"/>
              <a:gd name="connsiteY1" fmla="*/ 0 h 40482"/>
              <a:gd name="connsiteX2" fmla="*/ 92868 w 390525"/>
              <a:gd name="connsiteY2" fmla="*/ 16669 h 40482"/>
              <a:gd name="connsiteX3" fmla="*/ 0 w 390525"/>
              <a:gd name="connsiteY3" fmla="*/ 40482 h 40482"/>
            </a:gdLst>
            <a:ahLst/>
            <a:cxnLst>
              <a:cxn ang="0">
                <a:pos x="connsiteX0" y="connsiteY0"/>
              </a:cxn>
              <a:cxn ang="0">
                <a:pos x="connsiteX1" y="connsiteY1"/>
              </a:cxn>
              <a:cxn ang="0">
                <a:pos x="connsiteX2" y="connsiteY2"/>
              </a:cxn>
              <a:cxn ang="0">
                <a:pos x="connsiteX3" y="connsiteY3"/>
              </a:cxn>
            </a:cxnLst>
            <a:rect l="l" t="t" r="r" b="b"/>
            <a:pathLst>
              <a:path w="390525" h="40482">
                <a:moveTo>
                  <a:pt x="390525" y="30957"/>
                </a:moveTo>
                <a:lnTo>
                  <a:pt x="240506" y="0"/>
                </a:lnTo>
                <a:lnTo>
                  <a:pt x="92868" y="16669"/>
                </a:lnTo>
                <a:lnTo>
                  <a:pt x="0" y="40482"/>
                </a:ln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497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061"/>
            <a:ext cx="10972800" cy="1325600"/>
          </a:xfrm>
        </p:spPr>
        <p:txBody>
          <a:bodyPr/>
          <a:lstStyle/>
          <a:p>
            <a:pPr algn="ctr"/>
            <a:r>
              <a:rPr lang="en-US" dirty="0"/>
              <a:t>Thank You!</a:t>
            </a:r>
          </a:p>
        </p:txBody>
      </p:sp>
      <p:sp>
        <p:nvSpPr>
          <p:cNvPr id="3" name="Text Placeholder 2"/>
          <p:cNvSpPr>
            <a:spLocks noGrp="1"/>
          </p:cNvSpPr>
          <p:nvPr>
            <p:ph type="body" idx="1"/>
          </p:nvPr>
        </p:nvSpPr>
        <p:spPr>
          <a:xfrm>
            <a:off x="609604" y="1658989"/>
            <a:ext cx="10972796" cy="4840400"/>
          </a:xfrm>
        </p:spPr>
        <p:txBody>
          <a:bodyPr anchor="ctr"/>
          <a:lstStyle/>
          <a:p>
            <a:pPr algn="ctr"/>
            <a:r>
              <a:rPr lang="en-US" dirty="0"/>
              <a:t>Mark Luszcz</a:t>
            </a:r>
          </a:p>
          <a:p>
            <a:pPr algn="ctr"/>
            <a:r>
              <a:rPr lang="en-US" dirty="0"/>
              <a:t>Delaware Department of Transportation</a:t>
            </a:r>
          </a:p>
          <a:p>
            <a:pPr algn="ctr"/>
            <a:r>
              <a:rPr lang="en-US" dirty="0"/>
              <a:t>Division of Transportation Solutions</a:t>
            </a:r>
          </a:p>
          <a:p>
            <a:pPr algn="ctr"/>
            <a:r>
              <a:rPr lang="en-US" dirty="0"/>
              <a:t>Deputy Director (Design)</a:t>
            </a:r>
          </a:p>
          <a:p>
            <a:pPr algn="ctr"/>
            <a:r>
              <a:rPr lang="en-US" dirty="0">
                <a:hlinkClick r:id="rId3"/>
              </a:rPr>
              <a:t>Mark.Luszcz@Delaware.gov</a:t>
            </a:r>
            <a:endParaRPr lang="en-US" dirty="0"/>
          </a:p>
          <a:p>
            <a:pPr algn="ctr"/>
            <a:r>
              <a:rPr lang="en-US" dirty="0"/>
              <a:t>302-760-2356</a:t>
            </a:r>
          </a:p>
        </p:txBody>
      </p:sp>
    </p:spTree>
    <p:extLst>
      <p:ext uri="{BB962C8B-B14F-4D97-AF65-F5344CB8AC3E}">
        <p14:creationId xmlns:p14="http://schemas.microsoft.com/office/powerpoint/2010/main" val="1980090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r>
              <a:rPr lang="en-US" sz="3200" dirty="0"/>
              <a:t>www.deldot.gov/projects</a:t>
            </a:r>
            <a:endParaRPr sz="3200" dirty="0"/>
          </a:p>
        </p:txBody>
      </p:sp>
      <p:sp>
        <p:nvSpPr>
          <p:cNvPr id="5" name="Shape 42"/>
          <p:cNvSpPr txBox="1">
            <a:spLocks/>
          </p:cNvSpPr>
          <p:nvPr/>
        </p:nvSpPr>
        <p:spPr>
          <a:xfrm>
            <a:off x="655320" y="1325458"/>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algn="ctr">
              <a:buClr>
                <a:srgbClr val="FFFFFF"/>
              </a:buClr>
            </a:pPr>
            <a:endParaRPr lang="en" sz="6000" i="1" kern="0" dirty="0">
              <a:solidFill>
                <a:srgbClr val="FFFFFF"/>
              </a:solidFill>
            </a:endParaRPr>
          </a:p>
          <a:p>
            <a:pPr algn="ctr">
              <a:buClr>
                <a:srgbClr val="FFFFFF"/>
              </a:buClr>
            </a:pPr>
            <a:endParaRPr lang="en" sz="6000" i="1" kern="0" dirty="0">
              <a:solidFill>
                <a:srgbClr val="FFFFFF"/>
              </a:solidFill>
            </a:endParaRPr>
          </a:p>
          <a:p>
            <a:pPr algn="ctr">
              <a:buClr>
                <a:srgbClr val="FFFFFF"/>
              </a:buClr>
            </a:pPr>
            <a:r>
              <a:rPr lang="en" sz="6000" i="1" kern="0" dirty="0">
                <a:solidFill>
                  <a:srgbClr val="FFFFFF"/>
                </a:solidFill>
              </a:rPr>
              <a:t>Project Updates</a:t>
            </a:r>
          </a:p>
          <a:p>
            <a:pPr algn="ctr">
              <a:buClr>
                <a:srgbClr val="FFFFFF"/>
              </a:buClr>
            </a:pPr>
            <a:r>
              <a:rPr lang="en" sz="6000" i="1" kern="0" dirty="0">
                <a:solidFill>
                  <a:srgbClr val="FFFFFF"/>
                </a:solidFill>
              </a:rPr>
              <a:t>Corridor Approach</a:t>
            </a:r>
          </a:p>
        </p:txBody>
      </p:sp>
      <p:pic>
        <p:nvPicPr>
          <p:cNvPr id="2" name="Picture 1">
            <a:extLst>
              <a:ext uri="{FF2B5EF4-FFF2-40B4-BE49-F238E27FC236}">
                <a16:creationId xmlns:a16="http://schemas.microsoft.com/office/drawing/2014/main" id="{68779F94-31E9-434D-A32A-8E7485F13CB4}"/>
              </a:ext>
            </a:extLst>
          </p:cNvPr>
          <p:cNvPicPr>
            <a:picLocks noChangeAspect="1"/>
          </p:cNvPicPr>
          <p:nvPr/>
        </p:nvPicPr>
        <p:blipFill>
          <a:blip r:embed="rId4"/>
          <a:stretch>
            <a:fillRect/>
          </a:stretch>
        </p:blipFill>
        <p:spPr>
          <a:xfrm>
            <a:off x="3403249" y="2386590"/>
            <a:ext cx="5476942" cy="3292685"/>
          </a:xfrm>
          <a:prstGeom prst="rect">
            <a:avLst/>
          </a:prstGeom>
        </p:spPr>
      </p:pic>
    </p:spTree>
    <p:extLst>
      <p:ext uri="{BB962C8B-B14F-4D97-AF65-F5344CB8AC3E}">
        <p14:creationId xmlns:p14="http://schemas.microsoft.com/office/powerpoint/2010/main" val="145763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Shape 41"/>
          <p:cNvPicPr preferRelativeResize="0"/>
          <p:nvPr/>
        </p:nvPicPr>
        <p:blipFill>
          <a:blip r:embed="rId3">
            <a:alphaModFix/>
          </a:blip>
          <a:stretch>
            <a:fillRect/>
          </a:stretch>
        </p:blipFill>
        <p:spPr>
          <a:xfrm>
            <a:off x="1981200" y="0"/>
            <a:ext cx="8321040" cy="6858000"/>
          </a:xfrm>
          <a:prstGeom prst="rect">
            <a:avLst/>
          </a:prstGeom>
          <a:noFill/>
          <a:ln>
            <a:noFill/>
          </a:ln>
        </p:spPr>
      </p:pic>
      <p:sp>
        <p:nvSpPr>
          <p:cNvPr id="43" name="Shape 43"/>
          <p:cNvSpPr txBox="1">
            <a:spLocks noGrp="1"/>
          </p:cNvSpPr>
          <p:nvPr>
            <p:ph type="subTitle" idx="1"/>
          </p:nvPr>
        </p:nvSpPr>
        <p:spPr>
          <a:xfrm>
            <a:off x="609600" y="5826009"/>
            <a:ext cx="10972800" cy="1031999"/>
          </a:xfrm>
          <a:prstGeom prst="rect">
            <a:avLst/>
          </a:prstGeom>
        </p:spPr>
        <p:txBody>
          <a:bodyPr lIns="91425" tIns="91425" rIns="91425" bIns="91425" anchor="t" anchorCtr="0">
            <a:noAutofit/>
          </a:bodyPr>
          <a:lstStyle/>
          <a:p>
            <a:pPr algn="ctr"/>
            <a:endParaRPr sz="1200" dirty="0"/>
          </a:p>
        </p:txBody>
      </p:sp>
      <p:sp>
        <p:nvSpPr>
          <p:cNvPr id="5" name="Shape 42"/>
          <p:cNvSpPr txBox="1">
            <a:spLocks/>
          </p:cNvSpPr>
          <p:nvPr/>
        </p:nvSpPr>
        <p:spPr>
          <a:xfrm>
            <a:off x="609600" y="3124206"/>
            <a:ext cx="10972800" cy="914399"/>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1pPr>
            <a:lvl2pPr marR="0" algn="r" rtl="0">
              <a:lnSpc>
                <a:spcPct val="100000"/>
              </a:lnSpc>
              <a:spcBef>
                <a:spcPts val="0"/>
              </a:spcBef>
              <a:spcAft>
                <a:spcPts val="0"/>
              </a:spcAft>
              <a:buClr>
                <a:schemeClr val="lt1"/>
              </a:buClr>
              <a:buSzPct val="100000"/>
              <a:buFont typeface="Trebuchet MS"/>
              <a:buNone/>
              <a:defRPr sz="4800" b="1" i="0" u="none" strike="noStrike" cap="none" baseline="0">
                <a:solidFill>
                  <a:schemeClr val="lt1"/>
                </a:solidFill>
                <a:latin typeface="Trebuchet MS"/>
                <a:ea typeface="Trebuchet MS"/>
                <a:cs typeface="Trebuchet MS"/>
                <a:sym typeface="Trebuchet MS"/>
                <a:rtl val="0"/>
              </a:defRPr>
            </a:lvl2pPr>
            <a:lvl3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3pPr>
            <a:lvl4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4pPr>
            <a:lvl5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5pPr>
            <a:lvl6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6pPr>
            <a:lvl7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7pPr>
            <a:lvl8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8pPr>
            <a:lvl9pPr algn="r">
              <a:spcBef>
                <a:spcPts val="0"/>
              </a:spcBef>
              <a:buClr>
                <a:schemeClr val="lt1"/>
              </a:buClr>
              <a:buSzPct val="100000"/>
              <a:buFont typeface="Trebuchet MS"/>
              <a:buNone/>
              <a:defRPr sz="4800" b="1">
                <a:solidFill>
                  <a:schemeClr val="lt1"/>
                </a:solidFill>
                <a:latin typeface="Trebuchet MS"/>
                <a:ea typeface="Trebuchet MS"/>
                <a:cs typeface="Trebuchet MS"/>
                <a:sym typeface="Trebuchet MS"/>
              </a:defRPr>
            </a:lvl9pPr>
          </a:lstStyle>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a:p>
            <a:pPr marL="0" marR="0" lvl="0" indent="0" algn="ctr" defTabSz="914400" rtl="0" eaLnBrk="1" fontAlgn="auto" latinLnBrk="0" hangingPunct="1">
              <a:lnSpc>
                <a:spcPct val="100000"/>
              </a:lnSpc>
              <a:spcBef>
                <a:spcPts val="0"/>
              </a:spcBef>
              <a:spcAft>
                <a:spcPts val="0"/>
              </a:spcAft>
              <a:buClr>
                <a:srgbClr val="FFFFFF"/>
              </a:buClr>
              <a:buSzPct val="100000"/>
              <a:buFont typeface="Trebuchet MS"/>
              <a:buNone/>
              <a:tabLst/>
              <a:defRPr/>
            </a:pPr>
            <a:r>
              <a:rPr kumimoji="0" lang="en-US" sz="6000" b="1" i="1" u="none" strike="noStrike" kern="0" cap="none" spc="0" normalizeH="0" baseline="0" noProof="0" dirty="0">
                <a:ln>
                  <a:noFill/>
                </a:ln>
                <a:solidFill>
                  <a:srgbClr val="FFFFFF"/>
                </a:solidFill>
                <a:effectLst/>
                <a:uLnTx/>
                <a:uFillTx/>
                <a:latin typeface="Trebuchet MS"/>
                <a:sym typeface="Trebuchet MS"/>
                <a:rtl val="0"/>
              </a:rPr>
              <a:t>New Castle County</a:t>
            </a:r>
            <a:endParaRPr kumimoji="0" lang="en" sz="6000" b="1" i="1" u="none" strike="noStrike" kern="0" cap="none" spc="0" normalizeH="0" baseline="0" noProof="0" dirty="0">
              <a:ln>
                <a:noFill/>
              </a:ln>
              <a:solidFill>
                <a:srgbClr val="FFFFFF"/>
              </a:solidFill>
              <a:effectLst/>
              <a:uLnTx/>
              <a:uFillTx/>
              <a:latin typeface="Trebuchet MS"/>
              <a:sym typeface="Trebuchet MS"/>
              <a:rtl val="0"/>
            </a:endParaRPr>
          </a:p>
        </p:txBody>
      </p:sp>
    </p:spTree>
    <p:extLst>
      <p:ext uri="{BB962C8B-B14F-4D97-AF65-F5344CB8AC3E}">
        <p14:creationId xmlns:p14="http://schemas.microsoft.com/office/powerpoint/2010/main" val="50962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B9EE3C0-54CA-42AF-9BB6-84DB90BC7D95}"/>
              </a:ext>
            </a:extLst>
          </p:cNvPr>
          <p:cNvSpPr txBox="1">
            <a:spLocks/>
          </p:cNvSpPr>
          <p:nvPr/>
        </p:nvSpPr>
        <p:spPr>
          <a:xfrm>
            <a:off x="990600" y="1978025"/>
            <a:ext cx="10515600" cy="4775509"/>
          </a:xfrm>
          <a:prstGeom prst="rect">
            <a:avLst/>
          </a:prstGeom>
        </p:spPr>
        <p:txBody>
          <a:bodyPr vert="horz" lIns="91440" tIns="45720" rIns="91440" bIns="45720" rtlCol="0">
            <a:normAutofit/>
          </a:bodyPr>
          <a:lstStyle>
            <a:lvl1pPr marL="205740" indent="-205740" algn="l" defTabSz="822960" rtl="0" eaLnBrk="1" latinLnBrk="0" hangingPunct="1">
              <a:lnSpc>
                <a:spcPct val="90000"/>
              </a:lnSpc>
              <a:spcBef>
                <a:spcPts val="900"/>
              </a:spcBef>
              <a:buClr>
                <a:schemeClr val="accent3"/>
              </a:buClr>
              <a:buFont typeface="Wingdings" panose="05000000000000000000" pitchFamily="2" charset="2"/>
              <a:buChar char="§"/>
              <a:defRPr sz="2160" kern="1200">
                <a:solidFill>
                  <a:schemeClr val="tx2"/>
                </a:solidFill>
                <a:latin typeface="+mn-lt"/>
                <a:ea typeface="+mn-ea"/>
                <a:cs typeface="+mn-cs"/>
              </a:defRPr>
            </a:lvl1pPr>
            <a:lvl2pPr marL="617220" indent="-205740" algn="l" defTabSz="822960" rtl="0" eaLnBrk="1" latinLnBrk="0" hangingPunct="1">
              <a:lnSpc>
                <a:spcPct val="90000"/>
              </a:lnSpc>
              <a:spcBef>
                <a:spcPts val="450"/>
              </a:spcBef>
              <a:buClr>
                <a:schemeClr val="accent3"/>
              </a:buClr>
              <a:buFont typeface="Wingdings" panose="05000000000000000000" pitchFamily="2" charset="2"/>
              <a:buChar char="§"/>
              <a:defRPr sz="1800" kern="1200">
                <a:solidFill>
                  <a:schemeClr val="tx2"/>
                </a:solidFill>
                <a:latin typeface="+mn-lt"/>
                <a:ea typeface="+mn-ea"/>
                <a:cs typeface="+mn-cs"/>
              </a:defRPr>
            </a:lvl2pPr>
            <a:lvl3pPr marL="1028700" indent="-205740" algn="l" defTabSz="822960" rtl="0" eaLnBrk="1" latinLnBrk="0" hangingPunct="1">
              <a:lnSpc>
                <a:spcPct val="90000"/>
              </a:lnSpc>
              <a:spcBef>
                <a:spcPts val="450"/>
              </a:spcBef>
              <a:buClr>
                <a:schemeClr val="accent3"/>
              </a:buClr>
              <a:buFont typeface="Wingdings" panose="05000000000000000000" pitchFamily="2" charset="2"/>
              <a:buChar char="§"/>
              <a:defRPr sz="1620" kern="1200">
                <a:solidFill>
                  <a:schemeClr val="tx2"/>
                </a:solidFill>
                <a:latin typeface="+mn-lt"/>
                <a:ea typeface="+mn-ea"/>
                <a:cs typeface="+mn-cs"/>
              </a:defRPr>
            </a:lvl3pPr>
            <a:lvl4pPr marL="1440180" indent="-205740" algn="l" defTabSz="822960" rtl="0" eaLnBrk="1" latinLnBrk="0" hangingPunct="1">
              <a:lnSpc>
                <a:spcPct val="90000"/>
              </a:lnSpc>
              <a:spcBef>
                <a:spcPts val="450"/>
              </a:spcBef>
              <a:buClr>
                <a:schemeClr val="accent3"/>
              </a:buClr>
              <a:buFont typeface="Wingdings" panose="05000000000000000000" pitchFamily="2" charset="2"/>
              <a:buChar char="§"/>
              <a:defRPr sz="1440" kern="1200">
                <a:solidFill>
                  <a:schemeClr val="tx2"/>
                </a:solidFill>
                <a:latin typeface="+mn-lt"/>
                <a:ea typeface="+mn-ea"/>
                <a:cs typeface="+mn-cs"/>
              </a:defRPr>
            </a:lvl4pPr>
            <a:lvl5pPr marL="1851660" indent="-205740" algn="l" defTabSz="822960" rtl="0" eaLnBrk="1" latinLnBrk="0" hangingPunct="1">
              <a:lnSpc>
                <a:spcPct val="90000"/>
              </a:lnSpc>
              <a:spcBef>
                <a:spcPts val="450"/>
              </a:spcBef>
              <a:buClr>
                <a:schemeClr val="accent3"/>
              </a:buClr>
              <a:buFont typeface="Wingdings" panose="05000000000000000000" pitchFamily="2" charset="2"/>
              <a:buChar char="§"/>
              <a:defRPr sz="1260" kern="1200">
                <a:solidFill>
                  <a:schemeClr val="tx2"/>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r>
              <a:rPr lang="en-US" dirty="0">
                <a:solidFill>
                  <a:schemeClr val="tx1"/>
                </a:solidFill>
                <a:latin typeface="Trebuchet MS" panose="020B0603020202020204" pitchFamily="34" charset="0"/>
              </a:rPr>
              <a:t>Extends from I-495 / I-95 split to US 202 (Concord Pike)</a:t>
            </a:r>
          </a:p>
          <a:p>
            <a:pPr lvl="1"/>
            <a:r>
              <a:rPr lang="en-US" dirty="0">
                <a:solidFill>
                  <a:schemeClr val="tx1"/>
                </a:solidFill>
                <a:latin typeface="Trebuchet MS" panose="020B0603020202020204" pitchFamily="34" charset="0"/>
              </a:rPr>
              <a:t>CM/GC – Kiewit</a:t>
            </a:r>
          </a:p>
          <a:p>
            <a:r>
              <a:rPr lang="en-US" dirty="0">
                <a:solidFill>
                  <a:schemeClr val="tx1"/>
                </a:solidFill>
                <a:latin typeface="Trebuchet MS" panose="020B0603020202020204" pitchFamily="34" charset="0"/>
              </a:rPr>
              <a:t>Elimination of S. Jackson Street ramp to I-95 SB</a:t>
            </a:r>
          </a:p>
          <a:p>
            <a:pPr lvl="1"/>
            <a:r>
              <a:rPr lang="en-US" dirty="0">
                <a:solidFill>
                  <a:schemeClr val="tx1"/>
                </a:solidFill>
                <a:latin typeface="Trebuchet MS" panose="020B0603020202020204" pitchFamily="34" charset="0"/>
              </a:rPr>
              <a:t>New 2nd Street on-ramp to I-95 SB</a:t>
            </a:r>
          </a:p>
          <a:p>
            <a:r>
              <a:rPr lang="en-US" dirty="0">
                <a:solidFill>
                  <a:schemeClr val="tx1"/>
                </a:solidFill>
                <a:latin typeface="Trebuchet MS" panose="020B0603020202020204" pitchFamily="34" charset="0"/>
              </a:rPr>
              <a:t>Advanced projects </a:t>
            </a:r>
          </a:p>
          <a:p>
            <a:r>
              <a:rPr lang="en-US" dirty="0">
                <a:solidFill>
                  <a:schemeClr val="tx1"/>
                </a:solidFill>
                <a:latin typeface="Trebuchet MS" panose="020B0603020202020204" pitchFamily="34" charset="0"/>
              </a:rPr>
              <a:t>Break-out projects </a:t>
            </a:r>
          </a:p>
          <a:p>
            <a:r>
              <a:rPr lang="en-US" dirty="0">
                <a:solidFill>
                  <a:schemeClr val="tx1"/>
                </a:solidFill>
                <a:latin typeface="Trebuchet MS" panose="020B0603020202020204" pitchFamily="34" charset="0"/>
              </a:rPr>
              <a:t>Mainline construction scheduled to start in March 2021</a:t>
            </a:r>
          </a:p>
          <a:p>
            <a:pPr lvl="1"/>
            <a:r>
              <a:rPr lang="en-US" dirty="0">
                <a:solidFill>
                  <a:schemeClr val="tx1"/>
                </a:solidFill>
                <a:latin typeface="Trebuchet MS" panose="020B0603020202020204" pitchFamily="34" charset="0"/>
              </a:rPr>
              <a:t>Long-term lane closures on I-95 are planned to start </a:t>
            </a:r>
            <a:r>
              <a:rPr lang="en-US" b="1" dirty="0">
                <a:solidFill>
                  <a:schemeClr val="tx1"/>
                </a:solidFill>
                <a:latin typeface="Trebuchet MS" panose="020B0603020202020204" pitchFamily="34" charset="0"/>
              </a:rPr>
              <a:t>Friday, February 19, 2021</a:t>
            </a:r>
          </a:p>
          <a:p>
            <a:r>
              <a:rPr lang="en-US" dirty="0">
                <a:solidFill>
                  <a:schemeClr val="tx1"/>
                </a:solidFill>
                <a:latin typeface="Trebuchet MS" panose="020B0603020202020204" pitchFamily="34" charset="0"/>
              </a:rPr>
              <a:t>2 years or less of reduced lane capacity on I-95</a:t>
            </a:r>
          </a:p>
        </p:txBody>
      </p:sp>
      <p:sp>
        <p:nvSpPr>
          <p:cNvPr id="2" name="Title 1">
            <a:extLst>
              <a:ext uri="{FF2B5EF4-FFF2-40B4-BE49-F238E27FC236}">
                <a16:creationId xmlns:a16="http://schemas.microsoft.com/office/drawing/2014/main" id="{D534B10E-8F4F-4A73-9A3A-6705FE827084}"/>
              </a:ext>
            </a:extLst>
          </p:cNvPr>
          <p:cNvSpPr>
            <a:spLocks noGrp="1"/>
          </p:cNvSpPr>
          <p:nvPr>
            <p:ph type="title" idx="4294967295"/>
          </p:nvPr>
        </p:nvSpPr>
        <p:spPr>
          <a:xfrm>
            <a:off x="0" y="1007512"/>
            <a:ext cx="12192000" cy="785813"/>
          </a:xfrm>
        </p:spPr>
        <p:txBody>
          <a:bodyPr/>
          <a:lstStyle/>
          <a:p>
            <a:pPr algn="ctr"/>
            <a:r>
              <a:rPr lang="en-US" sz="3200" dirty="0">
                <a:latin typeface="Trebuchet MS" panose="020B0603020202020204" pitchFamily="34" charset="0"/>
              </a:rPr>
              <a:t>I-95 Rehabilitation Project</a:t>
            </a:r>
          </a:p>
        </p:txBody>
      </p:sp>
      <p:sp>
        <p:nvSpPr>
          <p:cNvPr id="3" name="Content Placeholder 2">
            <a:extLst>
              <a:ext uri="{FF2B5EF4-FFF2-40B4-BE49-F238E27FC236}">
                <a16:creationId xmlns:a16="http://schemas.microsoft.com/office/drawing/2014/main" id="{065DE180-E630-457F-A946-DDCC29000A54}"/>
              </a:ext>
            </a:extLst>
          </p:cNvPr>
          <p:cNvSpPr>
            <a:spLocks noGrp="1"/>
          </p:cNvSpPr>
          <p:nvPr>
            <p:ph idx="4294967295"/>
          </p:nvPr>
        </p:nvSpPr>
        <p:spPr>
          <a:xfrm>
            <a:off x="3585210" y="5850488"/>
            <a:ext cx="5021580" cy="561070"/>
          </a:xfrm>
          <a:ln w="38100">
            <a:solidFill>
              <a:srgbClr val="FF0000"/>
            </a:solidFill>
          </a:ln>
        </p:spPr>
        <p:txBody>
          <a:bodyPr>
            <a:noAutofit/>
          </a:bodyPr>
          <a:lstStyle/>
          <a:p>
            <a:pPr marL="0" indent="0" algn="ctr">
              <a:buNone/>
            </a:pPr>
            <a:r>
              <a:rPr lang="en-US" sz="2800" b="1" dirty="0">
                <a:latin typeface="Trebuchet MS" panose="020B0603020202020204" pitchFamily="34" charset="0"/>
              </a:rPr>
              <a:t>Restorethecorridor.com</a:t>
            </a:r>
          </a:p>
        </p:txBody>
      </p:sp>
      <p:pic>
        <p:nvPicPr>
          <p:cNvPr id="4" name="Picture 10" descr="C:\Users\Robert.McCleary\AppData\Local\Microsoft\Windows\Temporary Internet Files\Content.IE5\E37VO5L9\600px-Red_check.svg[1].png">
            <a:extLst>
              <a:ext uri="{FF2B5EF4-FFF2-40B4-BE49-F238E27FC236}">
                <a16:creationId xmlns:a16="http://schemas.microsoft.com/office/drawing/2014/main" id="{B3161728-6D8E-4DD4-900A-C938DCF278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4089" y="2563346"/>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Robert.McCleary\AppData\Local\Microsoft\Windows\Temporary Internet Files\Content.IE5\E37VO5L9\600px-Red_check.svg[1].png">
            <a:extLst>
              <a:ext uri="{FF2B5EF4-FFF2-40B4-BE49-F238E27FC236}">
                <a16:creationId xmlns:a16="http://schemas.microsoft.com/office/drawing/2014/main" id="{EE1765AF-3BFA-44D3-A1A2-348C037B6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259" y="3304657"/>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Robert.McCleary\AppData\Local\Microsoft\Windows\Temporary Internet Files\Content.IE5\E37VO5L9\600px-Red_check.svg[1].png">
            <a:extLst>
              <a:ext uri="{FF2B5EF4-FFF2-40B4-BE49-F238E27FC236}">
                <a16:creationId xmlns:a16="http://schemas.microsoft.com/office/drawing/2014/main" id="{E56EB70E-5D3C-437D-A772-4CE03E9B05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8259" y="3723491"/>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1D448E-3902-4D88-8687-4B3A08D3D932}"/>
              </a:ext>
            </a:extLst>
          </p:cNvPr>
          <p:cNvPicPr>
            <a:picLocks noChangeAspect="1"/>
          </p:cNvPicPr>
          <p:nvPr/>
        </p:nvPicPr>
        <p:blipFill rotWithShape="1">
          <a:blip r:embed="rId4"/>
          <a:srcRect l="34578" t="10972" r="34503" b="71158"/>
          <a:stretch/>
        </p:blipFill>
        <p:spPr>
          <a:xfrm>
            <a:off x="4762052" y="104465"/>
            <a:ext cx="2667896" cy="927016"/>
          </a:xfrm>
          <a:prstGeom prst="rect">
            <a:avLst/>
          </a:prstGeom>
        </p:spPr>
      </p:pic>
    </p:spTree>
    <p:extLst>
      <p:ext uri="{BB962C8B-B14F-4D97-AF65-F5344CB8AC3E}">
        <p14:creationId xmlns:p14="http://schemas.microsoft.com/office/powerpoint/2010/main" val="252071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D801-771F-4BB9-B790-10C4DEA380F4}"/>
              </a:ext>
            </a:extLst>
          </p:cNvPr>
          <p:cNvPicPr>
            <a:picLocks noChangeAspect="1"/>
          </p:cNvPicPr>
          <p:nvPr/>
        </p:nvPicPr>
        <p:blipFill rotWithShape="1">
          <a:blip r:embed="rId3"/>
          <a:srcRect l="28780" t="12095" r="14407" b="2058"/>
          <a:stretch/>
        </p:blipFill>
        <p:spPr>
          <a:xfrm>
            <a:off x="1805940" y="0"/>
            <a:ext cx="8378190" cy="6857396"/>
          </a:xfrm>
          <a:prstGeom prst="rect">
            <a:avLst/>
          </a:prstGeom>
        </p:spPr>
      </p:pic>
      <p:sp>
        <p:nvSpPr>
          <p:cNvPr id="4" name="Title 1">
            <a:extLst>
              <a:ext uri="{FF2B5EF4-FFF2-40B4-BE49-F238E27FC236}">
                <a16:creationId xmlns:a16="http://schemas.microsoft.com/office/drawing/2014/main" id="{532B5898-C92C-4811-9A23-56463B5DBE08}"/>
              </a:ext>
            </a:extLst>
          </p:cNvPr>
          <p:cNvSpPr txBox="1">
            <a:spLocks/>
          </p:cNvSpPr>
          <p:nvPr/>
        </p:nvSpPr>
        <p:spPr bwMode="auto">
          <a:xfrm>
            <a:off x="1805940" y="0"/>
            <a:ext cx="3097530" cy="1623060"/>
          </a:xfrm>
          <a:prstGeom prst="rect">
            <a:avLst/>
          </a:prstGeom>
          <a:solidFill>
            <a:schemeClr val="bg1"/>
          </a:solidFill>
          <a:ln>
            <a:noFill/>
          </a:ln>
        </p:spPr>
        <p:txBody>
          <a:bodyPr vert="horz" wrap="square" lIns="91396" tIns="91396" rIns="91396" bIns="91396" numCol="1" anchor="b"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rtl val="0"/>
              </a:defRPr>
            </a:lvl1pPr>
            <a:lvl2pPr algn="l" rtl="0" eaLnBrk="0" fontAlgn="base" hangingPunct="0">
              <a:spcBef>
                <a:spcPct val="0"/>
              </a:spcBef>
              <a:spcAft>
                <a:spcPct val="0"/>
              </a:spcAft>
              <a:defRPr sz="1400">
                <a:solidFill>
                  <a:srgbClr val="000000"/>
                </a:solidFill>
                <a:latin typeface="Arial"/>
                <a:ea typeface="Arial"/>
                <a:cs typeface="Arial"/>
                <a:sym typeface="Arial" charset="0"/>
                <a:rtl val="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06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119"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18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239" algn="l" rtl="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a:r>
              <a:rPr lang="en-US" sz="2400" kern="0" dirty="0">
                <a:latin typeface="Trebuchet MS" panose="020B0603020202020204" pitchFamily="34" charset="0"/>
              </a:rPr>
              <a:t>I-95 Rehabilitation Project</a:t>
            </a:r>
            <a:br>
              <a:rPr lang="en-US" sz="2400" kern="0" dirty="0">
                <a:latin typeface="Trebuchet MS" panose="020B0603020202020204" pitchFamily="34" charset="0"/>
              </a:rPr>
            </a:br>
            <a:r>
              <a:rPr lang="en-US" sz="2400" i="1" kern="0" dirty="0">
                <a:latin typeface="Trebuchet MS" panose="020B0603020202020204" pitchFamily="34" charset="0"/>
              </a:rPr>
              <a:t>Regional Traffic </a:t>
            </a:r>
          </a:p>
          <a:p>
            <a:pPr algn="ctr"/>
            <a:r>
              <a:rPr lang="en-US" sz="2400" i="1" kern="0" dirty="0">
                <a:latin typeface="Trebuchet MS" panose="020B0603020202020204" pitchFamily="34" charset="0"/>
              </a:rPr>
              <a:t>Impact Area</a:t>
            </a:r>
          </a:p>
        </p:txBody>
      </p:sp>
    </p:spTree>
    <p:extLst>
      <p:ext uri="{BB962C8B-B14F-4D97-AF65-F5344CB8AC3E}">
        <p14:creationId xmlns:p14="http://schemas.microsoft.com/office/powerpoint/2010/main" val="3783294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8083" t="14034" r="8303" b="5294"/>
          <a:stretch/>
        </p:blipFill>
        <p:spPr bwMode="auto">
          <a:xfrm>
            <a:off x="609605" y="0"/>
            <a:ext cx="109727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ular Callout 21"/>
          <p:cNvSpPr/>
          <p:nvPr/>
        </p:nvSpPr>
        <p:spPr>
          <a:xfrm>
            <a:off x="766385" y="6170294"/>
            <a:ext cx="1668780" cy="533400"/>
          </a:xfrm>
          <a:prstGeom prst="wedgeRoundRectCallout">
            <a:avLst>
              <a:gd name="adj1" fmla="val 20091"/>
              <a:gd name="adj2" fmla="val -12863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High Speed </a:t>
            </a:r>
          </a:p>
          <a:p>
            <a:pPr algn="ctr" fontAlgn="base">
              <a:spcBef>
                <a:spcPct val="0"/>
              </a:spcBef>
              <a:spcAft>
                <a:spcPct val="0"/>
              </a:spcAft>
            </a:pPr>
            <a:r>
              <a:rPr lang="en-US" sz="1200" dirty="0">
                <a:solidFill>
                  <a:prstClr val="black"/>
                </a:solidFill>
                <a:latin typeface="Calibri" panose="020F0502020204030204"/>
              </a:rPr>
              <a:t>E-ZPass Lanes</a:t>
            </a:r>
          </a:p>
        </p:txBody>
      </p:sp>
      <p:sp>
        <p:nvSpPr>
          <p:cNvPr id="24" name="Rounded Rectangular Callout 23"/>
          <p:cNvSpPr/>
          <p:nvPr/>
        </p:nvSpPr>
        <p:spPr>
          <a:xfrm>
            <a:off x="5501640" y="4529138"/>
            <a:ext cx="1188720" cy="447674"/>
          </a:xfrm>
          <a:prstGeom prst="wedgeRoundRectCallout">
            <a:avLst>
              <a:gd name="adj1" fmla="val -32372"/>
              <a:gd name="adj2" fmla="val -10395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5</a:t>
            </a:r>
            <a:r>
              <a:rPr lang="en-US" sz="1200" baseline="30000" dirty="0">
                <a:solidFill>
                  <a:prstClr val="black"/>
                </a:solidFill>
                <a:latin typeface="Calibri" panose="020F0502020204030204"/>
              </a:rPr>
              <a:t>th</a:t>
            </a:r>
            <a:r>
              <a:rPr lang="en-US" sz="1200" dirty="0">
                <a:solidFill>
                  <a:prstClr val="black"/>
                </a:solidFill>
                <a:latin typeface="Calibri" panose="020F0502020204030204"/>
              </a:rPr>
              <a:t> Lane Widening</a:t>
            </a:r>
          </a:p>
        </p:txBody>
      </p:sp>
      <p:sp>
        <p:nvSpPr>
          <p:cNvPr id="25" name="Rounded Rectangular Callout 24"/>
          <p:cNvSpPr/>
          <p:nvPr/>
        </p:nvSpPr>
        <p:spPr>
          <a:xfrm>
            <a:off x="3871575" y="3686174"/>
            <a:ext cx="1397044" cy="533400"/>
          </a:xfrm>
          <a:prstGeom prst="wedgeRoundRectCallout">
            <a:avLst>
              <a:gd name="adj1" fmla="val 32739"/>
              <a:gd name="adj2" fmla="val 9821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100" dirty="0">
                <a:solidFill>
                  <a:prstClr val="black"/>
                </a:solidFill>
                <a:latin typeface="Calibri" panose="020F0502020204030204"/>
              </a:rPr>
              <a:t>SR 1 </a:t>
            </a:r>
            <a:r>
              <a:rPr lang="en-US" sz="1200" dirty="0">
                <a:solidFill>
                  <a:prstClr val="black"/>
                </a:solidFill>
                <a:latin typeface="Calibri" panose="020F0502020204030204"/>
              </a:rPr>
              <a:t>Interchange</a:t>
            </a:r>
          </a:p>
        </p:txBody>
      </p:sp>
      <p:sp>
        <p:nvSpPr>
          <p:cNvPr id="26" name="Rounded Rectangular Callout 25"/>
          <p:cNvSpPr/>
          <p:nvPr/>
        </p:nvSpPr>
        <p:spPr>
          <a:xfrm>
            <a:off x="2987040" y="6013448"/>
            <a:ext cx="1371600" cy="452438"/>
          </a:xfrm>
          <a:prstGeom prst="wedgeRoundRectCallout">
            <a:avLst>
              <a:gd name="adj1" fmla="val -83814"/>
              <a:gd name="adj2" fmla="val -126683"/>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896 Interchange</a:t>
            </a:r>
          </a:p>
        </p:txBody>
      </p:sp>
      <p:sp>
        <p:nvSpPr>
          <p:cNvPr id="27" name="Rounded Rectangular Callout 26"/>
          <p:cNvSpPr/>
          <p:nvPr/>
        </p:nvSpPr>
        <p:spPr>
          <a:xfrm>
            <a:off x="3990769" y="1726422"/>
            <a:ext cx="2880360" cy="457200"/>
          </a:xfrm>
          <a:prstGeom prst="wedgeRoundRectCallout">
            <a:avLst>
              <a:gd name="adj1" fmla="val 55386"/>
              <a:gd name="adj2" fmla="val 127516"/>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I-95 from I-495 to North of Brandywine River Bridge</a:t>
            </a:r>
          </a:p>
        </p:txBody>
      </p:sp>
      <p:pic>
        <p:nvPicPr>
          <p:cNvPr id="28"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736" y="6015988"/>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1570" y="3505200"/>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3180" y="4267200"/>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ular Callout 30"/>
          <p:cNvSpPr/>
          <p:nvPr/>
        </p:nvSpPr>
        <p:spPr>
          <a:xfrm>
            <a:off x="5100495" y="2916822"/>
            <a:ext cx="1325880" cy="476250"/>
          </a:xfrm>
          <a:prstGeom prst="wedgeRoundRectCallout">
            <a:avLst>
              <a:gd name="adj1" fmla="val 57237"/>
              <a:gd name="adj2" fmla="val 156109"/>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schemeClr val="bg1"/>
                </a:solidFill>
                <a:latin typeface="Calibri" panose="020F0502020204030204"/>
              </a:rPr>
              <a:t>SR 141 Interchange</a:t>
            </a:r>
          </a:p>
        </p:txBody>
      </p:sp>
      <p:sp>
        <p:nvSpPr>
          <p:cNvPr id="32" name="Rounded Rectangular Callout 31"/>
          <p:cNvSpPr/>
          <p:nvPr/>
        </p:nvSpPr>
        <p:spPr>
          <a:xfrm>
            <a:off x="4358640" y="5181600"/>
            <a:ext cx="1645920" cy="479342"/>
          </a:xfrm>
          <a:prstGeom prst="wedgeRoundRectCallout">
            <a:avLst>
              <a:gd name="adj1" fmla="val -37499"/>
              <a:gd name="adj2" fmla="val -105356"/>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273 Interchange</a:t>
            </a:r>
          </a:p>
        </p:txBody>
      </p:sp>
      <p:sp>
        <p:nvSpPr>
          <p:cNvPr id="33" name="Freeform 32"/>
          <p:cNvSpPr/>
          <p:nvPr/>
        </p:nvSpPr>
        <p:spPr>
          <a:xfrm>
            <a:off x="1352551" y="371475"/>
            <a:ext cx="9564053" cy="5514975"/>
          </a:xfrm>
          <a:custGeom>
            <a:avLst/>
            <a:gdLst>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905250 w 5348300"/>
              <a:gd name="connsiteY146" fmla="*/ 1247775 h 3000375"/>
              <a:gd name="connsiteX147" fmla="*/ 3881438 w 5348300"/>
              <a:gd name="connsiteY147" fmla="*/ 1257300 h 3000375"/>
              <a:gd name="connsiteX148" fmla="*/ 3814763 w 5348300"/>
              <a:gd name="connsiteY148" fmla="*/ 1262063 h 3000375"/>
              <a:gd name="connsiteX149" fmla="*/ 3895725 w 5348300"/>
              <a:gd name="connsiteY149" fmla="*/ 1276350 h 3000375"/>
              <a:gd name="connsiteX150" fmla="*/ 3967163 w 5348300"/>
              <a:gd name="connsiteY150" fmla="*/ 1266825 h 3000375"/>
              <a:gd name="connsiteX151" fmla="*/ 4076700 w 5348300"/>
              <a:gd name="connsiteY151" fmla="*/ 1228725 h 3000375"/>
              <a:gd name="connsiteX152" fmla="*/ 4110038 w 5348300"/>
              <a:gd name="connsiteY152" fmla="*/ 1223963 h 3000375"/>
              <a:gd name="connsiteX153" fmla="*/ 4129088 w 5348300"/>
              <a:gd name="connsiteY153" fmla="*/ 1219200 h 3000375"/>
              <a:gd name="connsiteX154" fmla="*/ 4143375 w 5348300"/>
              <a:gd name="connsiteY154" fmla="*/ 1214438 h 3000375"/>
              <a:gd name="connsiteX155" fmla="*/ 4191000 w 5348300"/>
              <a:gd name="connsiteY155" fmla="*/ 1209675 h 3000375"/>
              <a:gd name="connsiteX156" fmla="*/ 4224338 w 5348300"/>
              <a:gd name="connsiteY156" fmla="*/ 1200150 h 3000375"/>
              <a:gd name="connsiteX157" fmla="*/ 4238625 w 5348300"/>
              <a:gd name="connsiteY157" fmla="*/ 1190625 h 3000375"/>
              <a:gd name="connsiteX158" fmla="*/ 4248150 w 5348300"/>
              <a:gd name="connsiteY158" fmla="*/ 1176338 h 3000375"/>
              <a:gd name="connsiteX159" fmla="*/ 4252913 w 5348300"/>
              <a:gd name="connsiteY159" fmla="*/ 1162050 h 3000375"/>
              <a:gd name="connsiteX160" fmla="*/ 4271963 w 5348300"/>
              <a:gd name="connsiteY160" fmla="*/ 1143000 h 3000375"/>
              <a:gd name="connsiteX161" fmla="*/ 4286250 w 5348300"/>
              <a:gd name="connsiteY161" fmla="*/ 1138238 h 3000375"/>
              <a:gd name="connsiteX162" fmla="*/ 4305300 w 5348300"/>
              <a:gd name="connsiteY162" fmla="*/ 1123950 h 3000375"/>
              <a:gd name="connsiteX163" fmla="*/ 4333875 w 5348300"/>
              <a:gd name="connsiteY163" fmla="*/ 1095375 h 3000375"/>
              <a:gd name="connsiteX164" fmla="*/ 4338638 w 5348300"/>
              <a:gd name="connsiteY164" fmla="*/ 1081088 h 3000375"/>
              <a:gd name="connsiteX165" fmla="*/ 4367213 w 5348300"/>
              <a:gd name="connsiteY165" fmla="*/ 1042988 h 3000375"/>
              <a:gd name="connsiteX166" fmla="*/ 4381500 w 5348300"/>
              <a:gd name="connsiteY166" fmla="*/ 1028700 h 3000375"/>
              <a:gd name="connsiteX167" fmla="*/ 4410075 w 5348300"/>
              <a:gd name="connsiteY167" fmla="*/ 1009650 h 3000375"/>
              <a:gd name="connsiteX168" fmla="*/ 4433888 w 5348300"/>
              <a:gd name="connsiteY168" fmla="*/ 990600 h 3000375"/>
              <a:gd name="connsiteX169" fmla="*/ 4462463 w 5348300"/>
              <a:gd name="connsiteY169" fmla="*/ 971550 h 3000375"/>
              <a:gd name="connsiteX170" fmla="*/ 4519613 w 5348300"/>
              <a:gd name="connsiteY170" fmla="*/ 919163 h 3000375"/>
              <a:gd name="connsiteX171" fmla="*/ 4538663 w 5348300"/>
              <a:gd name="connsiteY171" fmla="*/ 900113 h 3000375"/>
              <a:gd name="connsiteX172" fmla="*/ 4576763 w 5348300"/>
              <a:gd name="connsiteY172" fmla="*/ 871538 h 3000375"/>
              <a:gd name="connsiteX173" fmla="*/ 4605338 w 5348300"/>
              <a:gd name="connsiteY173" fmla="*/ 847725 h 3000375"/>
              <a:gd name="connsiteX174" fmla="*/ 4643438 w 5348300"/>
              <a:gd name="connsiteY174" fmla="*/ 804863 h 3000375"/>
              <a:gd name="connsiteX175" fmla="*/ 4643438 w 5348300"/>
              <a:gd name="connsiteY175" fmla="*/ 804863 h 3000375"/>
              <a:gd name="connsiteX176" fmla="*/ 4657725 w 5348300"/>
              <a:gd name="connsiteY176" fmla="*/ 785813 h 3000375"/>
              <a:gd name="connsiteX177" fmla="*/ 4710113 w 5348300"/>
              <a:gd name="connsiteY177" fmla="*/ 738188 h 3000375"/>
              <a:gd name="connsiteX178" fmla="*/ 4738688 w 5348300"/>
              <a:gd name="connsiteY178" fmla="*/ 700088 h 3000375"/>
              <a:gd name="connsiteX179" fmla="*/ 4748213 w 5348300"/>
              <a:gd name="connsiteY179" fmla="*/ 685800 h 3000375"/>
              <a:gd name="connsiteX180" fmla="*/ 4776788 w 5348300"/>
              <a:gd name="connsiteY180" fmla="*/ 676275 h 3000375"/>
              <a:gd name="connsiteX181" fmla="*/ 4791075 w 5348300"/>
              <a:gd name="connsiteY181" fmla="*/ 671513 h 3000375"/>
              <a:gd name="connsiteX182" fmla="*/ 4814888 w 5348300"/>
              <a:gd name="connsiteY182" fmla="*/ 657225 h 3000375"/>
              <a:gd name="connsiteX183" fmla="*/ 4833938 w 5348300"/>
              <a:gd name="connsiteY183" fmla="*/ 647700 h 3000375"/>
              <a:gd name="connsiteX184" fmla="*/ 4848225 w 5348300"/>
              <a:gd name="connsiteY184" fmla="*/ 638175 h 3000375"/>
              <a:gd name="connsiteX185" fmla="*/ 4862513 w 5348300"/>
              <a:gd name="connsiteY185" fmla="*/ 633413 h 3000375"/>
              <a:gd name="connsiteX186" fmla="*/ 4881563 w 5348300"/>
              <a:gd name="connsiteY186" fmla="*/ 623888 h 3000375"/>
              <a:gd name="connsiteX187" fmla="*/ 4872038 w 5348300"/>
              <a:gd name="connsiteY187" fmla="*/ 609600 h 3000375"/>
              <a:gd name="connsiteX188" fmla="*/ 4857750 w 5348300"/>
              <a:gd name="connsiteY188" fmla="*/ 600075 h 3000375"/>
              <a:gd name="connsiteX189" fmla="*/ 4862513 w 5348300"/>
              <a:gd name="connsiteY189" fmla="*/ 585788 h 3000375"/>
              <a:gd name="connsiteX190" fmla="*/ 4886325 w 5348300"/>
              <a:gd name="connsiteY190" fmla="*/ 581025 h 3000375"/>
              <a:gd name="connsiteX191" fmla="*/ 4900613 w 5348300"/>
              <a:gd name="connsiteY191" fmla="*/ 576263 h 3000375"/>
              <a:gd name="connsiteX192" fmla="*/ 4919663 w 5348300"/>
              <a:gd name="connsiteY192" fmla="*/ 533400 h 3000375"/>
              <a:gd name="connsiteX193" fmla="*/ 4943475 w 5348300"/>
              <a:gd name="connsiteY193" fmla="*/ 519113 h 3000375"/>
              <a:gd name="connsiteX194" fmla="*/ 4962525 w 5348300"/>
              <a:gd name="connsiteY194" fmla="*/ 500063 h 3000375"/>
              <a:gd name="connsiteX195" fmla="*/ 4995863 w 5348300"/>
              <a:gd name="connsiteY195" fmla="*/ 476250 h 3000375"/>
              <a:gd name="connsiteX196" fmla="*/ 5024438 w 5348300"/>
              <a:gd name="connsiteY196" fmla="*/ 447675 h 3000375"/>
              <a:gd name="connsiteX197" fmla="*/ 5038725 w 5348300"/>
              <a:gd name="connsiteY197" fmla="*/ 433388 h 3000375"/>
              <a:gd name="connsiteX198" fmla="*/ 5048250 w 5348300"/>
              <a:gd name="connsiteY198" fmla="*/ 414338 h 3000375"/>
              <a:gd name="connsiteX199" fmla="*/ 5057775 w 5348300"/>
              <a:gd name="connsiteY199" fmla="*/ 390525 h 3000375"/>
              <a:gd name="connsiteX200" fmla="*/ 5067300 w 5348300"/>
              <a:gd name="connsiteY200" fmla="*/ 376238 h 3000375"/>
              <a:gd name="connsiteX201" fmla="*/ 5072063 w 5348300"/>
              <a:gd name="connsiteY201" fmla="*/ 361950 h 3000375"/>
              <a:gd name="connsiteX202" fmla="*/ 5086350 w 5348300"/>
              <a:gd name="connsiteY202" fmla="*/ 347663 h 3000375"/>
              <a:gd name="connsiteX203" fmla="*/ 5095875 w 5348300"/>
              <a:gd name="connsiteY203" fmla="*/ 333375 h 3000375"/>
              <a:gd name="connsiteX204" fmla="*/ 5129213 w 5348300"/>
              <a:gd name="connsiteY204" fmla="*/ 314325 h 3000375"/>
              <a:gd name="connsiteX205" fmla="*/ 5157788 w 5348300"/>
              <a:gd name="connsiteY205" fmla="*/ 300038 h 3000375"/>
              <a:gd name="connsiteX206" fmla="*/ 5172075 w 5348300"/>
              <a:gd name="connsiteY206" fmla="*/ 285750 h 3000375"/>
              <a:gd name="connsiteX207" fmla="*/ 5191125 w 5348300"/>
              <a:gd name="connsiteY207" fmla="*/ 271463 h 3000375"/>
              <a:gd name="connsiteX208" fmla="*/ 5219700 w 5348300"/>
              <a:gd name="connsiteY208" fmla="*/ 242888 h 3000375"/>
              <a:gd name="connsiteX209" fmla="*/ 5229225 w 5348300"/>
              <a:gd name="connsiteY209" fmla="*/ 228600 h 3000375"/>
              <a:gd name="connsiteX210" fmla="*/ 5238750 w 5348300"/>
              <a:gd name="connsiteY210" fmla="*/ 185738 h 3000375"/>
              <a:gd name="connsiteX211" fmla="*/ 5253038 w 5348300"/>
              <a:gd name="connsiteY211" fmla="*/ 142875 h 3000375"/>
              <a:gd name="connsiteX212" fmla="*/ 5257800 w 5348300"/>
              <a:gd name="connsiteY212" fmla="*/ 128588 h 3000375"/>
              <a:gd name="connsiteX213" fmla="*/ 5267325 w 5348300"/>
              <a:gd name="connsiteY213" fmla="*/ 85725 h 3000375"/>
              <a:gd name="connsiteX214" fmla="*/ 5324475 w 5348300"/>
              <a:gd name="connsiteY214" fmla="*/ 19050 h 3000375"/>
              <a:gd name="connsiteX215" fmla="*/ 5343525 w 5348300"/>
              <a:gd name="connsiteY215" fmla="*/ 0 h 3000375"/>
              <a:gd name="connsiteX216" fmla="*/ 5348288 w 5348300"/>
              <a:gd name="connsiteY21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905250 w 5348300"/>
              <a:gd name="connsiteY146" fmla="*/ 1247775 h 3000375"/>
              <a:gd name="connsiteX147" fmla="*/ 3881438 w 5348300"/>
              <a:gd name="connsiteY147" fmla="*/ 1257300 h 3000375"/>
              <a:gd name="connsiteX148" fmla="*/ 3895725 w 5348300"/>
              <a:gd name="connsiteY148" fmla="*/ 1276350 h 3000375"/>
              <a:gd name="connsiteX149" fmla="*/ 3967163 w 5348300"/>
              <a:gd name="connsiteY149" fmla="*/ 1266825 h 3000375"/>
              <a:gd name="connsiteX150" fmla="*/ 4076700 w 5348300"/>
              <a:gd name="connsiteY150" fmla="*/ 1228725 h 3000375"/>
              <a:gd name="connsiteX151" fmla="*/ 4110038 w 5348300"/>
              <a:gd name="connsiteY151" fmla="*/ 1223963 h 3000375"/>
              <a:gd name="connsiteX152" fmla="*/ 4129088 w 5348300"/>
              <a:gd name="connsiteY152" fmla="*/ 1219200 h 3000375"/>
              <a:gd name="connsiteX153" fmla="*/ 4143375 w 5348300"/>
              <a:gd name="connsiteY153" fmla="*/ 1214438 h 3000375"/>
              <a:gd name="connsiteX154" fmla="*/ 4191000 w 5348300"/>
              <a:gd name="connsiteY154" fmla="*/ 1209675 h 3000375"/>
              <a:gd name="connsiteX155" fmla="*/ 4224338 w 5348300"/>
              <a:gd name="connsiteY155" fmla="*/ 1200150 h 3000375"/>
              <a:gd name="connsiteX156" fmla="*/ 4238625 w 5348300"/>
              <a:gd name="connsiteY156" fmla="*/ 1190625 h 3000375"/>
              <a:gd name="connsiteX157" fmla="*/ 4248150 w 5348300"/>
              <a:gd name="connsiteY157" fmla="*/ 1176338 h 3000375"/>
              <a:gd name="connsiteX158" fmla="*/ 4252913 w 5348300"/>
              <a:gd name="connsiteY158" fmla="*/ 1162050 h 3000375"/>
              <a:gd name="connsiteX159" fmla="*/ 4271963 w 5348300"/>
              <a:gd name="connsiteY159" fmla="*/ 1143000 h 3000375"/>
              <a:gd name="connsiteX160" fmla="*/ 4286250 w 5348300"/>
              <a:gd name="connsiteY160" fmla="*/ 1138238 h 3000375"/>
              <a:gd name="connsiteX161" fmla="*/ 4305300 w 5348300"/>
              <a:gd name="connsiteY161" fmla="*/ 1123950 h 3000375"/>
              <a:gd name="connsiteX162" fmla="*/ 4333875 w 5348300"/>
              <a:gd name="connsiteY162" fmla="*/ 1095375 h 3000375"/>
              <a:gd name="connsiteX163" fmla="*/ 4338638 w 5348300"/>
              <a:gd name="connsiteY163" fmla="*/ 1081088 h 3000375"/>
              <a:gd name="connsiteX164" fmla="*/ 4367213 w 5348300"/>
              <a:gd name="connsiteY164" fmla="*/ 1042988 h 3000375"/>
              <a:gd name="connsiteX165" fmla="*/ 4381500 w 5348300"/>
              <a:gd name="connsiteY165" fmla="*/ 1028700 h 3000375"/>
              <a:gd name="connsiteX166" fmla="*/ 4410075 w 5348300"/>
              <a:gd name="connsiteY166" fmla="*/ 1009650 h 3000375"/>
              <a:gd name="connsiteX167" fmla="*/ 4433888 w 5348300"/>
              <a:gd name="connsiteY167" fmla="*/ 990600 h 3000375"/>
              <a:gd name="connsiteX168" fmla="*/ 4462463 w 5348300"/>
              <a:gd name="connsiteY168" fmla="*/ 971550 h 3000375"/>
              <a:gd name="connsiteX169" fmla="*/ 4519613 w 5348300"/>
              <a:gd name="connsiteY169" fmla="*/ 919163 h 3000375"/>
              <a:gd name="connsiteX170" fmla="*/ 4538663 w 5348300"/>
              <a:gd name="connsiteY170" fmla="*/ 900113 h 3000375"/>
              <a:gd name="connsiteX171" fmla="*/ 4576763 w 5348300"/>
              <a:gd name="connsiteY171" fmla="*/ 871538 h 3000375"/>
              <a:gd name="connsiteX172" fmla="*/ 4605338 w 5348300"/>
              <a:gd name="connsiteY172" fmla="*/ 847725 h 3000375"/>
              <a:gd name="connsiteX173" fmla="*/ 4643438 w 5348300"/>
              <a:gd name="connsiteY173" fmla="*/ 804863 h 3000375"/>
              <a:gd name="connsiteX174" fmla="*/ 4643438 w 5348300"/>
              <a:gd name="connsiteY174" fmla="*/ 804863 h 3000375"/>
              <a:gd name="connsiteX175" fmla="*/ 4657725 w 5348300"/>
              <a:gd name="connsiteY175" fmla="*/ 785813 h 3000375"/>
              <a:gd name="connsiteX176" fmla="*/ 4710113 w 5348300"/>
              <a:gd name="connsiteY176" fmla="*/ 738188 h 3000375"/>
              <a:gd name="connsiteX177" fmla="*/ 4738688 w 5348300"/>
              <a:gd name="connsiteY177" fmla="*/ 700088 h 3000375"/>
              <a:gd name="connsiteX178" fmla="*/ 4748213 w 5348300"/>
              <a:gd name="connsiteY178" fmla="*/ 685800 h 3000375"/>
              <a:gd name="connsiteX179" fmla="*/ 4776788 w 5348300"/>
              <a:gd name="connsiteY179" fmla="*/ 676275 h 3000375"/>
              <a:gd name="connsiteX180" fmla="*/ 4791075 w 5348300"/>
              <a:gd name="connsiteY180" fmla="*/ 671513 h 3000375"/>
              <a:gd name="connsiteX181" fmla="*/ 4814888 w 5348300"/>
              <a:gd name="connsiteY181" fmla="*/ 657225 h 3000375"/>
              <a:gd name="connsiteX182" fmla="*/ 4833938 w 5348300"/>
              <a:gd name="connsiteY182" fmla="*/ 647700 h 3000375"/>
              <a:gd name="connsiteX183" fmla="*/ 4848225 w 5348300"/>
              <a:gd name="connsiteY183" fmla="*/ 638175 h 3000375"/>
              <a:gd name="connsiteX184" fmla="*/ 4862513 w 5348300"/>
              <a:gd name="connsiteY184" fmla="*/ 633413 h 3000375"/>
              <a:gd name="connsiteX185" fmla="*/ 4881563 w 5348300"/>
              <a:gd name="connsiteY185" fmla="*/ 623888 h 3000375"/>
              <a:gd name="connsiteX186" fmla="*/ 4872038 w 5348300"/>
              <a:gd name="connsiteY186" fmla="*/ 609600 h 3000375"/>
              <a:gd name="connsiteX187" fmla="*/ 4857750 w 5348300"/>
              <a:gd name="connsiteY187" fmla="*/ 600075 h 3000375"/>
              <a:gd name="connsiteX188" fmla="*/ 4862513 w 5348300"/>
              <a:gd name="connsiteY188" fmla="*/ 585788 h 3000375"/>
              <a:gd name="connsiteX189" fmla="*/ 4886325 w 5348300"/>
              <a:gd name="connsiteY189" fmla="*/ 581025 h 3000375"/>
              <a:gd name="connsiteX190" fmla="*/ 4900613 w 5348300"/>
              <a:gd name="connsiteY190" fmla="*/ 576263 h 3000375"/>
              <a:gd name="connsiteX191" fmla="*/ 4919663 w 5348300"/>
              <a:gd name="connsiteY191" fmla="*/ 533400 h 3000375"/>
              <a:gd name="connsiteX192" fmla="*/ 4943475 w 5348300"/>
              <a:gd name="connsiteY192" fmla="*/ 519113 h 3000375"/>
              <a:gd name="connsiteX193" fmla="*/ 4962525 w 5348300"/>
              <a:gd name="connsiteY193" fmla="*/ 500063 h 3000375"/>
              <a:gd name="connsiteX194" fmla="*/ 4995863 w 5348300"/>
              <a:gd name="connsiteY194" fmla="*/ 476250 h 3000375"/>
              <a:gd name="connsiteX195" fmla="*/ 5024438 w 5348300"/>
              <a:gd name="connsiteY195" fmla="*/ 447675 h 3000375"/>
              <a:gd name="connsiteX196" fmla="*/ 5038725 w 5348300"/>
              <a:gd name="connsiteY196" fmla="*/ 433388 h 3000375"/>
              <a:gd name="connsiteX197" fmla="*/ 5048250 w 5348300"/>
              <a:gd name="connsiteY197" fmla="*/ 414338 h 3000375"/>
              <a:gd name="connsiteX198" fmla="*/ 5057775 w 5348300"/>
              <a:gd name="connsiteY198" fmla="*/ 390525 h 3000375"/>
              <a:gd name="connsiteX199" fmla="*/ 5067300 w 5348300"/>
              <a:gd name="connsiteY199" fmla="*/ 376238 h 3000375"/>
              <a:gd name="connsiteX200" fmla="*/ 5072063 w 5348300"/>
              <a:gd name="connsiteY200" fmla="*/ 361950 h 3000375"/>
              <a:gd name="connsiteX201" fmla="*/ 5086350 w 5348300"/>
              <a:gd name="connsiteY201" fmla="*/ 347663 h 3000375"/>
              <a:gd name="connsiteX202" fmla="*/ 5095875 w 5348300"/>
              <a:gd name="connsiteY202" fmla="*/ 333375 h 3000375"/>
              <a:gd name="connsiteX203" fmla="*/ 5129213 w 5348300"/>
              <a:gd name="connsiteY203" fmla="*/ 314325 h 3000375"/>
              <a:gd name="connsiteX204" fmla="*/ 5157788 w 5348300"/>
              <a:gd name="connsiteY204" fmla="*/ 300038 h 3000375"/>
              <a:gd name="connsiteX205" fmla="*/ 5172075 w 5348300"/>
              <a:gd name="connsiteY205" fmla="*/ 285750 h 3000375"/>
              <a:gd name="connsiteX206" fmla="*/ 5191125 w 5348300"/>
              <a:gd name="connsiteY206" fmla="*/ 271463 h 3000375"/>
              <a:gd name="connsiteX207" fmla="*/ 5219700 w 5348300"/>
              <a:gd name="connsiteY207" fmla="*/ 242888 h 3000375"/>
              <a:gd name="connsiteX208" fmla="*/ 5229225 w 5348300"/>
              <a:gd name="connsiteY208" fmla="*/ 228600 h 3000375"/>
              <a:gd name="connsiteX209" fmla="*/ 5238750 w 5348300"/>
              <a:gd name="connsiteY209" fmla="*/ 185738 h 3000375"/>
              <a:gd name="connsiteX210" fmla="*/ 5253038 w 5348300"/>
              <a:gd name="connsiteY210" fmla="*/ 142875 h 3000375"/>
              <a:gd name="connsiteX211" fmla="*/ 5257800 w 5348300"/>
              <a:gd name="connsiteY211" fmla="*/ 128588 h 3000375"/>
              <a:gd name="connsiteX212" fmla="*/ 5267325 w 5348300"/>
              <a:gd name="connsiteY212" fmla="*/ 85725 h 3000375"/>
              <a:gd name="connsiteX213" fmla="*/ 5324475 w 5348300"/>
              <a:gd name="connsiteY213" fmla="*/ 19050 h 3000375"/>
              <a:gd name="connsiteX214" fmla="*/ 5343525 w 5348300"/>
              <a:gd name="connsiteY214" fmla="*/ 0 h 3000375"/>
              <a:gd name="connsiteX215" fmla="*/ 5348288 w 5348300"/>
              <a:gd name="connsiteY21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905250 w 5348300"/>
              <a:gd name="connsiteY146" fmla="*/ 1247775 h 3000375"/>
              <a:gd name="connsiteX147" fmla="*/ 3895725 w 5348300"/>
              <a:gd name="connsiteY147" fmla="*/ 1276350 h 3000375"/>
              <a:gd name="connsiteX148" fmla="*/ 3967163 w 5348300"/>
              <a:gd name="connsiteY148" fmla="*/ 1266825 h 3000375"/>
              <a:gd name="connsiteX149" fmla="*/ 4076700 w 5348300"/>
              <a:gd name="connsiteY149" fmla="*/ 1228725 h 3000375"/>
              <a:gd name="connsiteX150" fmla="*/ 4110038 w 5348300"/>
              <a:gd name="connsiteY150" fmla="*/ 1223963 h 3000375"/>
              <a:gd name="connsiteX151" fmla="*/ 4129088 w 5348300"/>
              <a:gd name="connsiteY151" fmla="*/ 1219200 h 3000375"/>
              <a:gd name="connsiteX152" fmla="*/ 4143375 w 5348300"/>
              <a:gd name="connsiteY152" fmla="*/ 1214438 h 3000375"/>
              <a:gd name="connsiteX153" fmla="*/ 4191000 w 5348300"/>
              <a:gd name="connsiteY153" fmla="*/ 1209675 h 3000375"/>
              <a:gd name="connsiteX154" fmla="*/ 4224338 w 5348300"/>
              <a:gd name="connsiteY154" fmla="*/ 1200150 h 3000375"/>
              <a:gd name="connsiteX155" fmla="*/ 4238625 w 5348300"/>
              <a:gd name="connsiteY155" fmla="*/ 1190625 h 3000375"/>
              <a:gd name="connsiteX156" fmla="*/ 4248150 w 5348300"/>
              <a:gd name="connsiteY156" fmla="*/ 1176338 h 3000375"/>
              <a:gd name="connsiteX157" fmla="*/ 4252913 w 5348300"/>
              <a:gd name="connsiteY157" fmla="*/ 1162050 h 3000375"/>
              <a:gd name="connsiteX158" fmla="*/ 4271963 w 5348300"/>
              <a:gd name="connsiteY158" fmla="*/ 1143000 h 3000375"/>
              <a:gd name="connsiteX159" fmla="*/ 4286250 w 5348300"/>
              <a:gd name="connsiteY159" fmla="*/ 1138238 h 3000375"/>
              <a:gd name="connsiteX160" fmla="*/ 4305300 w 5348300"/>
              <a:gd name="connsiteY160" fmla="*/ 1123950 h 3000375"/>
              <a:gd name="connsiteX161" fmla="*/ 4333875 w 5348300"/>
              <a:gd name="connsiteY161" fmla="*/ 1095375 h 3000375"/>
              <a:gd name="connsiteX162" fmla="*/ 4338638 w 5348300"/>
              <a:gd name="connsiteY162" fmla="*/ 1081088 h 3000375"/>
              <a:gd name="connsiteX163" fmla="*/ 4367213 w 5348300"/>
              <a:gd name="connsiteY163" fmla="*/ 1042988 h 3000375"/>
              <a:gd name="connsiteX164" fmla="*/ 4381500 w 5348300"/>
              <a:gd name="connsiteY164" fmla="*/ 1028700 h 3000375"/>
              <a:gd name="connsiteX165" fmla="*/ 4410075 w 5348300"/>
              <a:gd name="connsiteY165" fmla="*/ 1009650 h 3000375"/>
              <a:gd name="connsiteX166" fmla="*/ 4433888 w 5348300"/>
              <a:gd name="connsiteY166" fmla="*/ 990600 h 3000375"/>
              <a:gd name="connsiteX167" fmla="*/ 4462463 w 5348300"/>
              <a:gd name="connsiteY167" fmla="*/ 971550 h 3000375"/>
              <a:gd name="connsiteX168" fmla="*/ 4519613 w 5348300"/>
              <a:gd name="connsiteY168" fmla="*/ 919163 h 3000375"/>
              <a:gd name="connsiteX169" fmla="*/ 4538663 w 5348300"/>
              <a:gd name="connsiteY169" fmla="*/ 900113 h 3000375"/>
              <a:gd name="connsiteX170" fmla="*/ 4576763 w 5348300"/>
              <a:gd name="connsiteY170" fmla="*/ 871538 h 3000375"/>
              <a:gd name="connsiteX171" fmla="*/ 4605338 w 5348300"/>
              <a:gd name="connsiteY171" fmla="*/ 847725 h 3000375"/>
              <a:gd name="connsiteX172" fmla="*/ 4643438 w 5348300"/>
              <a:gd name="connsiteY172" fmla="*/ 804863 h 3000375"/>
              <a:gd name="connsiteX173" fmla="*/ 4643438 w 5348300"/>
              <a:gd name="connsiteY173" fmla="*/ 804863 h 3000375"/>
              <a:gd name="connsiteX174" fmla="*/ 4657725 w 5348300"/>
              <a:gd name="connsiteY174" fmla="*/ 785813 h 3000375"/>
              <a:gd name="connsiteX175" fmla="*/ 4710113 w 5348300"/>
              <a:gd name="connsiteY175" fmla="*/ 738188 h 3000375"/>
              <a:gd name="connsiteX176" fmla="*/ 4738688 w 5348300"/>
              <a:gd name="connsiteY176" fmla="*/ 700088 h 3000375"/>
              <a:gd name="connsiteX177" fmla="*/ 4748213 w 5348300"/>
              <a:gd name="connsiteY177" fmla="*/ 685800 h 3000375"/>
              <a:gd name="connsiteX178" fmla="*/ 4776788 w 5348300"/>
              <a:gd name="connsiteY178" fmla="*/ 676275 h 3000375"/>
              <a:gd name="connsiteX179" fmla="*/ 4791075 w 5348300"/>
              <a:gd name="connsiteY179" fmla="*/ 671513 h 3000375"/>
              <a:gd name="connsiteX180" fmla="*/ 4814888 w 5348300"/>
              <a:gd name="connsiteY180" fmla="*/ 657225 h 3000375"/>
              <a:gd name="connsiteX181" fmla="*/ 4833938 w 5348300"/>
              <a:gd name="connsiteY181" fmla="*/ 647700 h 3000375"/>
              <a:gd name="connsiteX182" fmla="*/ 4848225 w 5348300"/>
              <a:gd name="connsiteY182" fmla="*/ 638175 h 3000375"/>
              <a:gd name="connsiteX183" fmla="*/ 4862513 w 5348300"/>
              <a:gd name="connsiteY183" fmla="*/ 633413 h 3000375"/>
              <a:gd name="connsiteX184" fmla="*/ 4881563 w 5348300"/>
              <a:gd name="connsiteY184" fmla="*/ 623888 h 3000375"/>
              <a:gd name="connsiteX185" fmla="*/ 4872038 w 5348300"/>
              <a:gd name="connsiteY185" fmla="*/ 609600 h 3000375"/>
              <a:gd name="connsiteX186" fmla="*/ 4857750 w 5348300"/>
              <a:gd name="connsiteY186" fmla="*/ 600075 h 3000375"/>
              <a:gd name="connsiteX187" fmla="*/ 4862513 w 5348300"/>
              <a:gd name="connsiteY187" fmla="*/ 585788 h 3000375"/>
              <a:gd name="connsiteX188" fmla="*/ 4886325 w 5348300"/>
              <a:gd name="connsiteY188" fmla="*/ 581025 h 3000375"/>
              <a:gd name="connsiteX189" fmla="*/ 4900613 w 5348300"/>
              <a:gd name="connsiteY189" fmla="*/ 576263 h 3000375"/>
              <a:gd name="connsiteX190" fmla="*/ 4919663 w 5348300"/>
              <a:gd name="connsiteY190" fmla="*/ 533400 h 3000375"/>
              <a:gd name="connsiteX191" fmla="*/ 4943475 w 5348300"/>
              <a:gd name="connsiteY191" fmla="*/ 519113 h 3000375"/>
              <a:gd name="connsiteX192" fmla="*/ 4962525 w 5348300"/>
              <a:gd name="connsiteY192" fmla="*/ 500063 h 3000375"/>
              <a:gd name="connsiteX193" fmla="*/ 4995863 w 5348300"/>
              <a:gd name="connsiteY193" fmla="*/ 476250 h 3000375"/>
              <a:gd name="connsiteX194" fmla="*/ 5024438 w 5348300"/>
              <a:gd name="connsiteY194" fmla="*/ 447675 h 3000375"/>
              <a:gd name="connsiteX195" fmla="*/ 5038725 w 5348300"/>
              <a:gd name="connsiteY195" fmla="*/ 433388 h 3000375"/>
              <a:gd name="connsiteX196" fmla="*/ 5048250 w 5348300"/>
              <a:gd name="connsiteY196" fmla="*/ 414338 h 3000375"/>
              <a:gd name="connsiteX197" fmla="*/ 5057775 w 5348300"/>
              <a:gd name="connsiteY197" fmla="*/ 390525 h 3000375"/>
              <a:gd name="connsiteX198" fmla="*/ 5067300 w 5348300"/>
              <a:gd name="connsiteY198" fmla="*/ 376238 h 3000375"/>
              <a:gd name="connsiteX199" fmla="*/ 5072063 w 5348300"/>
              <a:gd name="connsiteY199" fmla="*/ 361950 h 3000375"/>
              <a:gd name="connsiteX200" fmla="*/ 5086350 w 5348300"/>
              <a:gd name="connsiteY200" fmla="*/ 347663 h 3000375"/>
              <a:gd name="connsiteX201" fmla="*/ 5095875 w 5348300"/>
              <a:gd name="connsiteY201" fmla="*/ 333375 h 3000375"/>
              <a:gd name="connsiteX202" fmla="*/ 5129213 w 5348300"/>
              <a:gd name="connsiteY202" fmla="*/ 314325 h 3000375"/>
              <a:gd name="connsiteX203" fmla="*/ 5157788 w 5348300"/>
              <a:gd name="connsiteY203" fmla="*/ 300038 h 3000375"/>
              <a:gd name="connsiteX204" fmla="*/ 5172075 w 5348300"/>
              <a:gd name="connsiteY204" fmla="*/ 285750 h 3000375"/>
              <a:gd name="connsiteX205" fmla="*/ 5191125 w 5348300"/>
              <a:gd name="connsiteY205" fmla="*/ 271463 h 3000375"/>
              <a:gd name="connsiteX206" fmla="*/ 5219700 w 5348300"/>
              <a:gd name="connsiteY206" fmla="*/ 242888 h 3000375"/>
              <a:gd name="connsiteX207" fmla="*/ 5229225 w 5348300"/>
              <a:gd name="connsiteY207" fmla="*/ 228600 h 3000375"/>
              <a:gd name="connsiteX208" fmla="*/ 5238750 w 5348300"/>
              <a:gd name="connsiteY208" fmla="*/ 185738 h 3000375"/>
              <a:gd name="connsiteX209" fmla="*/ 5253038 w 5348300"/>
              <a:gd name="connsiteY209" fmla="*/ 142875 h 3000375"/>
              <a:gd name="connsiteX210" fmla="*/ 5257800 w 5348300"/>
              <a:gd name="connsiteY210" fmla="*/ 128588 h 3000375"/>
              <a:gd name="connsiteX211" fmla="*/ 5267325 w 5348300"/>
              <a:gd name="connsiteY211" fmla="*/ 85725 h 3000375"/>
              <a:gd name="connsiteX212" fmla="*/ 5324475 w 5348300"/>
              <a:gd name="connsiteY212" fmla="*/ 19050 h 3000375"/>
              <a:gd name="connsiteX213" fmla="*/ 5343525 w 5348300"/>
              <a:gd name="connsiteY213" fmla="*/ 0 h 3000375"/>
              <a:gd name="connsiteX214" fmla="*/ 5348288 w 5348300"/>
              <a:gd name="connsiteY21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43350 w 5348300"/>
              <a:gd name="connsiteY145" fmla="*/ 1238250 h 3000375"/>
              <a:gd name="connsiteX146" fmla="*/ 3895725 w 5348300"/>
              <a:gd name="connsiteY146" fmla="*/ 1276350 h 3000375"/>
              <a:gd name="connsiteX147" fmla="*/ 3967163 w 5348300"/>
              <a:gd name="connsiteY147" fmla="*/ 1266825 h 3000375"/>
              <a:gd name="connsiteX148" fmla="*/ 4076700 w 5348300"/>
              <a:gd name="connsiteY148" fmla="*/ 1228725 h 3000375"/>
              <a:gd name="connsiteX149" fmla="*/ 4110038 w 5348300"/>
              <a:gd name="connsiteY149" fmla="*/ 1223963 h 3000375"/>
              <a:gd name="connsiteX150" fmla="*/ 4129088 w 5348300"/>
              <a:gd name="connsiteY150" fmla="*/ 1219200 h 3000375"/>
              <a:gd name="connsiteX151" fmla="*/ 4143375 w 5348300"/>
              <a:gd name="connsiteY151" fmla="*/ 1214438 h 3000375"/>
              <a:gd name="connsiteX152" fmla="*/ 4191000 w 5348300"/>
              <a:gd name="connsiteY152" fmla="*/ 1209675 h 3000375"/>
              <a:gd name="connsiteX153" fmla="*/ 4224338 w 5348300"/>
              <a:gd name="connsiteY153" fmla="*/ 1200150 h 3000375"/>
              <a:gd name="connsiteX154" fmla="*/ 4238625 w 5348300"/>
              <a:gd name="connsiteY154" fmla="*/ 1190625 h 3000375"/>
              <a:gd name="connsiteX155" fmla="*/ 4248150 w 5348300"/>
              <a:gd name="connsiteY155" fmla="*/ 1176338 h 3000375"/>
              <a:gd name="connsiteX156" fmla="*/ 4252913 w 5348300"/>
              <a:gd name="connsiteY156" fmla="*/ 1162050 h 3000375"/>
              <a:gd name="connsiteX157" fmla="*/ 4271963 w 5348300"/>
              <a:gd name="connsiteY157" fmla="*/ 1143000 h 3000375"/>
              <a:gd name="connsiteX158" fmla="*/ 4286250 w 5348300"/>
              <a:gd name="connsiteY158" fmla="*/ 1138238 h 3000375"/>
              <a:gd name="connsiteX159" fmla="*/ 4305300 w 5348300"/>
              <a:gd name="connsiteY159" fmla="*/ 1123950 h 3000375"/>
              <a:gd name="connsiteX160" fmla="*/ 4333875 w 5348300"/>
              <a:gd name="connsiteY160" fmla="*/ 1095375 h 3000375"/>
              <a:gd name="connsiteX161" fmla="*/ 4338638 w 5348300"/>
              <a:gd name="connsiteY161" fmla="*/ 1081088 h 3000375"/>
              <a:gd name="connsiteX162" fmla="*/ 4367213 w 5348300"/>
              <a:gd name="connsiteY162" fmla="*/ 1042988 h 3000375"/>
              <a:gd name="connsiteX163" fmla="*/ 4381500 w 5348300"/>
              <a:gd name="connsiteY163" fmla="*/ 1028700 h 3000375"/>
              <a:gd name="connsiteX164" fmla="*/ 4410075 w 5348300"/>
              <a:gd name="connsiteY164" fmla="*/ 1009650 h 3000375"/>
              <a:gd name="connsiteX165" fmla="*/ 4433888 w 5348300"/>
              <a:gd name="connsiteY165" fmla="*/ 990600 h 3000375"/>
              <a:gd name="connsiteX166" fmla="*/ 4462463 w 5348300"/>
              <a:gd name="connsiteY166" fmla="*/ 971550 h 3000375"/>
              <a:gd name="connsiteX167" fmla="*/ 4519613 w 5348300"/>
              <a:gd name="connsiteY167" fmla="*/ 919163 h 3000375"/>
              <a:gd name="connsiteX168" fmla="*/ 4538663 w 5348300"/>
              <a:gd name="connsiteY168" fmla="*/ 900113 h 3000375"/>
              <a:gd name="connsiteX169" fmla="*/ 4576763 w 5348300"/>
              <a:gd name="connsiteY169" fmla="*/ 871538 h 3000375"/>
              <a:gd name="connsiteX170" fmla="*/ 4605338 w 5348300"/>
              <a:gd name="connsiteY170" fmla="*/ 847725 h 3000375"/>
              <a:gd name="connsiteX171" fmla="*/ 4643438 w 5348300"/>
              <a:gd name="connsiteY171" fmla="*/ 804863 h 3000375"/>
              <a:gd name="connsiteX172" fmla="*/ 4643438 w 5348300"/>
              <a:gd name="connsiteY172" fmla="*/ 804863 h 3000375"/>
              <a:gd name="connsiteX173" fmla="*/ 4657725 w 5348300"/>
              <a:gd name="connsiteY173" fmla="*/ 785813 h 3000375"/>
              <a:gd name="connsiteX174" fmla="*/ 4710113 w 5348300"/>
              <a:gd name="connsiteY174" fmla="*/ 738188 h 3000375"/>
              <a:gd name="connsiteX175" fmla="*/ 4738688 w 5348300"/>
              <a:gd name="connsiteY175" fmla="*/ 700088 h 3000375"/>
              <a:gd name="connsiteX176" fmla="*/ 4748213 w 5348300"/>
              <a:gd name="connsiteY176" fmla="*/ 685800 h 3000375"/>
              <a:gd name="connsiteX177" fmla="*/ 4776788 w 5348300"/>
              <a:gd name="connsiteY177" fmla="*/ 676275 h 3000375"/>
              <a:gd name="connsiteX178" fmla="*/ 4791075 w 5348300"/>
              <a:gd name="connsiteY178" fmla="*/ 671513 h 3000375"/>
              <a:gd name="connsiteX179" fmla="*/ 4814888 w 5348300"/>
              <a:gd name="connsiteY179" fmla="*/ 657225 h 3000375"/>
              <a:gd name="connsiteX180" fmla="*/ 4833938 w 5348300"/>
              <a:gd name="connsiteY180" fmla="*/ 647700 h 3000375"/>
              <a:gd name="connsiteX181" fmla="*/ 4848225 w 5348300"/>
              <a:gd name="connsiteY181" fmla="*/ 638175 h 3000375"/>
              <a:gd name="connsiteX182" fmla="*/ 4862513 w 5348300"/>
              <a:gd name="connsiteY182" fmla="*/ 633413 h 3000375"/>
              <a:gd name="connsiteX183" fmla="*/ 4881563 w 5348300"/>
              <a:gd name="connsiteY183" fmla="*/ 623888 h 3000375"/>
              <a:gd name="connsiteX184" fmla="*/ 4872038 w 5348300"/>
              <a:gd name="connsiteY184" fmla="*/ 609600 h 3000375"/>
              <a:gd name="connsiteX185" fmla="*/ 4857750 w 5348300"/>
              <a:gd name="connsiteY185" fmla="*/ 600075 h 3000375"/>
              <a:gd name="connsiteX186" fmla="*/ 4862513 w 5348300"/>
              <a:gd name="connsiteY186" fmla="*/ 585788 h 3000375"/>
              <a:gd name="connsiteX187" fmla="*/ 4886325 w 5348300"/>
              <a:gd name="connsiteY187" fmla="*/ 581025 h 3000375"/>
              <a:gd name="connsiteX188" fmla="*/ 4900613 w 5348300"/>
              <a:gd name="connsiteY188" fmla="*/ 576263 h 3000375"/>
              <a:gd name="connsiteX189" fmla="*/ 4919663 w 5348300"/>
              <a:gd name="connsiteY189" fmla="*/ 533400 h 3000375"/>
              <a:gd name="connsiteX190" fmla="*/ 4943475 w 5348300"/>
              <a:gd name="connsiteY190" fmla="*/ 519113 h 3000375"/>
              <a:gd name="connsiteX191" fmla="*/ 4962525 w 5348300"/>
              <a:gd name="connsiteY191" fmla="*/ 500063 h 3000375"/>
              <a:gd name="connsiteX192" fmla="*/ 4995863 w 5348300"/>
              <a:gd name="connsiteY192" fmla="*/ 476250 h 3000375"/>
              <a:gd name="connsiteX193" fmla="*/ 5024438 w 5348300"/>
              <a:gd name="connsiteY193" fmla="*/ 447675 h 3000375"/>
              <a:gd name="connsiteX194" fmla="*/ 5038725 w 5348300"/>
              <a:gd name="connsiteY194" fmla="*/ 433388 h 3000375"/>
              <a:gd name="connsiteX195" fmla="*/ 5048250 w 5348300"/>
              <a:gd name="connsiteY195" fmla="*/ 414338 h 3000375"/>
              <a:gd name="connsiteX196" fmla="*/ 5057775 w 5348300"/>
              <a:gd name="connsiteY196" fmla="*/ 390525 h 3000375"/>
              <a:gd name="connsiteX197" fmla="*/ 5067300 w 5348300"/>
              <a:gd name="connsiteY197" fmla="*/ 376238 h 3000375"/>
              <a:gd name="connsiteX198" fmla="*/ 5072063 w 5348300"/>
              <a:gd name="connsiteY198" fmla="*/ 361950 h 3000375"/>
              <a:gd name="connsiteX199" fmla="*/ 5086350 w 5348300"/>
              <a:gd name="connsiteY199" fmla="*/ 347663 h 3000375"/>
              <a:gd name="connsiteX200" fmla="*/ 5095875 w 5348300"/>
              <a:gd name="connsiteY200" fmla="*/ 333375 h 3000375"/>
              <a:gd name="connsiteX201" fmla="*/ 5129213 w 5348300"/>
              <a:gd name="connsiteY201" fmla="*/ 314325 h 3000375"/>
              <a:gd name="connsiteX202" fmla="*/ 5157788 w 5348300"/>
              <a:gd name="connsiteY202" fmla="*/ 300038 h 3000375"/>
              <a:gd name="connsiteX203" fmla="*/ 5172075 w 5348300"/>
              <a:gd name="connsiteY203" fmla="*/ 285750 h 3000375"/>
              <a:gd name="connsiteX204" fmla="*/ 5191125 w 5348300"/>
              <a:gd name="connsiteY204" fmla="*/ 271463 h 3000375"/>
              <a:gd name="connsiteX205" fmla="*/ 5219700 w 5348300"/>
              <a:gd name="connsiteY205" fmla="*/ 242888 h 3000375"/>
              <a:gd name="connsiteX206" fmla="*/ 5229225 w 5348300"/>
              <a:gd name="connsiteY206" fmla="*/ 228600 h 3000375"/>
              <a:gd name="connsiteX207" fmla="*/ 5238750 w 5348300"/>
              <a:gd name="connsiteY207" fmla="*/ 185738 h 3000375"/>
              <a:gd name="connsiteX208" fmla="*/ 5253038 w 5348300"/>
              <a:gd name="connsiteY208" fmla="*/ 142875 h 3000375"/>
              <a:gd name="connsiteX209" fmla="*/ 5257800 w 5348300"/>
              <a:gd name="connsiteY209" fmla="*/ 128588 h 3000375"/>
              <a:gd name="connsiteX210" fmla="*/ 5267325 w 5348300"/>
              <a:gd name="connsiteY210" fmla="*/ 85725 h 3000375"/>
              <a:gd name="connsiteX211" fmla="*/ 5324475 w 5348300"/>
              <a:gd name="connsiteY211" fmla="*/ 19050 h 3000375"/>
              <a:gd name="connsiteX212" fmla="*/ 5343525 w 5348300"/>
              <a:gd name="connsiteY212" fmla="*/ 0 h 3000375"/>
              <a:gd name="connsiteX213" fmla="*/ 5348288 w 5348300"/>
              <a:gd name="connsiteY21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895725 w 5348300"/>
              <a:gd name="connsiteY145" fmla="*/ 1276350 h 3000375"/>
              <a:gd name="connsiteX146" fmla="*/ 3967163 w 5348300"/>
              <a:gd name="connsiteY146" fmla="*/ 1266825 h 3000375"/>
              <a:gd name="connsiteX147" fmla="*/ 4076700 w 5348300"/>
              <a:gd name="connsiteY147" fmla="*/ 1228725 h 3000375"/>
              <a:gd name="connsiteX148" fmla="*/ 4110038 w 5348300"/>
              <a:gd name="connsiteY148" fmla="*/ 1223963 h 3000375"/>
              <a:gd name="connsiteX149" fmla="*/ 4129088 w 5348300"/>
              <a:gd name="connsiteY149" fmla="*/ 1219200 h 3000375"/>
              <a:gd name="connsiteX150" fmla="*/ 4143375 w 5348300"/>
              <a:gd name="connsiteY150" fmla="*/ 1214438 h 3000375"/>
              <a:gd name="connsiteX151" fmla="*/ 4191000 w 5348300"/>
              <a:gd name="connsiteY151" fmla="*/ 1209675 h 3000375"/>
              <a:gd name="connsiteX152" fmla="*/ 4224338 w 5348300"/>
              <a:gd name="connsiteY152" fmla="*/ 1200150 h 3000375"/>
              <a:gd name="connsiteX153" fmla="*/ 4238625 w 5348300"/>
              <a:gd name="connsiteY153" fmla="*/ 1190625 h 3000375"/>
              <a:gd name="connsiteX154" fmla="*/ 4248150 w 5348300"/>
              <a:gd name="connsiteY154" fmla="*/ 1176338 h 3000375"/>
              <a:gd name="connsiteX155" fmla="*/ 4252913 w 5348300"/>
              <a:gd name="connsiteY155" fmla="*/ 1162050 h 3000375"/>
              <a:gd name="connsiteX156" fmla="*/ 4271963 w 5348300"/>
              <a:gd name="connsiteY156" fmla="*/ 1143000 h 3000375"/>
              <a:gd name="connsiteX157" fmla="*/ 4286250 w 5348300"/>
              <a:gd name="connsiteY157" fmla="*/ 1138238 h 3000375"/>
              <a:gd name="connsiteX158" fmla="*/ 4305300 w 5348300"/>
              <a:gd name="connsiteY158" fmla="*/ 1123950 h 3000375"/>
              <a:gd name="connsiteX159" fmla="*/ 4333875 w 5348300"/>
              <a:gd name="connsiteY159" fmla="*/ 1095375 h 3000375"/>
              <a:gd name="connsiteX160" fmla="*/ 4338638 w 5348300"/>
              <a:gd name="connsiteY160" fmla="*/ 1081088 h 3000375"/>
              <a:gd name="connsiteX161" fmla="*/ 4367213 w 5348300"/>
              <a:gd name="connsiteY161" fmla="*/ 1042988 h 3000375"/>
              <a:gd name="connsiteX162" fmla="*/ 4381500 w 5348300"/>
              <a:gd name="connsiteY162" fmla="*/ 1028700 h 3000375"/>
              <a:gd name="connsiteX163" fmla="*/ 4410075 w 5348300"/>
              <a:gd name="connsiteY163" fmla="*/ 1009650 h 3000375"/>
              <a:gd name="connsiteX164" fmla="*/ 4433888 w 5348300"/>
              <a:gd name="connsiteY164" fmla="*/ 990600 h 3000375"/>
              <a:gd name="connsiteX165" fmla="*/ 4462463 w 5348300"/>
              <a:gd name="connsiteY165" fmla="*/ 971550 h 3000375"/>
              <a:gd name="connsiteX166" fmla="*/ 4519613 w 5348300"/>
              <a:gd name="connsiteY166" fmla="*/ 919163 h 3000375"/>
              <a:gd name="connsiteX167" fmla="*/ 4538663 w 5348300"/>
              <a:gd name="connsiteY167" fmla="*/ 900113 h 3000375"/>
              <a:gd name="connsiteX168" fmla="*/ 4576763 w 5348300"/>
              <a:gd name="connsiteY168" fmla="*/ 871538 h 3000375"/>
              <a:gd name="connsiteX169" fmla="*/ 4605338 w 5348300"/>
              <a:gd name="connsiteY169" fmla="*/ 847725 h 3000375"/>
              <a:gd name="connsiteX170" fmla="*/ 4643438 w 5348300"/>
              <a:gd name="connsiteY170" fmla="*/ 804863 h 3000375"/>
              <a:gd name="connsiteX171" fmla="*/ 4643438 w 5348300"/>
              <a:gd name="connsiteY171" fmla="*/ 804863 h 3000375"/>
              <a:gd name="connsiteX172" fmla="*/ 4657725 w 5348300"/>
              <a:gd name="connsiteY172" fmla="*/ 785813 h 3000375"/>
              <a:gd name="connsiteX173" fmla="*/ 4710113 w 5348300"/>
              <a:gd name="connsiteY173" fmla="*/ 738188 h 3000375"/>
              <a:gd name="connsiteX174" fmla="*/ 4738688 w 5348300"/>
              <a:gd name="connsiteY174" fmla="*/ 700088 h 3000375"/>
              <a:gd name="connsiteX175" fmla="*/ 4748213 w 5348300"/>
              <a:gd name="connsiteY175" fmla="*/ 685800 h 3000375"/>
              <a:gd name="connsiteX176" fmla="*/ 4776788 w 5348300"/>
              <a:gd name="connsiteY176" fmla="*/ 676275 h 3000375"/>
              <a:gd name="connsiteX177" fmla="*/ 4791075 w 5348300"/>
              <a:gd name="connsiteY177" fmla="*/ 671513 h 3000375"/>
              <a:gd name="connsiteX178" fmla="*/ 4814888 w 5348300"/>
              <a:gd name="connsiteY178" fmla="*/ 657225 h 3000375"/>
              <a:gd name="connsiteX179" fmla="*/ 4833938 w 5348300"/>
              <a:gd name="connsiteY179" fmla="*/ 647700 h 3000375"/>
              <a:gd name="connsiteX180" fmla="*/ 4848225 w 5348300"/>
              <a:gd name="connsiteY180" fmla="*/ 638175 h 3000375"/>
              <a:gd name="connsiteX181" fmla="*/ 4862513 w 5348300"/>
              <a:gd name="connsiteY181" fmla="*/ 633413 h 3000375"/>
              <a:gd name="connsiteX182" fmla="*/ 4881563 w 5348300"/>
              <a:gd name="connsiteY182" fmla="*/ 623888 h 3000375"/>
              <a:gd name="connsiteX183" fmla="*/ 4872038 w 5348300"/>
              <a:gd name="connsiteY183" fmla="*/ 609600 h 3000375"/>
              <a:gd name="connsiteX184" fmla="*/ 4857750 w 5348300"/>
              <a:gd name="connsiteY184" fmla="*/ 600075 h 3000375"/>
              <a:gd name="connsiteX185" fmla="*/ 4862513 w 5348300"/>
              <a:gd name="connsiteY185" fmla="*/ 585788 h 3000375"/>
              <a:gd name="connsiteX186" fmla="*/ 4886325 w 5348300"/>
              <a:gd name="connsiteY186" fmla="*/ 581025 h 3000375"/>
              <a:gd name="connsiteX187" fmla="*/ 4900613 w 5348300"/>
              <a:gd name="connsiteY187" fmla="*/ 576263 h 3000375"/>
              <a:gd name="connsiteX188" fmla="*/ 4919663 w 5348300"/>
              <a:gd name="connsiteY188" fmla="*/ 533400 h 3000375"/>
              <a:gd name="connsiteX189" fmla="*/ 4943475 w 5348300"/>
              <a:gd name="connsiteY189" fmla="*/ 519113 h 3000375"/>
              <a:gd name="connsiteX190" fmla="*/ 4962525 w 5348300"/>
              <a:gd name="connsiteY190" fmla="*/ 500063 h 3000375"/>
              <a:gd name="connsiteX191" fmla="*/ 4995863 w 5348300"/>
              <a:gd name="connsiteY191" fmla="*/ 476250 h 3000375"/>
              <a:gd name="connsiteX192" fmla="*/ 5024438 w 5348300"/>
              <a:gd name="connsiteY192" fmla="*/ 447675 h 3000375"/>
              <a:gd name="connsiteX193" fmla="*/ 5038725 w 5348300"/>
              <a:gd name="connsiteY193" fmla="*/ 433388 h 3000375"/>
              <a:gd name="connsiteX194" fmla="*/ 5048250 w 5348300"/>
              <a:gd name="connsiteY194" fmla="*/ 414338 h 3000375"/>
              <a:gd name="connsiteX195" fmla="*/ 5057775 w 5348300"/>
              <a:gd name="connsiteY195" fmla="*/ 390525 h 3000375"/>
              <a:gd name="connsiteX196" fmla="*/ 5067300 w 5348300"/>
              <a:gd name="connsiteY196" fmla="*/ 376238 h 3000375"/>
              <a:gd name="connsiteX197" fmla="*/ 5072063 w 5348300"/>
              <a:gd name="connsiteY197" fmla="*/ 361950 h 3000375"/>
              <a:gd name="connsiteX198" fmla="*/ 5086350 w 5348300"/>
              <a:gd name="connsiteY198" fmla="*/ 347663 h 3000375"/>
              <a:gd name="connsiteX199" fmla="*/ 5095875 w 5348300"/>
              <a:gd name="connsiteY199" fmla="*/ 333375 h 3000375"/>
              <a:gd name="connsiteX200" fmla="*/ 5129213 w 5348300"/>
              <a:gd name="connsiteY200" fmla="*/ 314325 h 3000375"/>
              <a:gd name="connsiteX201" fmla="*/ 5157788 w 5348300"/>
              <a:gd name="connsiteY201" fmla="*/ 300038 h 3000375"/>
              <a:gd name="connsiteX202" fmla="*/ 5172075 w 5348300"/>
              <a:gd name="connsiteY202" fmla="*/ 285750 h 3000375"/>
              <a:gd name="connsiteX203" fmla="*/ 5191125 w 5348300"/>
              <a:gd name="connsiteY203" fmla="*/ 271463 h 3000375"/>
              <a:gd name="connsiteX204" fmla="*/ 5219700 w 5348300"/>
              <a:gd name="connsiteY204" fmla="*/ 242888 h 3000375"/>
              <a:gd name="connsiteX205" fmla="*/ 5229225 w 5348300"/>
              <a:gd name="connsiteY205" fmla="*/ 228600 h 3000375"/>
              <a:gd name="connsiteX206" fmla="*/ 5238750 w 5348300"/>
              <a:gd name="connsiteY206" fmla="*/ 185738 h 3000375"/>
              <a:gd name="connsiteX207" fmla="*/ 5253038 w 5348300"/>
              <a:gd name="connsiteY207" fmla="*/ 142875 h 3000375"/>
              <a:gd name="connsiteX208" fmla="*/ 5257800 w 5348300"/>
              <a:gd name="connsiteY208" fmla="*/ 128588 h 3000375"/>
              <a:gd name="connsiteX209" fmla="*/ 5267325 w 5348300"/>
              <a:gd name="connsiteY209" fmla="*/ 85725 h 3000375"/>
              <a:gd name="connsiteX210" fmla="*/ 5324475 w 5348300"/>
              <a:gd name="connsiteY210" fmla="*/ 19050 h 3000375"/>
              <a:gd name="connsiteX211" fmla="*/ 5343525 w 5348300"/>
              <a:gd name="connsiteY211" fmla="*/ 0 h 3000375"/>
              <a:gd name="connsiteX212" fmla="*/ 5348288 w 5348300"/>
              <a:gd name="connsiteY21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3967163 w 5348300"/>
              <a:gd name="connsiteY145" fmla="*/ 1266825 h 3000375"/>
              <a:gd name="connsiteX146" fmla="*/ 4076700 w 5348300"/>
              <a:gd name="connsiteY146" fmla="*/ 1228725 h 3000375"/>
              <a:gd name="connsiteX147" fmla="*/ 4110038 w 5348300"/>
              <a:gd name="connsiteY147" fmla="*/ 1223963 h 3000375"/>
              <a:gd name="connsiteX148" fmla="*/ 4129088 w 5348300"/>
              <a:gd name="connsiteY148" fmla="*/ 1219200 h 3000375"/>
              <a:gd name="connsiteX149" fmla="*/ 4143375 w 5348300"/>
              <a:gd name="connsiteY149" fmla="*/ 1214438 h 3000375"/>
              <a:gd name="connsiteX150" fmla="*/ 4191000 w 5348300"/>
              <a:gd name="connsiteY150" fmla="*/ 1209675 h 3000375"/>
              <a:gd name="connsiteX151" fmla="*/ 4224338 w 5348300"/>
              <a:gd name="connsiteY151" fmla="*/ 1200150 h 3000375"/>
              <a:gd name="connsiteX152" fmla="*/ 4238625 w 5348300"/>
              <a:gd name="connsiteY152" fmla="*/ 1190625 h 3000375"/>
              <a:gd name="connsiteX153" fmla="*/ 4248150 w 5348300"/>
              <a:gd name="connsiteY153" fmla="*/ 1176338 h 3000375"/>
              <a:gd name="connsiteX154" fmla="*/ 4252913 w 5348300"/>
              <a:gd name="connsiteY154" fmla="*/ 1162050 h 3000375"/>
              <a:gd name="connsiteX155" fmla="*/ 4271963 w 5348300"/>
              <a:gd name="connsiteY155" fmla="*/ 1143000 h 3000375"/>
              <a:gd name="connsiteX156" fmla="*/ 4286250 w 5348300"/>
              <a:gd name="connsiteY156" fmla="*/ 1138238 h 3000375"/>
              <a:gd name="connsiteX157" fmla="*/ 4305300 w 5348300"/>
              <a:gd name="connsiteY157" fmla="*/ 1123950 h 3000375"/>
              <a:gd name="connsiteX158" fmla="*/ 4333875 w 5348300"/>
              <a:gd name="connsiteY158" fmla="*/ 1095375 h 3000375"/>
              <a:gd name="connsiteX159" fmla="*/ 4338638 w 5348300"/>
              <a:gd name="connsiteY159" fmla="*/ 1081088 h 3000375"/>
              <a:gd name="connsiteX160" fmla="*/ 4367213 w 5348300"/>
              <a:gd name="connsiteY160" fmla="*/ 1042988 h 3000375"/>
              <a:gd name="connsiteX161" fmla="*/ 4381500 w 5348300"/>
              <a:gd name="connsiteY161" fmla="*/ 1028700 h 3000375"/>
              <a:gd name="connsiteX162" fmla="*/ 4410075 w 5348300"/>
              <a:gd name="connsiteY162" fmla="*/ 1009650 h 3000375"/>
              <a:gd name="connsiteX163" fmla="*/ 4433888 w 5348300"/>
              <a:gd name="connsiteY163" fmla="*/ 990600 h 3000375"/>
              <a:gd name="connsiteX164" fmla="*/ 4462463 w 5348300"/>
              <a:gd name="connsiteY164" fmla="*/ 971550 h 3000375"/>
              <a:gd name="connsiteX165" fmla="*/ 4519613 w 5348300"/>
              <a:gd name="connsiteY165" fmla="*/ 919163 h 3000375"/>
              <a:gd name="connsiteX166" fmla="*/ 4538663 w 5348300"/>
              <a:gd name="connsiteY166" fmla="*/ 900113 h 3000375"/>
              <a:gd name="connsiteX167" fmla="*/ 4576763 w 5348300"/>
              <a:gd name="connsiteY167" fmla="*/ 871538 h 3000375"/>
              <a:gd name="connsiteX168" fmla="*/ 4605338 w 5348300"/>
              <a:gd name="connsiteY168" fmla="*/ 847725 h 3000375"/>
              <a:gd name="connsiteX169" fmla="*/ 4643438 w 5348300"/>
              <a:gd name="connsiteY169" fmla="*/ 804863 h 3000375"/>
              <a:gd name="connsiteX170" fmla="*/ 4643438 w 5348300"/>
              <a:gd name="connsiteY170" fmla="*/ 804863 h 3000375"/>
              <a:gd name="connsiteX171" fmla="*/ 4657725 w 5348300"/>
              <a:gd name="connsiteY171" fmla="*/ 785813 h 3000375"/>
              <a:gd name="connsiteX172" fmla="*/ 4710113 w 5348300"/>
              <a:gd name="connsiteY172" fmla="*/ 738188 h 3000375"/>
              <a:gd name="connsiteX173" fmla="*/ 4738688 w 5348300"/>
              <a:gd name="connsiteY173" fmla="*/ 700088 h 3000375"/>
              <a:gd name="connsiteX174" fmla="*/ 4748213 w 5348300"/>
              <a:gd name="connsiteY174" fmla="*/ 685800 h 3000375"/>
              <a:gd name="connsiteX175" fmla="*/ 4776788 w 5348300"/>
              <a:gd name="connsiteY175" fmla="*/ 676275 h 3000375"/>
              <a:gd name="connsiteX176" fmla="*/ 4791075 w 5348300"/>
              <a:gd name="connsiteY176" fmla="*/ 671513 h 3000375"/>
              <a:gd name="connsiteX177" fmla="*/ 4814888 w 5348300"/>
              <a:gd name="connsiteY177" fmla="*/ 657225 h 3000375"/>
              <a:gd name="connsiteX178" fmla="*/ 4833938 w 5348300"/>
              <a:gd name="connsiteY178" fmla="*/ 647700 h 3000375"/>
              <a:gd name="connsiteX179" fmla="*/ 4848225 w 5348300"/>
              <a:gd name="connsiteY179" fmla="*/ 638175 h 3000375"/>
              <a:gd name="connsiteX180" fmla="*/ 4862513 w 5348300"/>
              <a:gd name="connsiteY180" fmla="*/ 633413 h 3000375"/>
              <a:gd name="connsiteX181" fmla="*/ 4881563 w 5348300"/>
              <a:gd name="connsiteY181" fmla="*/ 623888 h 3000375"/>
              <a:gd name="connsiteX182" fmla="*/ 4872038 w 5348300"/>
              <a:gd name="connsiteY182" fmla="*/ 609600 h 3000375"/>
              <a:gd name="connsiteX183" fmla="*/ 4857750 w 5348300"/>
              <a:gd name="connsiteY183" fmla="*/ 600075 h 3000375"/>
              <a:gd name="connsiteX184" fmla="*/ 4862513 w 5348300"/>
              <a:gd name="connsiteY184" fmla="*/ 585788 h 3000375"/>
              <a:gd name="connsiteX185" fmla="*/ 4886325 w 5348300"/>
              <a:gd name="connsiteY185" fmla="*/ 581025 h 3000375"/>
              <a:gd name="connsiteX186" fmla="*/ 4900613 w 5348300"/>
              <a:gd name="connsiteY186" fmla="*/ 576263 h 3000375"/>
              <a:gd name="connsiteX187" fmla="*/ 4919663 w 5348300"/>
              <a:gd name="connsiteY187" fmla="*/ 533400 h 3000375"/>
              <a:gd name="connsiteX188" fmla="*/ 4943475 w 5348300"/>
              <a:gd name="connsiteY188" fmla="*/ 519113 h 3000375"/>
              <a:gd name="connsiteX189" fmla="*/ 4962525 w 5348300"/>
              <a:gd name="connsiteY189" fmla="*/ 500063 h 3000375"/>
              <a:gd name="connsiteX190" fmla="*/ 4995863 w 5348300"/>
              <a:gd name="connsiteY190" fmla="*/ 476250 h 3000375"/>
              <a:gd name="connsiteX191" fmla="*/ 5024438 w 5348300"/>
              <a:gd name="connsiteY191" fmla="*/ 447675 h 3000375"/>
              <a:gd name="connsiteX192" fmla="*/ 5038725 w 5348300"/>
              <a:gd name="connsiteY192" fmla="*/ 433388 h 3000375"/>
              <a:gd name="connsiteX193" fmla="*/ 5048250 w 5348300"/>
              <a:gd name="connsiteY193" fmla="*/ 414338 h 3000375"/>
              <a:gd name="connsiteX194" fmla="*/ 5057775 w 5348300"/>
              <a:gd name="connsiteY194" fmla="*/ 390525 h 3000375"/>
              <a:gd name="connsiteX195" fmla="*/ 5067300 w 5348300"/>
              <a:gd name="connsiteY195" fmla="*/ 376238 h 3000375"/>
              <a:gd name="connsiteX196" fmla="*/ 5072063 w 5348300"/>
              <a:gd name="connsiteY196" fmla="*/ 361950 h 3000375"/>
              <a:gd name="connsiteX197" fmla="*/ 5086350 w 5348300"/>
              <a:gd name="connsiteY197" fmla="*/ 347663 h 3000375"/>
              <a:gd name="connsiteX198" fmla="*/ 5095875 w 5348300"/>
              <a:gd name="connsiteY198" fmla="*/ 333375 h 3000375"/>
              <a:gd name="connsiteX199" fmla="*/ 5129213 w 5348300"/>
              <a:gd name="connsiteY199" fmla="*/ 314325 h 3000375"/>
              <a:gd name="connsiteX200" fmla="*/ 5157788 w 5348300"/>
              <a:gd name="connsiteY200" fmla="*/ 300038 h 3000375"/>
              <a:gd name="connsiteX201" fmla="*/ 5172075 w 5348300"/>
              <a:gd name="connsiteY201" fmla="*/ 285750 h 3000375"/>
              <a:gd name="connsiteX202" fmla="*/ 5191125 w 5348300"/>
              <a:gd name="connsiteY202" fmla="*/ 271463 h 3000375"/>
              <a:gd name="connsiteX203" fmla="*/ 5219700 w 5348300"/>
              <a:gd name="connsiteY203" fmla="*/ 242888 h 3000375"/>
              <a:gd name="connsiteX204" fmla="*/ 5229225 w 5348300"/>
              <a:gd name="connsiteY204" fmla="*/ 228600 h 3000375"/>
              <a:gd name="connsiteX205" fmla="*/ 5238750 w 5348300"/>
              <a:gd name="connsiteY205" fmla="*/ 185738 h 3000375"/>
              <a:gd name="connsiteX206" fmla="*/ 5253038 w 5348300"/>
              <a:gd name="connsiteY206" fmla="*/ 142875 h 3000375"/>
              <a:gd name="connsiteX207" fmla="*/ 5257800 w 5348300"/>
              <a:gd name="connsiteY207" fmla="*/ 128588 h 3000375"/>
              <a:gd name="connsiteX208" fmla="*/ 5267325 w 5348300"/>
              <a:gd name="connsiteY208" fmla="*/ 85725 h 3000375"/>
              <a:gd name="connsiteX209" fmla="*/ 5324475 w 5348300"/>
              <a:gd name="connsiteY209" fmla="*/ 19050 h 3000375"/>
              <a:gd name="connsiteX210" fmla="*/ 5343525 w 5348300"/>
              <a:gd name="connsiteY210" fmla="*/ 0 h 3000375"/>
              <a:gd name="connsiteX211" fmla="*/ 5348288 w 5348300"/>
              <a:gd name="connsiteY21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4076700 w 5348300"/>
              <a:gd name="connsiteY145" fmla="*/ 1228725 h 3000375"/>
              <a:gd name="connsiteX146" fmla="*/ 4110038 w 5348300"/>
              <a:gd name="connsiteY146" fmla="*/ 1223963 h 3000375"/>
              <a:gd name="connsiteX147" fmla="*/ 4129088 w 5348300"/>
              <a:gd name="connsiteY147" fmla="*/ 1219200 h 3000375"/>
              <a:gd name="connsiteX148" fmla="*/ 4143375 w 5348300"/>
              <a:gd name="connsiteY148" fmla="*/ 1214438 h 3000375"/>
              <a:gd name="connsiteX149" fmla="*/ 4191000 w 5348300"/>
              <a:gd name="connsiteY149" fmla="*/ 1209675 h 3000375"/>
              <a:gd name="connsiteX150" fmla="*/ 4224338 w 5348300"/>
              <a:gd name="connsiteY150" fmla="*/ 1200150 h 3000375"/>
              <a:gd name="connsiteX151" fmla="*/ 4238625 w 5348300"/>
              <a:gd name="connsiteY151" fmla="*/ 1190625 h 3000375"/>
              <a:gd name="connsiteX152" fmla="*/ 4248150 w 5348300"/>
              <a:gd name="connsiteY152" fmla="*/ 1176338 h 3000375"/>
              <a:gd name="connsiteX153" fmla="*/ 4252913 w 5348300"/>
              <a:gd name="connsiteY153" fmla="*/ 1162050 h 3000375"/>
              <a:gd name="connsiteX154" fmla="*/ 4271963 w 5348300"/>
              <a:gd name="connsiteY154" fmla="*/ 1143000 h 3000375"/>
              <a:gd name="connsiteX155" fmla="*/ 4286250 w 5348300"/>
              <a:gd name="connsiteY155" fmla="*/ 1138238 h 3000375"/>
              <a:gd name="connsiteX156" fmla="*/ 4305300 w 5348300"/>
              <a:gd name="connsiteY156" fmla="*/ 1123950 h 3000375"/>
              <a:gd name="connsiteX157" fmla="*/ 4333875 w 5348300"/>
              <a:gd name="connsiteY157" fmla="*/ 1095375 h 3000375"/>
              <a:gd name="connsiteX158" fmla="*/ 4338638 w 5348300"/>
              <a:gd name="connsiteY158" fmla="*/ 1081088 h 3000375"/>
              <a:gd name="connsiteX159" fmla="*/ 4367213 w 5348300"/>
              <a:gd name="connsiteY159" fmla="*/ 1042988 h 3000375"/>
              <a:gd name="connsiteX160" fmla="*/ 4381500 w 5348300"/>
              <a:gd name="connsiteY160" fmla="*/ 1028700 h 3000375"/>
              <a:gd name="connsiteX161" fmla="*/ 4410075 w 5348300"/>
              <a:gd name="connsiteY161" fmla="*/ 1009650 h 3000375"/>
              <a:gd name="connsiteX162" fmla="*/ 4433888 w 5348300"/>
              <a:gd name="connsiteY162" fmla="*/ 990600 h 3000375"/>
              <a:gd name="connsiteX163" fmla="*/ 4462463 w 5348300"/>
              <a:gd name="connsiteY163" fmla="*/ 971550 h 3000375"/>
              <a:gd name="connsiteX164" fmla="*/ 4519613 w 5348300"/>
              <a:gd name="connsiteY164" fmla="*/ 919163 h 3000375"/>
              <a:gd name="connsiteX165" fmla="*/ 4538663 w 5348300"/>
              <a:gd name="connsiteY165" fmla="*/ 900113 h 3000375"/>
              <a:gd name="connsiteX166" fmla="*/ 4576763 w 5348300"/>
              <a:gd name="connsiteY166" fmla="*/ 871538 h 3000375"/>
              <a:gd name="connsiteX167" fmla="*/ 4605338 w 5348300"/>
              <a:gd name="connsiteY167" fmla="*/ 847725 h 3000375"/>
              <a:gd name="connsiteX168" fmla="*/ 4643438 w 5348300"/>
              <a:gd name="connsiteY168" fmla="*/ 804863 h 3000375"/>
              <a:gd name="connsiteX169" fmla="*/ 4643438 w 5348300"/>
              <a:gd name="connsiteY169" fmla="*/ 804863 h 3000375"/>
              <a:gd name="connsiteX170" fmla="*/ 4657725 w 5348300"/>
              <a:gd name="connsiteY170" fmla="*/ 785813 h 3000375"/>
              <a:gd name="connsiteX171" fmla="*/ 4710113 w 5348300"/>
              <a:gd name="connsiteY171" fmla="*/ 738188 h 3000375"/>
              <a:gd name="connsiteX172" fmla="*/ 4738688 w 5348300"/>
              <a:gd name="connsiteY172" fmla="*/ 700088 h 3000375"/>
              <a:gd name="connsiteX173" fmla="*/ 4748213 w 5348300"/>
              <a:gd name="connsiteY173" fmla="*/ 685800 h 3000375"/>
              <a:gd name="connsiteX174" fmla="*/ 4776788 w 5348300"/>
              <a:gd name="connsiteY174" fmla="*/ 676275 h 3000375"/>
              <a:gd name="connsiteX175" fmla="*/ 4791075 w 5348300"/>
              <a:gd name="connsiteY175" fmla="*/ 671513 h 3000375"/>
              <a:gd name="connsiteX176" fmla="*/ 4814888 w 5348300"/>
              <a:gd name="connsiteY176" fmla="*/ 657225 h 3000375"/>
              <a:gd name="connsiteX177" fmla="*/ 4833938 w 5348300"/>
              <a:gd name="connsiteY177" fmla="*/ 647700 h 3000375"/>
              <a:gd name="connsiteX178" fmla="*/ 4848225 w 5348300"/>
              <a:gd name="connsiteY178" fmla="*/ 638175 h 3000375"/>
              <a:gd name="connsiteX179" fmla="*/ 4862513 w 5348300"/>
              <a:gd name="connsiteY179" fmla="*/ 633413 h 3000375"/>
              <a:gd name="connsiteX180" fmla="*/ 4881563 w 5348300"/>
              <a:gd name="connsiteY180" fmla="*/ 623888 h 3000375"/>
              <a:gd name="connsiteX181" fmla="*/ 4872038 w 5348300"/>
              <a:gd name="connsiteY181" fmla="*/ 609600 h 3000375"/>
              <a:gd name="connsiteX182" fmla="*/ 4857750 w 5348300"/>
              <a:gd name="connsiteY182" fmla="*/ 600075 h 3000375"/>
              <a:gd name="connsiteX183" fmla="*/ 4862513 w 5348300"/>
              <a:gd name="connsiteY183" fmla="*/ 585788 h 3000375"/>
              <a:gd name="connsiteX184" fmla="*/ 4886325 w 5348300"/>
              <a:gd name="connsiteY184" fmla="*/ 581025 h 3000375"/>
              <a:gd name="connsiteX185" fmla="*/ 4900613 w 5348300"/>
              <a:gd name="connsiteY185" fmla="*/ 576263 h 3000375"/>
              <a:gd name="connsiteX186" fmla="*/ 4919663 w 5348300"/>
              <a:gd name="connsiteY186" fmla="*/ 533400 h 3000375"/>
              <a:gd name="connsiteX187" fmla="*/ 4943475 w 5348300"/>
              <a:gd name="connsiteY187" fmla="*/ 519113 h 3000375"/>
              <a:gd name="connsiteX188" fmla="*/ 4962525 w 5348300"/>
              <a:gd name="connsiteY188" fmla="*/ 500063 h 3000375"/>
              <a:gd name="connsiteX189" fmla="*/ 4995863 w 5348300"/>
              <a:gd name="connsiteY189" fmla="*/ 476250 h 3000375"/>
              <a:gd name="connsiteX190" fmla="*/ 5024438 w 5348300"/>
              <a:gd name="connsiteY190" fmla="*/ 447675 h 3000375"/>
              <a:gd name="connsiteX191" fmla="*/ 5038725 w 5348300"/>
              <a:gd name="connsiteY191" fmla="*/ 433388 h 3000375"/>
              <a:gd name="connsiteX192" fmla="*/ 5048250 w 5348300"/>
              <a:gd name="connsiteY192" fmla="*/ 414338 h 3000375"/>
              <a:gd name="connsiteX193" fmla="*/ 5057775 w 5348300"/>
              <a:gd name="connsiteY193" fmla="*/ 390525 h 3000375"/>
              <a:gd name="connsiteX194" fmla="*/ 5067300 w 5348300"/>
              <a:gd name="connsiteY194" fmla="*/ 376238 h 3000375"/>
              <a:gd name="connsiteX195" fmla="*/ 5072063 w 5348300"/>
              <a:gd name="connsiteY195" fmla="*/ 361950 h 3000375"/>
              <a:gd name="connsiteX196" fmla="*/ 5086350 w 5348300"/>
              <a:gd name="connsiteY196" fmla="*/ 347663 h 3000375"/>
              <a:gd name="connsiteX197" fmla="*/ 5095875 w 5348300"/>
              <a:gd name="connsiteY197" fmla="*/ 333375 h 3000375"/>
              <a:gd name="connsiteX198" fmla="*/ 5129213 w 5348300"/>
              <a:gd name="connsiteY198" fmla="*/ 314325 h 3000375"/>
              <a:gd name="connsiteX199" fmla="*/ 5157788 w 5348300"/>
              <a:gd name="connsiteY199" fmla="*/ 300038 h 3000375"/>
              <a:gd name="connsiteX200" fmla="*/ 5172075 w 5348300"/>
              <a:gd name="connsiteY200" fmla="*/ 285750 h 3000375"/>
              <a:gd name="connsiteX201" fmla="*/ 5191125 w 5348300"/>
              <a:gd name="connsiteY201" fmla="*/ 271463 h 3000375"/>
              <a:gd name="connsiteX202" fmla="*/ 5219700 w 5348300"/>
              <a:gd name="connsiteY202" fmla="*/ 242888 h 3000375"/>
              <a:gd name="connsiteX203" fmla="*/ 5229225 w 5348300"/>
              <a:gd name="connsiteY203" fmla="*/ 228600 h 3000375"/>
              <a:gd name="connsiteX204" fmla="*/ 5238750 w 5348300"/>
              <a:gd name="connsiteY204" fmla="*/ 185738 h 3000375"/>
              <a:gd name="connsiteX205" fmla="*/ 5253038 w 5348300"/>
              <a:gd name="connsiteY205" fmla="*/ 142875 h 3000375"/>
              <a:gd name="connsiteX206" fmla="*/ 5257800 w 5348300"/>
              <a:gd name="connsiteY206" fmla="*/ 128588 h 3000375"/>
              <a:gd name="connsiteX207" fmla="*/ 5267325 w 5348300"/>
              <a:gd name="connsiteY207" fmla="*/ 85725 h 3000375"/>
              <a:gd name="connsiteX208" fmla="*/ 5324475 w 5348300"/>
              <a:gd name="connsiteY208" fmla="*/ 19050 h 3000375"/>
              <a:gd name="connsiteX209" fmla="*/ 5343525 w 5348300"/>
              <a:gd name="connsiteY209" fmla="*/ 0 h 3000375"/>
              <a:gd name="connsiteX210" fmla="*/ 5348288 w 5348300"/>
              <a:gd name="connsiteY21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95750 w 5348300"/>
              <a:gd name="connsiteY143" fmla="*/ 1247775 h 3000375"/>
              <a:gd name="connsiteX144" fmla="*/ 4086225 w 5348300"/>
              <a:gd name="connsiteY144" fmla="*/ 1228725 h 3000375"/>
              <a:gd name="connsiteX145" fmla="*/ 4110038 w 5348300"/>
              <a:gd name="connsiteY145" fmla="*/ 1223963 h 3000375"/>
              <a:gd name="connsiteX146" fmla="*/ 4129088 w 5348300"/>
              <a:gd name="connsiteY146" fmla="*/ 1219200 h 3000375"/>
              <a:gd name="connsiteX147" fmla="*/ 4143375 w 5348300"/>
              <a:gd name="connsiteY147" fmla="*/ 1214438 h 3000375"/>
              <a:gd name="connsiteX148" fmla="*/ 4191000 w 5348300"/>
              <a:gd name="connsiteY148" fmla="*/ 1209675 h 3000375"/>
              <a:gd name="connsiteX149" fmla="*/ 4224338 w 5348300"/>
              <a:gd name="connsiteY149" fmla="*/ 1200150 h 3000375"/>
              <a:gd name="connsiteX150" fmla="*/ 4238625 w 5348300"/>
              <a:gd name="connsiteY150" fmla="*/ 1190625 h 3000375"/>
              <a:gd name="connsiteX151" fmla="*/ 4248150 w 5348300"/>
              <a:gd name="connsiteY151" fmla="*/ 1176338 h 3000375"/>
              <a:gd name="connsiteX152" fmla="*/ 4252913 w 5348300"/>
              <a:gd name="connsiteY152" fmla="*/ 1162050 h 3000375"/>
              <a:gd name="connsiteX153" fmla="*/ 4271963 w 5348300"/>
              <a:gd name="connsiteY153" fmla="*/ 1143000 h 3000375"/>
              <a:gd name="connsiteX154" fmla="*/ 4286250 w 5348300"/>
              <a:gd name="connsiteY154" fmla="*/ 1138238 h 3000375"/>
              <a:gd name="connsiteX155" fmla="*/ 4305300 w 5348300"/>
              <a:gd name="connsiteY155" fmla="*/ 1123950 h 3000375"/>
              <a:gd name="connsiteX156" fmla="*/ 4333875 w 5348300"/>
              <a:gd name="connsiteY156" fmla="*/ 1095375 h 3000375"/>
              <a:gd name="connsiteX157" fmla="*/ 4338638 w 5348300"/>
              <a:gd name="connsiteY157" fmla="*/ 1081088 h 3000375"/>
              <a:gd name="connsiteX158" fmla="*/ 4367213 w 5348300"/>
              <a:gd name="connsiteY158" fmla="*/ 1042988 h 3000375"/>
              <a:gd name="connsiteX159" fmla="*/ 4381500 w 5348300"/>
              <a:gd name="connsiteY159" fmla="*/ 1028700 h 3000375"/>
              <a:gd name="connsiteX160" fmla="*/ 4410075 w 5348300"/>
              <a:gd name="connsiteY160" fmla="*/ 1009650 h 3000375"/>
              <a:gd name="connsiteX161" fmla="*/ 4433888 w 5348300"/>
              <a:gd name="connsiteY161" fmla="*/ 990600 h 3000375"/>
              <a:gd name="connsiteX162" fmla="*/ 4462463 w 5348300"/>
              <a:gd name="connsiteY162" fmla="*/ 971550 h 3000375"/>
              <a:gd name="connsiteX163" fmla="*/ 4519613 w 5348300"/>
              <a:gd name="connsiteY163" fmla="*/ 919163 h 3000375"/>
              <a:gd name="connsiteX164" fmla="*/ 4538663 w 5348300"/>
              <a:gd name="connsiteY164" fmla="*/ 900113 h 3000375"/>
              <a:gd name="connsiteX165" fmla="*/ 4576763 w 5348300"/>
              <a:gd name="connsiteY165" fmla="*/ 871538 h 3000375"/>
              <a:gd name="connsiteX166" fmla="*/ 4605338 w 5348300"/>
              <a:gd name="connsiteY166" fmla="*/ 847725 h 3000375"/>
              <a:gd name="connsiteX167" fmla="*/ 4643438 w 5348300"/>
              <a:gd name="connsiteY167" fmla="*/ 804863 h 3000375"/>
              <a:gd name="connsiteX168" fmla="*/ 4643438 w 5348300"/>
              <a:gd name="connsiteY168" fmla="*/ 804863 h 3000375"/>
              <a:gd name="connsiteX169" fmla="*/ 4657725 w 5348300"/>
              <a:gd name="connsiteY169" fmla="*/ 785813 h 3000375"/>
              <a:gd name="connsiteX170" fmla="*/ 4710113 w 5348300"/>
              <a:gd name="connsiteY170" fmla="*/ 738188 h 3000375"/>
              <a:gd name="connsiteX171" fmla="*/ 4738688 w 5348300"/>
              <a:gd name="connsiteY171" fmla="*/ 700088 h 3000375"/>
              <a:gd name="connsiteX172" fmla="*/ 4748213 w 5348300"/>
              <a:gd name="connsiteY172" fmla="*/ 685800 h 3000375"/>
              <a:gd name="connsiteX173" fmla="*/ 4776788 w 5348300"/>
              <a:gd name="connsiteY173" fmla="*/ 676275 h 3000375"/>
              <a:gd name="connsiteX174" fmla="*/ 4791075 w 5348300"/>
              <a:gd name="connsiteY174" fmla="*/ 671513 h 3000375"/>
              <a:gd name="connsiteX175" fmla="*/ 4814888 w 5348300"/>
              <a:gd name="connsiteY175" fmla="*/ 657225 h 3000375"/>
              <a:gd name="connsiteX176" fmla="*/ 4833938 w 5348300"/>
              <a:gd name="connsiteY176" fmla="*/ 647700 h 3000375"/>
              <a:gd name="connsiteX177" fmla="*/ 4848225 w 5348300"/>
              <a:gd name="connsiteY177" fmla="*/ 638175 h 3000375"/>
              <a:gd name="connsiteX178" fmla="*/ 4862513 w 5348300"/>
              <a:gd name="connsiteY178" fmla="*/ 633413 h 3000375"/>
              <a:gd name="connsiteX179" fmla="*/ 4881563 w 5348300"/>
              <a:gd name="connsiteY179" fmla="*/ 623888 h 3000375"/>
              <a:gd name="connsiteX180" fmla="*/ 4872038 w 5348300"/>
              <a:gd name="connsiteY180" fmla="*/ 609600 h 3000375"/>
              <a:gd name="connsiteX181" fmla="*/ 4857750 w 5348300"/>
              <a:gd name="connsiteY181" fmla="*/ 600075 h 3000375"/>
              <a:gd name="connsiteX182" fmla="*/ 4862513 w 5348300"/>
              <a:gd name="connsiteY182" fmla="*/ 585788 h 3000375"/>
              <a:gd name="connsiteX183" fmla="*/ 4886325 w 5348300"/>
              <a:gd name="connsiteY183" fmla="*/ 581025 h 3000375"/>
              <a:gd name="connsiteX184" fmla="*/ 4900613 w 5348300"/>
              <a:gd name="connsiteY184" fmla="*/ 576263 h 3000375"/>
              <a:gd name="connsiteX185" fmla="*/ 4919663 w 5348300"/>
              <a:gd name="connsiteY185" fmla="*/ 533400 h 3000375"/>
              <a:gd name="connsiteX186" fmla="*/ 4943475 w 5348300"/>
              <a:gd name="connsiteY186" fmla="*/ 519113 h 3000375"/>
              <a:gd name="connsiteX187" fmla="*/ 4962525 w 5348300"/>
              <a:gd name="connsiteY187" fmla="*/ 500063 h 3000375"/>
              <a:gd name="connsiteX188" fmla="*/ 4995863 w 5348300"/>
              <a:gd name="connsiteY188" fmla="*/ 476250 h 3000375"/>
              <a:gd name="connsiteX189" fmla="*/ 5024438 w 5348300"/>
              <a:gd name="connsiteY189" fmla="*/ 447675 h 3000375"/>
              <a:gd name="connsiteX190" fmla="*/ 5038725 w 5348300"/>
              <a:gd name="connsiteY190" fmla="*/ 433388 h 3000375"/>
              <a:gd name="connsiteX191" fmla="*/ 5048250 w 5348300"/>
              <a:gd name="connsiteY191" fmla="*/ 414338 h 3000375"/>
              <a:gd name="connsiteX192" fmla="*/ 5057775 w 5348300"/>
              <a:gd name="connsiteY192" fmla="*/ 390525 h 3000375"/>
              <a:gd name="connsiteX193" fmla="*/ 5067300 w 5348300"/>
              <a:gd name="connsiteY193" fmla="*/ 376238 h 3000375"/>
              <a:gd name="connsiteX194" fmla="*/ 5072063 w 5348300"/>
              <a:gd name="connsiteY194" fmla="*/ 361950 h 3000375"/>
              <a:gd name="connsiteX195" fmla="*/ 5086350 w 5348300"/>
              <a:gd name="connsiteY195" fmla="*/ 347663 h 3000375"/>
              <a:gd name="connsiteX196" fmla="*/ 5095875 w 5348300"/>
              <a:gd name="connsiteY196" fmla="*/ 333375 h 3000375"/>
              <a:gd name="connsiteX197" fmla="*/ 5129213 w 5348300"/>
              <a:gd name="connsiteY197" fmla="*/ 314325 h 3000375"/>
              <a:gd name="connsiteX198" fmla="*/ 5157788 w 5348300"/>
              <a:gd name="connsiteY198" fmla="*/ 300038 h 3000375"/>
              <a:gd name="connsiteX199" fmla="*/ 5172075 w 5348300"/>
              <a:gd name="connsiteY199" fmla="*/ 285750 h 3000375"/>
              <a:gd name="connsiteX200" fmla="*/ 5191125 w 5348300"/>
              <a:gd name="connsiteY200" fmla="*/ 271463 h 3000375"/>
              <a:gd name="connsiteX201" fmla="*/ 5219700 w 5348300"/>
              <a:gd name="connsiteY201" fmla="*/ 242888 h 3000375"/>
              <a:gd name="connsiteX202" fmla="*/ 5229225 w 5348300"/>
              <a:gd name="connsiteY202" fmla="*/ 228600 h 3000375"/>
              <a:gd name="connsiteX203" fmla="*/ 5238750 w 5348300"/>
              <a:gd name="connsiteY203" fmla="*/ 185738 h 3000375"/>
              <a:gd name="connsiteX204" fmla="*/ 5253038 w 5348300"/>
              <a:gd name="connsiteY204" fmla="*/ 142875 h 3000375"/>
              <a:gd name="connsiteX205" fmla="*/ 5257800 w 5348300"/>
              <a:gd name="connsiteY205" fmla="*/ 128588 h 3000375"/>
              <a:gd name="connsiteX206" fmla="*/ 5267325 w 5348300"/>
              <a:gd name="connsiteY206" fmla="*/ 85725 h 3000375"/>
              <a:gd name="connsiteX207" fmla="*/ 5324475 w 5348300"/>
              <a:gd name="connsiteY207" fmla="*/ 19050 h 3000375"/>
              <a:gd name="connsiteX208" fmla="*/ 5343525 w 5348300"/>
              <a:gd name="connsiteY208" fmla="*/ 0 h 3000375"/>
              <a:gd name="connsiteX209" fmla="*/ 5348288 w 5348300"/>
              <a:gd name="connsiteY20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105275 w 5348300"/>
              <a:gd name="connsiteY142" fmla="*/ 1262063 h 3000375"/>
              <a:gd name="connsiteX143" fmla="*/ 4086225 w 5348300"/>
              <a:gd name="connsiteY143" fmla="*/ 1228725 h 3000375"/>
              <a:gd name="connsiteX144" fmla="*/ 4110038 w 5348300"/>
              <a:gd name="connsiteY144" fmla="*/ 1223963 h 3000375"/>
              <a:gd name="connsiteX145" fmla="*/ 4129088 w 5348300"/>
              <a:gd name="connsiteY145" fmla="*/ 1219200 h 3000375"/>
              <a:gd name="connsiteX146" fmla="*/ 4143375 w 5348300"/>
              <a:gd name="connsiteY146" fmla="*/ 1214438 h 3000375"/>
              <a:gd name="connsiteX147" fmla="*/ 4191000 w 5348300"/>
              <a:gd name="connsiteY147" fmla="*/ 1209675 h 3000375"/>
              <a:gd name="connsiteX148" fmla="*/ 4224338 w 5348300"/>
              <a:gd name="connsiteY148" fmla="*/ 1200150 h 3000375"/>
              <a:gd name="connsiteX149" fmla="*/ 4238625 w 5348300"/>
              <a:gd name="connsiteY149" fmla="*/ 1190625 h 3000375"/>
              <a:gd name="connsiteX150" fmla="*/ 4248150 w 5348300"/>
              <a:gd name="connsiteY150" fmla="*/ 1176338 h 3000375"/>
              <a:gd name="connsiteX151" fmla="*/ 4252913 w 5348300"/>
              <a:gd name="connsiteY151" fmla="*/ 1162050 h 3000375"/>
              <a:gd name="connsiteX152" fmla="*/ 4271963 w 5348300"/>
              <a:gd name="connsiteY152" fmla="*/ 1143000 h 3000375"/>
              <a:gd name="connsiteX153" fmla="*/ 4286250 w 5348300"/>
              <a:gd name="connsiteY153" fmla="*/ 1138238 h 3000375"/>
              <a:gd name="connsiteX154" fmla="*/ 4305300 w 5348300"/>
              <a:gd name="connsiteY154" fmla="*/ 1123950 h 3000375"/>
              <a:gd name="connsiteX155" fmla="*/ 4333875 w 5348300"/>
              <a:gd name="connsiteY155" fmla="*/ 1095375 h 3000375"/>
              <a:gd name="connsiteX156" fmla="*/ 4338638 w 5348300"/>
              <a:gd name="connsiteY156" fmla="*/ 1081088 h 3000375"/>
              <a:gd name="connsiteX157" fmla="*/ 4367213 w 5348300"/>
              <a:gd name="connsiteY157" fmla="*/ 1042988 h 3000375"/>
              <a:gd name="connsiteX158" fmla="*/ 4381500 w 5348300"/>
              <a:gd name="connsiteY158" fmla="*/ 1028700 h 3000375"/>
              <a:gd name="connsiteX159" fmla="*/ 4410075 w 5348300"/>
              <a:gd name="connsiteY159" fmla="*/ 1009650 h 3000375"/>
              <a:gd name="connsiteX160" fmla="*/ 4433888 w 5348300"/>
              <a:gd name="connsiteY160" fmla="*/ 990600 h 3000375"/>
              <a:gd name="connsiteX161" fmla="*/ 4462463 w 5348300"/>
              <a:gd name="connsiteY161" fmla="*/ 971550 h 3000375"/>
              <a:gd name="connsiteX162" fmla="*/ 4519613 w 5348300"/>
              <a:gd name="connsiteY162" fmla="*/ 919163 h 3000375"/>
              <a:gd name="connsiteX163" fmla="*/ 4538663 w 5348300"/>
              <a:gd name="connsiteY163" fmla="*/ 900113 h 3000375"/>
              <a:gd name="connsiteX164" fmla="*/ 4576763 w 5348300"/>
              <a:gd name="connsiteY164" fmla="*/ 871538 h 3000375"/>
              <a:gd name="connsiteX165" fmla="*/ 4605338 w 5348300"/>
              <a:gd name="connsiteY165" fmla="*/ 847725 h 3000375"/>
              <a:gd name="connsiteX166" fmla="*/ 4643438 w 5348300"/>
              <a:gd name="connsiteY166" fmla="*/ 804863 h 3000375"/>
              <a:gd name="connsiteX167" fmla="*/ 4643438 w 5348300"/>
              <a:gd name="connsiteY167" fmla="*/ 804863 h 3000375"/>
              <a:gd name="connsiteX168" fmla="*/ 4657725 w 5348300"/>
              <a:gd name="connsiteY168" fmla="*/ 785813 h 3000375"/>
              <a:gd name="connsiteX169" fmla="*/ 4710113 w 5348300"/>
              <a:gd name="connsiteY169" fmla="*/ 738188 h 3000375"/>
              <a:gd name="connsiteX170" fmla="*/ 4738688 w 5348300"/>
              <a:gd name="connsiteY170" fmla="*/ 700088 h 3000375"/>
              <a:gd name="connsiteX171" fmla="*/ 4748213 w 5348300"/>
              <a:gd name="connsiteY171" fmla="*/ 685800 h 3000375"/>
              <a:gd name="connsiteX172" fmla="*/ 4776788 w 5348300"/>
              <a:gd name="connsiteY172" fmla="*/ 676275 h 3000375"/>
              <a:gd name="connsiteX173" fmla="*/ 4791075 w 5348300"/>
              <a:gd name="connsiteY173" fmla="*/ 671513 h 3000375"/>
              <a:gd name="connsiteX174" fmla="*/ 4814888 w 5348300"/>
              <a:gd name="connsiteY174" fmla="*/ 657225 h 3000375"/>
              <a:gd name="connsiteX175" fmla="*/ 4833938 w 5348300"/>
              <a:gd name="connsiteY175" fmla="*/ 647700 h 3000375"/>
              <a:gd name="connsiteX176" fmla="*/ 4848225 w 5348300"/>
              <a:gd name="connsiteY176" fmla="*/ 638175 h 3000375"/>
              <a:gd name="connsiteX177" fmla="*/ 4862513 w 5348300"/>
              <a:gd name="connsiteY177" fmla="*/ 633413 h 3000375"/>
              <a:gd name="connsiteX178" fmla="*/ 4881563 w 5348300"/>
              <a:gd name="connsiteY178" fmla="*/ 623888 h 3000375"/>
              <a:gd name="connsiteX179" fmla="*/ 4872038 w 5348300"/>
              <a:gd name="connsiteY179" fmla="*/ 609600 h 3000375"/>
              <a:gd name="connsiteX180" fmla="*/ 4857750 w 5348300"/>
              <a:gd name="connsiteY180" fmla="*/ 600075 h 3000375"/>
              <a:gd name="connsiteX181" fmla="*/ 4862513 w 5348300"/>
              <a:gd name="connsiteY181" fmla="*/ 585788 h 3000375"/>
              <a:gd name="connsiteX182" fmla="*/ 4886325 w 5348300"/>
              <a:gd name="connsiteY182" fmla="*/ 581025 h 3000375"/>
              <a:gd name="connsiteX183" fmla="*/ 4900613 w 5348300"/>
              <a:gd name="connsiteY183" fmla="*/ 576263 h 3000375"/>
              <a:gd name="connsiteX184" fmla="*/ 4919663 w 5348300"/>
              <a:gd name="connsiteY184" fmla="*/ 533400 h 3000375"/>
              <a:gd name="connsiteX185" fmla="*/ 4943475 w 5348300"/>
              <a:gd name="connsiteY185" fmla="*/ 519113 h 3000375"/>
              <a:gd name="connsiteX186" fmla="*/ 4962525 w 5348300"/>
              <a:gd name="connsiteY186" fmla="*/ 500063 h 3000375"/>
              <a:gd name="connsiteX187" fmla="*/ 4995863 w 5348300"/>
              <a:gd name="connsiteY187" fmla="*/ 476250 h 3000375"/>
              <a:gd name="connsiteX188" fmla="*/ 5024438 w 5348300"/>
              <a:gd name="connsiteY188" fmla="*/ 447675 h 3000375"/>
              <a:gd name="connsiteX189" fmla="*/ 5038725 w 5348300"/>
              <a:gd name="connsiteY189" fmla="*/ 433388 h 3000375"/>
              <a:gd name="connsiteX190" fmla="*/ 5048250 w 5348300"/>
              <a:gd name="connsiteY190" fmla="*/ 414338 h 3000375"/>
              <a:gd name="connsiteX191" fmla="*/ 5057775 w 5348300"/>
              <a:gd name="connsiteY191" fmla="*/ 390525 h 3000375"/>
              <a:gd name="connsiteX192" fmla="*/ 5067300 w 5348300"/>
              <a:gd name="connsiteY192" fmla="*/ 376238 h 3000375"/>
              <a:gd name="connsiteX193" fmla="*/ 5072063 w 5348300"/>
              <a:gd name="connsiteY193" fmla="*/ 361950 h 3000375"/>
              <a:gd name="connsiteX194" fmla="*/ 5086350 w 5348300"/>
              <a:gd name="connsiteY194" fmla="*/ 347663 h 3000375"/>
              <a:gd name="connsiteX195" fmla="*/ 5095875 w 5348300"/>
              <a:gd name="connsiteY195" fmla="*/ 333375 h 3000375"/>
              <a:gd name="connsiteX196" fmla="*/ 5129213 w 5348300"/>
              <a:gd name="connsiteY196" fmla="*/ 314325 h 3000375"/>
              <a:gd name="connsiteX197" fmla="*/ 5157788 w 5348300"/>
              <a:gd name="connsiteY197" fmla="*/ 300038 h 3000375"/>
              <a:gd name="connsiteX198" fmla="*/ 5172075 w 5348300"/>
              <a:gd name="connsiteY198" fmla="*/ 285750 h 3000375"/>
              <a:gd name="connsiteX199" fmla="*/ 5191125 w 5348300"/>
              <a:gd name="connsiteY199" fmla="*/ 271463 h 3000375"/>
              <a:gd name="connsiteX200" fmla="*/ 5219700 w 5348300"/>
              <a:gd name="connsiteY200" fmla="*/ 242888 h 3000375"/>
              <a:gd name="connsiteX201" fmla="*/ 5229225 w 5348300"/>
              <a:gd name="connsiteY201" fmla="*/ 228600 h 3000375"/>
              <a:gd name="connsiteX202" fmla="*/ 5238750 w 5348300"/>
              <a:gd name="connsiteY202" fmla="*/ 185738 h 3000375"/>
              <a:gd name="connsiteX203" fmla="*/ 5253038 w 5348300"/>
              <a:gd name="connsiteY203" fmla="*/ 142875 h 3000375"/>
              <a:gd name="connsiteX204" fmla="*/ 5257800 w 5348300"/>
              <a:gd name="connsiteY204" fmla="*/ 128588 h 3000375"/>
              <a:gd name="connsiteX205" fmla="*/ 5267325 w 5348300"/>
              <a:gd name="connsiteY205" fmla="*/ 85725 h 3000375"/>
              <a:gd name="connsiteX206" fmla="*/ 5324475 w 5348300"/>
              <a:gd name="connsiteY206" fmla="*/ 19050 h 3000375"/>
              <a:gd name="connsiteX207" fmla="*/ 5343525 w 5348300"/>
              <a:gd name="connsiteY207" fmla="*/ 0 h 3000375"/>
              <a:gd name="connsiteX208" fmla="*/ 5348288 w 5348300"/>
              <a:gd name="connsiteY20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110038 w 5348300"/>
              <a:gd name="connsiteY141" fmla="*/ 1281113 h 3000375"/>
              <a:gd name="connsiteX142" fmla="*/ 4086225 w 5348300"/>
              <a:gd name="connsiteY142" fmla="*/ 1228725 h 3000375"/>
              <a:gd name="connsiteX143" fmla="*/ 4110038 w 5348300"/>
              <a:gd name="connsiteY143" fmla="*/ 1223963 h 3000375"/>
              <a:gd name="connsiteX144" fmla="*/ 4129088 w 5348300"/>
              <a:gd name="connsiteY144" fmla="*/ 1219200 h 3000375"/>
              <a:gd name="connsiteX145" fmla="*/ 4143375 w 5348300"/>
              <a:gd name="connsiteY145" fmla="*/ 1214438 h 3000375"/>
              <a:gd name="connsiteX146" fmla="*/ 4191000 w 5348300"/>
              <a:gd name="connsiteY146" fmla="*/ 1209675 h 3000375"/>
              <a:gd name="connsiteX147" fmla="*/ 4224338 w 5348300"/>
              <a:gd name="connsiteY147" fmla="*/ 1200150 h 3000375"/>
              <a:gd name="connsiteX148" fmla="*/ 4238625 w 5348300"/>
              <a:gd name="connsiteY148" fmla="*/ 1190625 h 3000375"/>
              <a:gd name="connsiteX149" fmla="*/ 4248150 w 5348300"/>
              <a:gd name="connsiteY149" fmla="*/ 1176338 h 3000375"/>
              <a:gd name="connsiteX150" fmla="*/ 4252913 w 5348300"/>
              <a:gd name="connsiteY150" fmla="*/ 1162050 h 3000375"/>
              <a:gd name="connsiteX151" fmla="*/ 4271963 w 5348300"/>
              <a:gd name="connsiteY151" fmla="*/ 1143000 h 3000375"/>
              <a:gd name="connsiteX152" fmla="*/ 4286250 w 5348300"/>
              <a:gd name="connsiteY152" fmla="*/ 1138238 h 3000375"/>
              <a:gd name="connsiteX153" fmla="*/ 4305300 w 5348300"/>
              <a:gd name="connsiteY153" fmla="*/ 1123950 h 3000375"/>
              <a:gd name="connsiteX154" fmla="*/ 4333875 w 5348300"/>
              <a:gd name="connsiteY154" fmla="*/ 1095375 h 3000375"/>
              <a:gd name="connsiteX155" fmla="*/ 4338638 w 5348300"/>
              <a:gd name="connsiteY155" fmla="*/ 1081088 h 3000375"/>
              <a:gd name="connsiteX156" fmla="*/ 4367213 w 5348300"/>
              <a:gd name="connsiteY156" fmla="*/ 1042988 h 3000375"/>
              <a:gd name="connsiteX157" fmla="*/ 4381500 w 5348300"/>
              <a:gd name="connsiteY157" fmla="*/ 1028700 h 3000375"/>
              <a:gd name="connsiteX158" fmla="*/ 4410075 w 5348300"/>
              <a:gd name="connsiteY158" fmla="*/ 1009650 h 3000375"/>
              <a:gd name="connsiteX159" fmla="*/ 4433888 w 5348300"/>
              <a:gd name="connsiteY159" fmla="*/ 990600 h 3000375"/>
              <a:gd name="connsiteX160" fmla="*/ 4462463 w 5348300"/>
              <a:gd name="connsiteY160" fmla="*/ 971550 h 3000375"/>
              <a:gd name="connsiteX161" fmla="*/ 4519613 w 5348300"/>
              <a:gd name="connsiteY161" fmla="*/ 919163 h 3000375"/>
              <a:gd name="connsiteX162" fmla="*/ 4538663 w 5348300"/>
              <a:gd name="connsiteY162" fmla="*/ 900113 h 3000375"/>
              <a:gd name="connsiteX163" fmla="*/ 4576763 w 5348300"/>
              <a:gd name="connsiteY163" fmla="*/ 871538 h 3000375"/>
              <a:gd name="connsiteX164" fmla="*/ 4605338 w 5348300"/>
              <a:gd name="connsiteY164" fmla="*/ 847725 h 3000375"/>
              <a:gd name="connsiteX165" fmla="*/ 4643438 w 5348300"/>
              <a:gd name="connsiteY165" fmla="*/ 804863 h 3000375"/>
              <a:gd name="connsiteX166" fmla="*/ 4643438 w 5348300"/>
              <a:gd name="connsiteY166" fmla="*/ 804863 h 3000375"/>
              <a:gd name="connsiteX167" fmla="*/ 4657725 w 5348300"/>
              <a:gd name="connsiteY167" fmla="*/ 785813 h 3000375"/>
              <a:gd name="connsiteX168" fmla="*/ 4710113 w 5348300"/>
              <a:gd name="connsiteY168" fmla="*/ 738188 h 3000375"/>
              <a:gd name="connsiteX169" fmla="*/ 4738688 w 5348300"/>
              <a:gd name="connsiteY169" fmla="*/ 700088 h 3000375"/>
              <a:gd name="connsiteX170" fmla="*/ 4748213 w 5348300"/>
              <a:gd name="connsiteY170" fmla="*/ 685800 h 3000375"/>
              <a:gd name="connsiteX171" fmla="*/ 4776788 w 5348300"/>
              <a:gd name="connsiteY171" fmla="*/ 676275 h 3000375"/>
              <a:gd name="connsiteX172" fmla="*/ 4791075 w 5348300"/>
              <a:gd name="connsiteY172" fmla="*/ 671513 h 3000375"/>
              <a:gd name="connsiteX173" fmla="*/ 4814888 w 5348300"/>
              <a:gd name="connsiteY173" fmla="*/ 657225 h 3000375"/>
              <a:gd name="connsiteX174" fmla="*/ 4833938 w 5348300"/>
              <a:gd name="connsiteY174" fmla="*/ 647700 h 3000375"/>
              <a:gd name="connsiteX175" fmla="*/ 4848225 w 5348300"/>
              <a:gd name="connsiteY175" fmla="*/ 638175 h 3000375"/>
              <a:gd name="connsiteX176" fmla="*/ 4862513 w 5348300"/>
              <a:gd name="connsiteY176" fmla="*/ 633413 h 3000375"/>
              <a:gd name="connsiteX177" fmla="*/ 4881563 w 5348300"/>
              <a:gd name="connsiteY177" fmla="*/ 623888 h 3000375"/>
              <a:gd name="connsiteX178" fmla="*/ 4872038 w 5348300"/>
              <a:gd name="connsiteY178" fmla="*/ 609600 h 3000375"/>
              <a:gd name="connsiteX179" fmla="*/ 4857750 w 5348300"/>
              <a:gd name="connsiteY179" fmla="*/ 600075 h 3000375"/>
              <a:gd name="connsiteX180" fmla="*/ 4862513 w 5348300"/>
              <a:gd name="connsiteY180" fmla="*/ 585788 h 3000375"/>
              <a:gd name="connsiteX181" fmla="*/ 4886325 w 5348300"/>
              <a:gd name="connsiteY181" fmla="*/ 581025 h 3000375"/>
              <a:gd name="connsiteX182" fmla="*/ 4900613 w 5348300"/>
              <a:gd name="connsiteY182" fmla="*/ 576263 h 3000375"/>
              <a:gd name="connsiteX183" fmla="*/ 4919663 w 5348300"/>
              <a:gd name="connsiteY183" fmla="*/ 533400 h 3000375"/>
              <a:gd name="connsiteX184" fmla="*/ 4943475 w 5348300"/>
              <a:gd name="connsiteY184" fmla="*/ 519113 h 3000375"/>
              <a:gd name="connsiteX185" fmla="*/ 4962525 w 5348300"/>
              <a:gd name="connsiteY185" fmla="*/ 500063 h 3000375"/>
              <a:gd name="connsiteX186" fmla="*/ 4995863 w 5348300"/>
              <a:gd name="connsiteY186" fmla="*/ 476250 h 3000375"/>
              <a:gd name="connsiteX187" fmla="*/ 5024438 w 5348300"/>
              <a:gd name="connsiteY187" fmla="*/ 447675 h 3000375"/>
              <a:gd name="connsiteX188" fmla="*/ 5038725 w 5348300"/>
              <a:gd name="connsiteY188" fmla="*/ 433388 h 3000375"/>
              <a:gd name="connsiteX189" fmla="*/ 5048250 w 5348300"/>
              <a:gd name="connsiteY189" fmla="*/ 414338 h 3000375"/>
              <a:gd name="connsiteX190" fmla="*/ 5057775 w 5348300"/>
              <a:gd name="connsiteY190" fmla="*/ 390525 h 3000375"/>
              <a:gd name="connsiteX191" fmla="*/ 5067300 w 5348300"/>
              <a:gd name="connsiteY191" fmla="*/ 376238 h 3000375"/>
              <a:gd name="connsiteX192" fmla="*/ 5072063 w 5348300"/>
              <a:gd name="connsiteY192" fmla="*/ 361950 h 3000375"/>
              <a:gd name="connsiteX193" fmla="*/ 5086350 w 5348300"/>
              <a:gd name="connsiteY193" fmla="*/ 347663 h 3000375"/>
              <a:gd name="connsiteX194" fmla="*/ 5095875 w 5348300"/>
              <a:gd name="connsiteY194" fmla="*/ 333375 h 3000375"/>
              <a:gd name="connsiteX195" fmla="*/ 5129213 w 5348300"/>
              <a:gd name="connsiteY195" fmla="*/ 314325 h 3000375"/>
              <a:gd name="connsiteX196" fmla="*/ 5157788 w 5348300"/>
              <a:gd name="connsiteY196" fmla="*/ 300038 h 3000375"/>
              <a:gd name="connsiteX197" fmla="*/ 5172075 w 5348300"/>
              <a:gd name="connsiteY197" fmla="*/ 285750 h 3000375"/>
              <a:gd name="connsiteX198" fmla="*/ 5191125 w 5348300"/>
              <a:gd name="connsiteY198" fmla="*/ 271463 h 3000375"/>
              <a:gd name="connsiteX199" fmla="*/ 5219700 w 5348300"/>
              <a:gd name="connsiteY199" fmla="*/ 242888 h 3000375"/>
              <a:gd name="connsiteX200" fmla="*/ 5229225 w 5348300"/>
              <a:gd name="connsiteY200" fmla="*/ 228600 h 3000375"/>
              <a:gd name="connsiteX201" fmla="*/ 5238750 w 5348300"/>
              <a:gd name="connsiteY201" fmla="*/ 185738 h 3000375"/>
              <a:gd name="connsiteX202" fmla="*/ 5253038 w 5348300"/>
              <a:gd name="connsiteY202" fmla="*/ 142875 h 3000375"/>
              <a:gd name="connsiteX203" fmla="*/ 5257800 w 5348300"/>
              <a:gd name="connsiteY203" fmla="*/ 128588 h 3000375"/>
              <a:gd name="connsiteX204" fmla="*/ 5267325 w 5348300"/>
              <a:gd name="connsiteY204" fmla="*/ 85725 h 3000375"/>
              <a:gd name="connsiteX205" fmla="*/ 5324475 w 5348300"/>
              <a:gd name="connsiteY205" fmla="*/ 19050 h 3000375"/>
              <a:gd name="connsiteX206" fmla="*/ 5343525 w 5348300"/>
              <a:gd name="connsiteY206" fmla="*/ 0 h 3000375"/>
              <a:gd name="connsiteX207" fmla="*/ 5348288 w 5348300"/>
              <a:gd name="connsiteY20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95750 w 5348300"/>
              <a:gd name="connsiteY140" fmla="*/ 1295400 h 3000375"/>
              <a:gd name="connsiteX141" fmla="*/ 4086225 w 5348300"/>
              <a:gd name="connsiteY141" fmla="*/ 1228725 h 3000375"/>
              <a:gd name="connsiteX142" fmla="*/ 4110038 w 5348300"/>
              <a:gd name="connsiteY142" fmla="*/ 1223963 h 3000375"/>
              <a:gd name="connsiteX143" fmla="*/ 4129088 w 5348300"/>
              <a:gd name="connsiteY143" fmla="*/ 1219200 h 3000375"/>
              <a:gd name="connsiteX144" fmla="*/ 4143375 w 5348300"/>
              <a:gd name="connsiteY144" fmla="*/ 1214438 h 3000375"/>
              <a:gd name="connsiteX145" fmla="*/ 4191000 w 5348300"/>
              <a:gd name="connsiteY145" fmla="*/ 1209675 h 3000375"/>
              <a:gd name="connsiteX146" fmla="*/ 4224338 w 5348300"/>
              <a:gd name="connsiteY146" fmla="*/ 1200150 h 3000375"/>
              <a:gd name="connsiteX147" fmla="*/ 4238625 w 5348300"/>
              <a:gd name="connsiteY147" fmla="*/ 1190625 h 3000375"/>
              <a:gd name="connsiteX148" fmla="*/ 4248150 w 5348300"/>
              <a:gd name="connsiteY148" fmla="*/ 1176338 h 3000375"/>
              <a:gd name="connsiteX149" fmla="*/ 4252913 w 5348300"/>
              <a:gd name="connsiteY149" fmla="*/ 1162050 h 3000375"/>
              <a:gd name="connsiteX150" fmla="*/ 4271963 w 5348300"/>
              <a:gd name="connsiteY150" fmla="*/ 1143000 h 3000375"/>
              <a:gd name="connsiteX151" fmla="*/ 4286250 w 5348300"/>
              <a:gd name="connsiteY151" fmla="*/ 1138238 h 3000375"/>
              <a:gd name="connsiteX152" fmla="*/ 4305300 w 5348300"/>
              <a:gd name="connsiteY152" fmla="*/ 1123950 h 3000375"/>
              <a:gd name="connsiteX153" fmla="*/ 4333875 w 5348300"/>
              <a:gd name="connsiteY153" fmla="*/ 1095375 h 3000375"/>
              <a:gd name="connsiteX154" fmla="*/ 4338638 w 5348300"/>
              <a:gd name="connsiteY154" fmla="*/ 1081088 h 3000375"/>
              <a:gd name="connsiteX155" fmla="*/ 4367213 w 5348300"/>
              <a:gd name="connsiteY155" fmla="*/ 1042988 h 3000375"/>
              <a:gd name="connsiteX156" fmla="*/ 4381500 w 5348300"/>
              <a:gd name="connsiteY156" fmla="*/ 1028700 h 3000375"/>
              <a:gd name="connsiteX157" fmla="*/ 4410075 w 5348300"/>
              <a:gd name="connsiteY157" fmla="*/ 1009650 h 3000375"/>
              <a:gd name="connsiteX158" fmla="*/ 4433888 w 5348300"/>
              <a:gd name="connsiteY158" fmla="*/ 990600 h 3000375"/>
              <a:gd name="connsiteX159" fmla="*/ 4462463 w 5348300"/>
              <a:gd name="connsiteY159" fmla="*/ 971550 h 3000375"/>
              <a:gd name="connsiteX160" fmla="*/ 4519613 w 5348300"/>
              <a:gd name="connsiteY160" fmla="*/ 919163 h 3000375"/>
              <a:gd name="connsiteX161" fmla="*/ 4538663 w 5348300"/>
              <a:gd name="connsiteY161" fmla="*/ 900113 h 3000375"/>
              <a:gd name="connsiteX162" fmla="*/ 4576763 w 5348300"/>
              <a:gd name="connsiteY162" fmla="*/ 871538 h 3000375"/>
              <a:gd name="connsiteX163" fmla="*/ 4605338 w 5348300"/>
              <a:gd name="connsiteY163" fmla="*/ 847725 h 3000375"/>
              <a:gd name="connsiteX164" fmla="*/ 4643438 w 5348300"/>
              <a:gd name="connsiteY164" fmla="*/ 804863 h 3000375"/>
              <a:gd name="connsiteX165" fmla="*/ 4643438 w 5348300"/>
              <a:gd name="connsiteY165" fmla="*/ 804863 h 3000375"/>
              <a:gd name="connsiteX166" fmla="*/ 4657725 w 5348300"/>
              <a:gd name="connsiteY166" fmla="*/ 785813 h 3000375"/>
              <a:gd name="connsiteX167" fmla="*/ 4710113 w 5348300"/>
              <a:gd name="connsiteY167" fmla="*/ 738188 h 3000375"/>
              <a:gd name="connsiteX168" fmla="*/ 4738688 w 5348300"/>
              <a:gd name="connsiteY168" fmla="*/ 700088 h 3000375"/>
              <a:gd name="connsiteX169" fmla="*/ 4748213 w 5348300"/>
              <a:gd name="connsiteY169" fmla="*/ 685800 h 3000375"/>
              <a:gd name="connsiteX170" fmla="*/ 4776788 w 5348300"/>
              <a:gd name="connsiteY170" fmla="*/ 676275 h 3000375"/>
              <a:gd name="connsiteX171" fmla="*/ 4791075 w 5348300"/>
              <a:gd name="connsiteY171" fmla="*/ 671513 h 3000375"/>
              <a:gd name="connsiteX172" fmla="*/ 4814888 w 5348300"/>
              <a:gd name="connsiteY172" fmla="*/ 657225 h 3000375"/>
              <a:gd name="connsiteX173" fmla="*/ 4833938 w 5348300"/>
              <a:gd name="connsiteY173" fmla="*/ 647700 h 3000375"/>
              <a:gd name="connsiteX174" fmla="*/ 4848225 w 5348300"/>
              <a:gd name="connsiteY174" fmla="*/ 638175 h 3000375"/>
              <a:gd name="connsiteX175" fmla="*/ 4862513 w 5348300"/>
              <a:gd name="connsiteY175" fmla="*/ 633413 h 3000375"/>
              <a:gd name="connsiteX176" fmla="*/ 4881563 w 5348300"/>
              <a:gd name="connsiteY176" fmla="*/ 623888 h 3000375"/>
              <a:gd name="connsiteX177" fmla="*/ 4872038 w 5348300"/>
              <a:gd name="connsiteY177" fmla="*/ 609600 h 3000375"/>
              <a:gd name="connsiteX178" fmla="*/ 4857750 w 5348300"/>
              <a:gd name="connsiteY178" fmla="*/ 600075 h 3000375"/>
              <a:gd name="connsiteX179" fmla="*/ 4862513 w 5348300"/>
              <a:gd name="connsiteY179" fmla="*/ 585788 h 3000375"/>
              <a:gd name="connsiteX180" fmla="*/ 4886325 w 5348300"/>
              <a:gd name="connsiteY180" fmla="*/ 581025 h 3000375"/>
              <a:gd name="connsiteX181" fmla="*/ 4900613 w 5348300"/>
              <a:gd name="connsiteY181" fmla="*/ 576263 h 3000375"/>
              <a:gd name="connsiteX182" fmla="*/ 4919663 w 5348300"/>
              <a:gd name="connsiteY182" fmla="*/ 533400 h 3000375"/>
              <a:gd name="connsiteX183" fmla="*/ 4943475 w 5348300"/>
              <a:gd name="connsiteY183" fmla="*/ 519113 h 3000375"/>
              <a:gd name="connsiteX184" fmla="*/ 4962525 w 5348300"/>
              <a:gd name="connsiteY184" fmla="*/ 500063 h 3000375"/>
              <a:gd name="connsiteX185" fmla="*/ 4995863 w 5348300"/>
              <a:gd name="connsiteY185" fmla="*/ 476250 h 3000375"/>
              <a:gd name="connsiteX186" fmla="*/ 5024438 w 5348300"/>
              <a:gd name="connsiteY186" fmla="*/ 447675 h 3000375"/>
              <a:gd name="connsiteX187" fmla="*/ 5038725 w 5348300"/>
              <a:gd name="connsiteY187" fmla="*/ 433388 h 3000375"/>
              <a:gd name="connsiteX188" fmla="*/ 5048250 w 5348300"/>
              <a:gd name="connsiteY188" fmla="*/ 414338 h 3000375"/>
              <a:gd name="connsiteX189" fmla="*/ 5057775 w 5348300"/>
              <a:gd name="connsiteY189" fmla="*/ 390525 h 3000375"/>
              <a:gd name="connsiteX190" fmla="*/ 5067300 w 5348300"/>
              <a:gd name="connsiteY190" fmla="*/ 376238 h 3000375"/>
              <a:gd name="connsiteX191" fmla="*/ 5072063 w 5348300"/>
              <a:gd name="connsiteY191" fmla="*/ 361950 h 3000375"/>
              <a:gd name="connsiteX192" fmla="*/ 5086350 w 5348300"/>
              <a:gd name="connsiteY192" fmla="*/ 347663 h 3000375"/>
              <a:gd name="connsiteX193" fmla="*/ 5095875 w 5348300"/>
              <a:gd name="connsiteY193" fmla="*/ 333375 h 3000375"/>
              <a:gd name="connsiteX194" fmla="*/ 5129213 w 5348300"/>
              <a:gd name="connsiteY194" fmla="*/ 314325 h 3000375"/>
              <a:gd name="connsiteX195" fmla="*/ 5157788 w 5348300"/>
              <a:gd name="connsiteY195" fmla="*/ 300038 h 3000375"/>
              <a:gd name="connsiteX196" fmla="*/ 5172075 w 5348300"/>
              <a:gd name="connsiteY196" fmla="*/ 285750 h 3000375"/>
              <a:gd name="connsiteX197" fmla="*/ 5191125 w 5348300"/>
              <a:gd name="connsiteY197" fmla="*/ 271463 h 3000375"/>
              <a:gd name="connsiteX198" fmla="*/ 5219700 w 5348300"/>
              <a:gd name="connsiteY198" fmla="*/ 242888 h 3000375"/>
              <a:gd name="connsiteX199" fmla="*/ 5229225 w 5348300"/>
              <a:gd name="connsiteY199" fmla="*/ 228600 h 3000375"/>
              <a:gd name="connsiteX200" fmla="*/ 5238750 w 5348300"/>
              <a:gd name="connsiteY200" fmla="*/ 185738 h 3000375"/>
              <a:gd name="connsiteX201" fmla="*/ 5253038 w 5348300"/>
              <a:gd name="connsiteY201" fmla="*/ 142875 h 3000375"/>
              <a:gd name="connsiteX202" fmla="*/ 5257800 w 5348300"/>
              <a:gd name="connsiteY202" fmla="*/ 128588 h 3000375"/>
              <a:gd name="connsiteX203" fmla="*/ 5267325 w 5348300"/>
              <a:gd name="connsiteY203" fmla="*/ 85725 h 3000375"/>
              <a:gd name="connsiteX204" fmla="*/ 5324475 w 5348300"/>
              <a:gd name="connsiteY204" fmla="*/ 19050 h 3000375"/>
              <a:gd name="connsiteX205" fmla="*/ 5343525 w 5348300"/>
              <a:gd name="connsiteY205" fmla="*/ 0 h 3000375"/>
              <a:gd name="connsiteX206" fmla="*/ 5348288 w 5348300"/>
              <a:gd name="connsiteY20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1463 w 5348300"/>
              <a:gd name="connsiteY139" fmla="*/ 1300163 h 3000375"/>
              <a:gd name="connsiteX140" fmla="*/ 4086225 w 5348300"/>
              <a:gd name="connsiteY140" fmla="*/ 1228725 h 3000375"/>
              <a:gd name="connsiteX141" fmla="*/ 4110038 w 5348300"/>
              <a:gd name="connsiteY141" fmla="*/ 1223963 h 3000375"/>
              <a:gd name="connsiteX142" fmla="*/ 4129088 w 5348300"/>
              <a:gd name="connsiteY142" fmla="*/ 1219200 h 3000375"/>
              <a:gd name="connsiteX143" fmla="*/ 4143375 w 5348300"/>
              <a:gd name="connsiteY143" fmla="*/ 1214438 h 3000375"/>
              <a:gd name="connsiteX144" fmla="*/ 4191000 w 5348300"/>
              <a:gd name="connsiteY144" fmla="*/ 1209675 h 3000375"/>
              <a:gd name="connsiteX145" fmla="*/ 4224338 w 5348300"/>
              <a:gd name="connsiteY145" fmla="*/ 1200150 h 3000375"/>
              <a:gd name="connsiteX146" fmla="*/ 4238625 w 5348300"/>
              <a:gd name="connsiteY146" fmla="*/ 1190625 h 3000375"/>
              <a:gd name="connsiteX147" fmla="*/ 4248150 w 5348300"/>
              <a:gd name="connsiteY147" fmla="*/ 1176338 h 3000375"/>
              <a:gd name="connsiteX148" fmla="*/ 4252913 w 5348300"/>
              <a:gd name="connsiteY148" fmla="*/ 1162050 h 3000375"/>
              <a:gd name="connsiteX149" fmla="*/ 4271963 w 5348300"/>
              <a:gd name="connsiteY149" fmla="*/ 1143000 h 3000375"/>
              <a:gd name="connsiteX150" fmla="*/ 4286250 w 5348300"/>
              <a:gd name="connsiteY150" fmla="*/ 1138238 h 3000375"/>
              <a:gd name="connsiteX151" fmla="*/ 4305300 w 5348300"/>
              <a:gd name="connsiteY151" fmla="*/ 1123950 h 3000375"/>
              <a:gd name="connsiteX152" fmla="*/ 4333875 w 5348300"/>
              <a:gd name="connsiteY152" fmla="*/ 1095375 h 3000375"/>
              <a:gd name="connsiteX153" fmla="*/ 4338638 w 5348300"/>
              <a:gd name="connsiteY153" fmla="*/ 1081088 h 3000375"/>
              <a:gd name="connsiteX154" fmla="*/ 4367213 w 5348300"/>
              <a:gd name="connsiteY154" fmla="*/ 1042988 h 3000375"/>
              <a:gd name="connsiteX155" fmla="*/ 4381500 w 5348300"/>
              <a:gd name="connsiteY155" fmla="*/ 1028700 h 3000375"/>
              <a:gd name="connsiteX156" fmla="*/ 4410075 w 5348300"/>
              <a:gd name="connsiteY156" fmla="*/ 1009650 h 3000375"/>
              <a:gd name="connsiteX157" fmla="*/ 4433888 w 5348300"/>
              <a:gd name="connsiteY157" fmla="*/ 990600 h 3000375"/>
              <a:gd name="connsiteX158" fmla="*/ 4462463 w 5348300"/>
              <a:gd name="connsiteY158" fmla="*/ 971550 h 3000375"/>
              <a:gd name="connsiteX159" fmla="*/ 4519613 w 5348300"/>
              <a:gd name="connsiteY159" fmla="*/ 919163 h 3000375"/>
              <a:gd name="connsiteX160" fmla="*/ 4538663 w 5348300"/>
              <a:gd name="connsiteY160" fmla="*/ 900113 h 3000375"/>
              <a:gd name="connsiteX161" fmla="*/ 4576763 w 5348300"/>
              <a:gd name="connsiteY161" fmla="*/ 871538 h 3000375"/>
              <a:gd name="connsiteX162" fmla="*/ 4605338 w 5348300"/>
              <a:gd name="connsiteY162" fmla="*/ 847725 h 3000375"/>
              <a:gd name="connsiteX163" fmla="*/ 4643438 w 5348300"/>
              <a:gd name="connsiteY163" fmla="*/ 804863 h 3000375"/>
              <a:gd name="connsiteX164" fmla="*/ 4643438 w 5348300"/>
              <a:gd name="connsiteY164" fmla="*/ 804863 h 3000375"/>
              <a:gd name="connsiteX165" fmla="*/ 4657725 w 5348300"/>
              <a:gd name="connsiteY165" fmla="*/ 785813 h 3000375"/>
              <a:gd name="connsiteX166" fmla="*/ 4710113 w 5348300"/>
              <a:gd name="connsiteY166" fmla="*/ 738188 h 3000375"/>
              <a:gd name="connsiteX167" fmla="*/ 4738688 w 5348300"/>
              <a:gd name="connsiteY167" fmla="*/ 700088 h 3000375"/>
              <a:gd name="connsiteX168" fmla="*/ 4748213 w 5348300"/>
              <a:gd name="connsiteY168" fmla="*/ 685800 h 3000375"/>
              <a:gd name="connsiteX169" fmla="*/ 4776788 w 5348300"/>
              <a:gd name="connsiteY169" fmla="*/ 676275 h 3000375"/>
              <a:gd name="connsiteX170" fmla="*/ 4791075 w 5348300"/>
              <a:gd name="connsiteY170" fmla="*/ 671513 h 3000375"/>
              <a:gd name="connsiteX171" fmla="*/ 4814888 w 5348300"/>
              <a:gd name="connsiteY171" fmla="*/ 657225 h 3000375"/>
              <a:gd name="connsiteX172" fmla="*/ 4833938 w 5348300"/>
              <a:gd name="connsiteY172" fmla="*/ 647700 h 3000375"/>
              <a:gd name="connsiteX173" fmla="*/ 4848225 w 5348300"/>
              <a:gd name="connsiteY173" fmla="*/ 638175 h 3000375"/>
              <a:gd name="connsiteX174" fmla="*/ 4862513 w 5348300"/>
              <a:gd name="connsiteY174" fmla="*/ 633413 h 3000375"/>
              <a:gd name="connsiteX175" fmla="*/ 4881563 w 5348300"/>
              <a:gd name="connsiteY175" fmla="*/ 623888 h 3000375"/>
              <a:gd name="connsiteX176" fmla="*/ 4872038 w 5348300"/>
              <a:gd name="connsiteY176" fmla="*/ 609600 h 3000375"/>
              <a:gd name="connsiteX177" fmla="*/ 4857750 w 5348300"/>
              <a:gd name="connsiteY177" fmla="*/ 600075 h 3000375"/>
              <a:gd name="connsiteX178" fmla="*/ 4862513 w 5348300"/>
              <a:gd name="connsiteY178" fmla="*/ 585788 h 3000375"/>
              <a:gd name="connsiteX179" fmla="*/ 4886325 w 5348300"/>
              <a:gd name="connsiteY179" fmla="*/ 581025 h 3000375"/>
              <a:gd name="connsiteX180" fmla="*/ 4900613 w 5348300"/>
              <a:gd name="connsiteY180" fmla="*/ 576263 h 3000375"/>
              <a:gd name="connsiteX181" fmla="*/ 4919663 w 5348300"/>
              <a:gd name="connsiteY181" fmla="*/ 533400 h 3000375"/>
              <a:gd name="connsiteX182" fmla="*/ 4943475 w 5348300"/>
              <a:gd name="connsiteY182" fmla="*/ 519113 h 3000375"/>
              <a:gd name="connsiteX183" fmla="*/ 4962525 w 5348300"/>
              <a:gd name="connsiteY183" fmla="*/ 500063 h 3000375"/>
              <a:gd name="connsiteX184" fmla="*/ 4995863 w 5348300"/>
              <a:gd name="connsiteY184" fmla="*/ 476250 h 3000375"/>
              <a:gd name="connsiteX185" fmla="*/ 5024438 w 5348300"/>
              <a:gd name="connsiteY185" fmla="*/ 447675 h 3000375"/>
              <a:gd name="connsiteX186" fmla="*/ 5038725 w 5348300"/>
              <a:gd name="connsiteY186" fmla="*/ 433388 h 3000375"/>
              <a:gd name="connsiteX187" fmla="*/ 5048250 w 5348300"/>
              <a:gd name="connsiteY187" fmla="*/ 414338 h 3000375"/>
              <a:gd name="connsiteX188" fmla="*/ 5057775 w 5348300"/>
              <a:gd name="connsiteY188" fmla="*/ 390525 h 3000375"/>
              <a:gd name="connsiteX189" fmla="*/ 5067300 w 5348300"/>
              <a:gd name="connsiteY189" fmla="*/ 376238 h 3000375"/>
              <a:gd name="connsiteX190" fmla="*/ 5072063 w 5348300"/>
              <a:gd name="connsiteY190" fmla="*/ 361950 h 3000375"/>
              <a:gd name="connsiteX191" fmla="*/ 5086350 w 5348300"/>
              <a:gd name="connsiteY191" fmla="*/ 347663 h 3000375"/>
              <a:gd name="connsiteX192" fmla="*/ 5095875 w 5348300"/>
              <a:gd name="connsiteY192" fmla="*/ 333375 h 3000375"/>
              <a:gd name="connsiteX193" fmla="*/ 5129213 w 5348300"/>
              <a:gd name="connsiteY193" fmla="*/ 314325 h 3000375"/>
              <a:gd name="connsiteX194" fmla="*/ 5157788 w 5348300"/>
              <a:gd name="connsiteY194" fmla="*/ 300038 h 3000375"/>
              <a:gd name="connsiteX195" fmla="*/ 5172075 w 5348300"/>
              <a:gd name="connsiteY195" fmla="*/ 285750 h 3000375"/>
              <a:gd name="connsiteX196" fmla="*/ 5191125 w 5348300"/>
              <a:gd name="connsiteY196" fmla="*/ 271463 h 3000375"/>
              <a:gd name="connsiteX197" fmla="*/ 5219700 w 5348300"/>
              <a:gd name="connsiteY197" fmla="*/ 242888 h 3000375"/>
              <a:gd name="connsiteX198" fmla="*/ 5229225 w 5348300"/>
              <a:gd name="connsiteY198" fmla="*/ 228600 h 3000375"/>
              <a:gd name="connsiteX199" fmla="*/ 5238750 w 5348300"/>
              <a:gd name="connsiteY199" fmla="*/ 185738 h 3000375"/>
              <a:gd name="connsiteX200" fmla="*/ 5253038 w 5348300"/>
              <a:gd name="connsiteY200" fmla="*/ 142875 h 3000375"/>
              <a:gd name="connsiteX201" fmla="*/ 5257800 w 5348300"/>
              <a:gd name="connsiteY201" fmla="*/ 128588 h 3000375"/>
              <a:gd name="connsiteX202" fmla="*/ 5267325 w 5348300"/>
              <a:gd name="connsiteY202" fmla="*/ 85725 h 3000375"/>
              <a:gd name="connsiteX203" fmla="*/ 5324475 w 5348300"/>
              <a:gd name="connsiteY203" fmla="*/ 19050 h 3000375"/>
              <a:gd name="connsiteX204" fmla="*/ 5343525 w 5348300"/>
              <a:gd name="connsiteY204" fmla="*/ 0 h 3000375"/>
              <a:gd name="connsiteX205" fmla="*/ 5348288 w 5348300"/>
              <a:gd name="connsiteY20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62413 w 5348300"/>
              <a:gd name="connsiteY138" fmla="*/ 1309688 h 3000375"/>
              <a:gd name="connsiteX139" fmla="*/ 4086225 w 5348300"/>
              <a:gd name="connsiteY139" fmla="*/ 1228725 h 3000375"/>
              <a:gd name="connsiteX140" fmla="*/ 4110038 w 5348300"/>
              <a:gd name="connsiteY140" fmla="*/ 1223963 h 3000375"/>
              <a:gd name="connsiteX141" fmla="*/ 4129088 w 5348300"/>
              <a:gd name="connsiteY141" fmla="*/ 1219200 h 3000375"/>
              <a:gd name="connsiteX142" fmla="*/ 4143375 w 5348300"/>
              <a:gd name="connsiteY142" fmla="*/ 1214438 h 3000375"/>
              <a:gd name="connsiteX143" fmla="*/ 4191000 w 5348300"/>
              <a:gd name="connsiteY143" fmla="*/ 1209675 h 3000375"/>
              <a:gd name="connsiteX144" fmla="*/ 4224338 w 5348300"/>
              <a:gd name="connsiteY144" fmla="*/ 1200150 h 3000375"/>
              <a:gd name="connsiteX145" fmla="*/ 4238625 w 5348300"/>
              <a:gd name="connsiteY145" fmla="*/ 1190625 h 3000375"/>
              <a:gd name="connsiteX146" fmla="*/ 4248150 w 5348300"/>
              <a:gd name="connsiteY146" fmla="*/ 1176338 h 3000375"/>
              <a:gd name="connsiteX147" fmla="*/ 4252913 w 5348300"/>
              <a:gd name="connsiteY147" fmla="*/ 1162050 h 3000375"/>
              <a:gd name="connsiteX148" fmla="*/ 4271963 w 5348300"/>
              <a:gd name="connsiteY148" fmla="*/ 1143000 h 3000375"/>
              <a:gd name="connsiteX149" fmla="*/ 4286250 w 5348300"/>
              <a:gd name="connsiteY149" fmla="*/ 1138238 h 3000375"/>
              <a:gd name="connsiteX150" fmla="*/ 4305300 w 5348300"/>
              <a:gd name="connsiteY150" fmla="*/ 1123950 h 3000375"/>
              <a:gd name="connsiteX151" fmla="*/ 4333875 w 5348300"/>
              <a:gd name="connsiteY151" fmla="*/ 1095375 h 3000375"/>
              <a:gd name="connsiteX152" fmla="*/ 4338638 w 5348300"/>
              <a:gd name="connsiteY152" fmla="*/ 1081088 h 3000375"/>
              <a:gd name="connsiteX153" fmla="*/ 4367213 w 5348300"/>
              <a:gd name="connsiteY153" fmla="*/ 1042988 h 3000375"/>
              <a:gd name="connsiteX154" fmla="*/ 4381500 w 5348300"/>
              <a:gd name="connsiteY154" fmla="*/ 1028700 h 3000375"/>
              <a:gd name="connsiteX155" fmla="*/ 4410075 w 5348300"/>
              <a:gd name="connsiteY155" fmla="*/ 1009650 h 3000375"/>
              <a:gd name="connsiteX156" fmla="*/ 4433888 w 5348300"/>
              <a:gd name="connsiteY156" fmla="*/ 990600 h 3000375"/>
              <a:gd name="connsiteX157" fmla="*/ 4462463 w 5348300"/>
              <a:gd name="connsiteY157" fmla="*/ 971550 h 3000375"/>
              <a:gd name="connsiteX158" fmla="*/ 4519613 w 5348300"/>
              <a:gd name="connsiteY158" fmla="*/ 919163 h 3000375"/>
              <a:gd name="connsiteX159" fmla="*/ 4538663 w 5348300"/>
              <a:gd name="connsiteY159" fmla="*/ 900113 h 3000375"/>
              <a:gd name="connsiteX160" fmla="*/ 4576763 w 5348300"/>
              <a:gd name="connsiteY160" fmla="*/ 871538 h 3000375"/>
              <a:gd name="connsiteX161" fmla="*/ 4605338 w 5348300"/>
              <a:gd name="connsiteY161" fmla="*/ 847725 h 3000375"/>
              <a:gd name="connsiteX162" fmla="*/ 4643438 w 5348300"/>
              <a:gd name="connsiteY162" fmla="*/ 804863 h 3000375"/>
              <a:gd name="connsiteX163" fmla="*/ 4643438 w 5348300"/>
              <a:gd name="connsiteY163" fmla="*/ 804863 h 3000375"/>
              <a:gd name="connsiteX164" fmla="*/ 4657725 w 5348300"/>
              <a:gd name="connsiteY164" fmla="*/ 785813 h 3000375"/>
              <a:gd name="connsiteX165" fmla="*/ 4710113 w 5348300"/>
              <a:gd name="connsiteY165" fmla="*/ 738188 h 3000375"/>
              <a:gd name="connsiteX166" fmla="*/ 4738688 w 5348300"/>
              <a:gd name="connsiteY166" fmla="*/ 700088 h 3000375"/>
              <a:gd name="connsiteX167" fmla="*/ 4748213 w 5348300"/>
              <a:gd name="connsiteY167" fmla="*/ 685800 h 3000375"/>
              <a:gd name="connsiteX168" fmla="*/ 4776788 w 5348300"/>
              <a:gd name="connsiteY168" fmla="*/ 676275 h 3000375"/>
              <a:gd name="connsiteX169" fmla="*/ 4791075 w 5348300"/>
              <a:gd name="connsiteY169" fmla="*/ 671513 h 3000375"/>
              <a:gd name="connsiteX170" fmla="*/ 4814888 w 5348300"/>
              <a:gd name="connsiteY170" fmla="*/ 657225 h 3000375"/>
              <a:gd name="connsiteX171" fmla="*/ 4833938 w 5348300"/>
              <a:gd name="connsiteY171" fmla="*/ 647700 h 3000375"/>
              <a:gd name="connsiteX172" fmla="*/ 4848225 w 5348300"/>
              <a:gd name="connsiteY172" fmla="*/ 638175 h 3000375"/>
              <a:gd name="connsiteX173" fmla="*/ 4862513 w 5348300"/>
              <a:gd name="connsiteY173" fmla="*/ 633413 h 3000375"/>
              <a:gd name="connsiteX174" fmla="*/ 4881563 w 5348300"/>
              <a:gd name="connsiteY174" fmla="*/ 623888 h 3000375"/>
              <a:gd name="connsiteX175" fmla="*/ 4872038 w 5348300"/>
              <a:gd name="connsiteY175" fmla="*/ 609600 h 3000375"/>
              <a:gd name="connsiteX176" fmla="*/ 4857750 w 5348300"/>
              <a:gd name="connsiteY176" fmla="*/ 600075 h 3000375"/>
              <a:gd name="connsiteX177" fmla="*/ 4862513 w 5348300"/>
              <a:gd name="connsiteY177" fmla="*/ 585788 h 3000375"/>
              <a:gd name="connsiteX178" fmla="*/ 4886325 w 5348300"/>
              <a:gd name="connsiteY178" fmla="*/ 581025 h 3000375"/>
              <a:gd name="connsiteX179" fmla="*/ 4900613 w 5348300"/>
              <a:gd name="connsiteY179" fmla="*/ 576263 h 3000375"/>
              <a:gd name="connsiteX180" fmla="*/ 4919663 w 5348300"/>
              <a:gd name="connsiteY180" fmla="*/ 533400 h 3000375"/>
              <a:gd name="connsiteX181" fmla="*/ 4943475 w 5348300"/>
              <a:gd name="connsiteY181" fmla="*/ 519113 h 3000375"/>
              <a:gd name="connsiteX182" fmla="*/ 4962525 w 5348300"/>
              <a:gd name="connsiteY182" fmla="*/ 500063 h 3000375"/>
              <a:gd name="connsiteX183" fmla="*/ 4995863 w 5348300"/>
              <a:gd name="connsiteY183" fmla="*/ 476250 h 3000375"/>
              <a:gd name="connsiteX184" fmla="*/ 5024438 w 5348300"/>
              <a:gd name="connsiteY184" fmla="*/ 447675 h 3000375"/>
              <a:gd name="connsiteX185" fmla="*/ 5038725 w 5348300"/>
              <a:gd name="connsiteY185" fmla="*/ 433388 h 3000375"/>
              <a:gd name="connsiteX186" fmla="*/ 5048250 w 5348300"/>
              <a:gd name="connsiteY186" fmla="*/ 414338 h 3000375"/>
              <a:gd name="connsiteX187" fmla="*/ 5057775 w 5348300"/>
              <a:gd name="connsiteY187" fmla="*/ 390525 h 3000375"/>
              <a:gd name="connsiteX188" fmla="*/ 5067300 w 5348300"/>
              <a:gd name="connsiteY188" fmla="*/ 376238 h 3000375"/>
              <a:gd name="connsiteX189" fmla="*/ 5072063 w 5348300"/>
              <a:gd name="connsiteY189" fmla="*/ 361950 h 3000375"/>
              <a:gd name="connsiteX190" fmla="*/ 5086350 w 5348300"/>
              <a:gd name="connsiteY190" fmla="*/ 347663 h 3000375"/>
              <a:gd name="connsiteX191" fmla="*/ 5095875 w 5348300"/>
              <a:gd name="connsiteY191" fmla="*/ 333375 h 3000375"/>
              <a:gd name="connsiteX192" fmla="*/ 5129213 w 5348300"/>
              <a:gd name="connsiteY192" fmla="*/ 314325 h 3000375"/>
              <a:gd name="connsiteX193" fmla="*/ 5157788 w 5348300"/>
              <a:gd name="connsiteY193" fmla="*/ 300038 h 3000375"/>
              <a:gd name="connsiteX194" fmla="*/ 5172075 w 5348300"/>
              <a:gd name="connsiteY194" fmla="*/ 285750 h 3000375"/>
              <a:gd name="connsiteX195" fmla="*/ 5191125 w 5348300"/>
              <a:gd name="connsiteY195" fmla="*/ 271463 h 3000375"/>
              <a:gd name="connsiteX196" fmla="*/ 5219700 w 5348300"/>
              <a:gd name="connsiteY196" fmla="*/ 242888 h 3000375"/>
              <a:gd name="connsiteX197" fmla="*/ 5229225 w 5348300"/>
              <a:gd name="connsiteY197" fmla="*/ 228600 h 3000375"/>
              <a:gd name="connsiteX198" fmla="*/ 5238750 w 5348300"/>
              <a:gd name="connsiteY198" fmla="*/ 185738 h 3000375"/>
              <a:gd name="connsiteX199" fmla="*/ 5253038 w 5348300"/>
              <a:gd name="connsiteY199" fmla="*/ 142875 h 3000375"/>
              <a:gd name="connsiteX200" fmla="*/ 5257800 w 5348300"/>
              <a:gd name="connsiteY200" fmla="*/ 128588 h 3000375"/>
              <a:gd name="connsiteX201" fmla="*/ 5267325 w 5348300"/>
              <a:gd name="connsiteY201" fmla="*/ 85725 h 3000375"/>
              <a:gd name="connsiteX202" fmla="*/ 5324475 w 5348300"/>
              <a:gd name="connsiteY202" fmla="*/ 19050 h 3000375"/>
              <a:gd name="connsiteX203" fmla="*/ 5343525 w 5348300"/>
              <a:gd name="connsiteY203" fmla="*/ 0 h 3000375"/>
              <a:gd name="connsiteX204" fmla="*/ 5348288 w 5348300"/>
              <a:gd name="connsiteY20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14788 w 5348300"/>
              <a:gd name="connsiteY137" fmla="*/ 1319213 h 3000375"/>
              <a:gd name="connsiteX138" fmla="*/ 4086225 w 5348300"/>
              <a:gd name="connsiteY138" fmla="*/ 1228725 h 3000375"/>
              <a:gd name="connsiteX139" fmla="*/ 4110038 w 5348300"/>
              <a:gd name="connsiteY139" fmla="*/ 1223963 h 3000375"/>
              <a:gd name="connsiteX140" fmla="*/ 4129088 w 5348300"/>
              <a:gd name="connsiteY140" fmla="*/ 1219200 h 3000375"/>
              <a:gd name="connsiteX141" fmla="*/ 4143375 w 5348300"/>
              <a:gd name="connsiteY141" fmla="*/ 1214438 h 3000375"/>
              <a:gd name="connsiteX142" fmla="*/ 4191000 w 5348300"/>
              <a:gd name="connsiteY142" fmla="*/ 1209675 h 3000375"/>
              <a:gd name="connsiteX143" fmla="*/ 4224338 w 5348300"/>
              <a:gd name="connsiteY143" fmla="*/ 1200150 h 3000375"/>
              <a:gd name="connsiteX144" fmla="*/ 4238625 w 5348300"/>
              <a:gd name="connsiteY144" fmla="*/ 1190625 h 3000375"/>
              <a:gd name="connsiteX145" fmla="*/ 4248150 w 5348300"/>
              <a:gd name="connsiteY145" fmla="*/ 1176338 h 3000375"/>
              <a:gd name="connsiteX146" fmla="*/ 4252913 w 5348300"/>
              <a:gd name="connsiteY146" fmla="*/ 1162050 h 3000375"/>
              <a:gd name="connsiteX147" fmla="*/ 4271963 w 5348300"/>
              <a:gd name="connsiteY147" fmla="*/ 1143000 h 3000375"/>
              <a:gd name="connsiteX148" fmla="*/ 4286250 w 5348300"/>
              <a:gd name="connsiteY148" fmla="*/ 1138238 h 3000375"/>
              <a:gd name="connsiteX149" fmla="*/ 4305300 w 5348300"/>
              <a:gd name="connsiteY149" fmla="*/ 1123950 h 3000375"/>
              <a:gd name="connsiteX150" fmla="*/ 4333875 w 5348300"/>
              <a:gd name="connsiteY150" fmla="*/ 1095375 h 3000375"/>
              <a:gd name="connsiteX151" fmla="*/ 4338638 w 5348300"/>
              <a:gd name="connsiteY151" fmla="*/ 1081088 h 3000375"/>
              <a:gd name="connsiteX152" fmla="*/ 4367213 w 5348300"/>
              <a:gd name="connsiteY152" fmla="*/ 1042988 h 3000375"/>
              <a:gd name="connsiteX153" fmla="*/ 4381500 w 5348300"/>
              <a:gd name="connsiteY153" fmla="*/ 1028700 h 3000375"/>
              <a:gd name="connsiteX154" fmla="*/ 4410075 w 5348300"/>
              <a:gd name="connsiteY154" fmla="*/ 1009650 h 3000375"/>
              <a:gd name="connsiteX155" fmla="*/ 4433888 w 5348300"/>
              <a:gd name="connsiteY155" fmla="*/ 990600 h 3000375"/>
              <a:gd name="connsiteX156" fmla="*/ 4462463 w 5348300"/>
              <a:gd name="connsiteY156" fmla="*/ 971550 h 3000375"/>
              <a:gd name="connsiteX157" fmla="*/ 4519613 w 5348300"/>
              <a:gd name="connsiteY157" fmla="*/ 919163 h 3000375"/>
              <a:gd name="connsiteX158" fmla="*/ 4538663 w 5348300"/>
              <a:gd name="connsiteY158" fmla="*/ 900113 h 3000375"/>
              <a:gd name="connsiteX159" fmla="*/ 4576763 w 5348300"/>
              <a:gd name="connsiteY159" fmla="*/ 871538 h 3000375"/>
              <a:gd name="connsiteX160" fmla="*/ 4605338 w 5348300"/>
              <a:gd name="connsiteY160" fmla="*/ 847725 h 3000375"/>
              <a:gd name="connsiteX161" fmla="*/ 4643438 w 5348300"/>
              <a:gd name="connsiteY161" fmla="*/ 804863 h 3000375"/>
              <a:gd name="connsiteX162" fmla="*/ 4643438 w 5348300"/>
              <a:gd name="connsiteY162" fmla="*/ 804863 h 3000375"/>
              <a:gd name="connsiteX163" fmla="*/ 4657725 w 5348300"/>
              <a:gd name="connsiteY163" fmla="*/ 785813 h 3000375"/>
              <a:gd name="connsiteX164" fmla="*/ 4710113 w 5348300"/>
              <a:gd name="connsiteY164" fmla="*/ 738188 h 3000375"/>
              <a:gd name="connsiteX165" fmla="*/ 4738688 w 5348300"/>
              <a:gd name="connsiteY165" fmla="*/ 700088 h 3000375"/>
              <a:gd name="connsiteX166" fmla="*/ 4748213 w 5348300"/>
              <a:gd name="connsiteY166" fmla="*/ 685800 h 3000375"/>
              <a:gd name="connsiteX167" fmla="*/ 4776788 w 5348300"/>
              <a:gd name="connsiteY167" fmla="*/ 676275 h 3000375"/>
              <a:gd name="connsiteX168" fmla="*/ 4791075 w 5348300"/>
              <a:gd name="connsiteY168" fmla="*/ 671513 h 3000375"/>
              <a:gd name="connsiteX169" fmla="*/ 4814888 w 5348300"/>
              <a:gd name="connsiteY169" fmla="*/ 657225 h 3000375"/>
              <a:gd name="connsiteX170" fmla="*/ 4833938 w 5348300"/>
              <a:gd name="connsiteY170" fmla="*/ 647700 h 3000375"/>
              <a:gd name="connsiteX171" fmla="*/ 4848225 w 5348300"/>
              <a:gd name="connsiteY171" fmla="*/ 638175 h 3000375"/>
              <a:gd name="connsiteX172" fmla="*/ 4862513 w 5348300"/>
              <a:gd name="connsiteY172" fmla="*/ 633413 h 3000375"/>
              <a:gd name="connsiteX173" fmla="*/ 4881563 w 5348300"/>
              <a:gd name="connsiteY173" fmla="*/ 623888 h 3000375"/>
              <a:gd name="connsiteX174" fmla="*/ 4872038 w 5348300"/>
              <a:gd name="connsiteY174" fmla="*/ 609600 h 3000375"/>
              <a:gd name="connsiteX175" fmla="*/ 4857750 w 5348300"/>
              <a:gd name="connsiteY175" fmla="*/ 600075 h 3000375"/>
              <a:gd name="connsiteX176" fmla="*/ 4862513 w 5348300"/>
              <a:gd name="connsiteY176" fmla="*/ 585788 h 3000375"/>
              <a:gd name="connsiteX177" fmla="*/ 4886325 w 5348300"/>
              <a:gd name="connsiteY177" fmla="*/ 581025 h 3000375"/>
              <a:gd name="connsiteX178" fmla="*/ 4900613 w 5348300"/>
              <a:gd name="connsiteY178" fmla="*/ 576263 h 3000375"/>
              <a:gd name="connsiteX179" fmla="*/ 4919663 w 5348300"/>
              <a:gd name="connsiteY179" fmla="*/ 533400 h 3000375"/>
              <a:gd name="connsiteX180" fmla="*/ 4943475 w 5348300"/>
              <a:gd name="connsiteY180" fmla="*/ 519113 h 3000375"/>
              <a:gd name="connsiteX181" fmla="*/ 4962525 w 5348300"/>
              <a:gd name="connsiteY181" fmla="*/ 500063 h 3000375"/>
              <a:gd name="connsiteX182" fmla="*/ 4995863 w 5348300"/>
              <a:gd name="connsiteY182" fmla="*/ 476250 h 3000375"/>
              <a:gd name="connsiteX183" fmla="*/ 5024438 w 5348300"/>
              <a:gd name="connsiteY183" fmla="*/ 447675 h 3000375"/>
              <a:gd name="connsiteX184" fmla="*/ 5038725 w 5348300"/>
              <a:gd name="connsiteY184" fmla="*/ 433388 h 3000375"/>
              <a:gd name="connsiteX185" fmla="*/ 5048250 w 5348300"/>
              <a:gd name="connsiteY185" fmla="*/ 414338 h 3000375"/>
              <a:gd name="connsiteX186" fmla="*/ 5057775 w 5348300"/>
              <a:gd name="connsiteY186" fmla="*/ 390525 h 3000375"/>
              <a:gd name="connsiteX187" fmla="*/ 5067300 w 5348300"/>
              <a:gd name="connsiteY187" fmla="*/ 376238 h 3000375"/>
              <a:gd name="connsiteX188" fmla="*/ 5072063 w 5348300"/>
              <a:gd name="connsiteY188" fmla="*/ 361950 h 3000375"/>
              <a:gd name="connsiteX189" fmla="*/ 5086350 w 5348300"/>
              <a:gd name="connsiteY189" fmla="*/ 347663 h 3000375"/>
              <a:gd name="connsiteX190" fmla="*/ 5095875 w 5348300"/>
              <a:gd name="connsiteY190" fmla="*/ 333375 h 3000375"/>
              <a:gd name="connsiteX191" fmla="*/ 5129213 w 5348300"/>
              <a:gd name="connsiteY191" fmla="*/ 314325 h 3000375"/>
              <a:gd name="connsiteX192" fmla="*/ 5157788 w 5348300"/>
              <a:gd name="connsiteY192" fmla="*/ 300038 h 3000375"/>
              <a:gd name="connsiteX193" fmla="*/ 5172075 w 5348300"/>
              <a:gd name="connsiteY193" fmla="*/ 285750 h 3000375"/>
              <a:gd name="connsiteX194" fmla="*/ 5191125 w 5348300"/>
              <a:gd name="connsiteY194" fmla="*/ 271463 h 3000375"/>
              <a:gd name="connsiteX195" fmla="*/ 5219700 w 5348300"/>
              <a:gd name="connsiteY195" fmla="*/ 242888 h 3000375"/>
              <a:gd name="connsiteX196" fmla="*/ 5229225 w 5348300"/>
              <a:gd name="connsiteY196" fmla="*/ 228600 h 3000375"/>
              <a:gd name="connsiteX197" fmla="*/ 5238750 w 5348300"/>
              <a:gd name="connsiteY197" fmla="*/ 185738 h 3000375"/>
              <a:gd name="connsiteX198" fmla="*/ 5253038 w 5348300"/>
              <a:gd name="connsiteY198" fmla="*/ 142875 h 3000375"/>
              <a:gd name="connsiteX199" fmla="*/ 5257800 w 5348300"/>
              <a:gd name="connsiteY199" fmla="*/ 128588 h 3000375"/>
              <a:gd name="connsiteX200" fmla="*/ 5267325 w 5348300"/>
              <a:gd name="connsiteY200" fmla="*/ 85725 h 3000375"/>
              <a:gd name="connsiteX201" fmla="*/ 5324475 w 5348300"/>
              <a:gd name="connsiteY201" fmla="*/ 19050 h 3000375"/>
              <a:gd name="connsiteX202" fmla="*/ 5343525 w 5348300"/>
              <a:gd name="connsiteY202" fmla="*/ 0 h 3000375"/>
              <a:gd name="connsiteX203" fmla="*/ 5348288 w 5348300"/>
              <a:gd name="connsiteY20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3976688 w 5348300"/>
              <a:gd name="connsiteY136" fmla="*/ 1333500 h 3000375"/>
              <a:gd name="connsiteX137" fmla="*/ 4086225 w 5348300"/>
              <a:gd name="connsiteY137" fmla="*/ 1228725 h 3000375"/>
              <a:gd name="connsiteX138" fmla="*/ 4110038 w 5348300"/>
              <a:gd name="connsiteY138" fmla="*/ 1223963 h 3000375"/>
              <a:gd name="connsiteX139" fmla="*/ 4129088 w 5348300"/>
              <a:gd name="connsiteY139" fmla="*/ 1219200 h 3000375"/>
              <a:gd name="connsiteX140" fmla="*/ 4143375 w 5348300"/>
              <a:gd name="connsiteY140" fmla="*/ 1214438 h 3000375"/>
              <a:gd name="connsiteX141" fmla="*/ 4191000 w 5348300"/>
              <a:gd name="connsiteY141" fmla="*/ 1209675 h 3000375"/>
              <a:gd name="connsiteX142" fmla="*/ 4224338 w 5348300"/>
              <a:gd name="connsiteY142" fmla="*/ 1200150 h 3000375"/>
              <a:gd name="connsiteX143" fmla="*/ 4238625 w 5348300"/>
              <a:gd name="connsiteY143" fmla="*/ 1190625 h 3000375"/>
              <a:gd name="connsiteX144" fmla="*/ 4248150 w 5348300"/>
              <a:gd name="connsiteY144" fmla="*/ 1176338 h 3000375"/>
              <a:gd name="connsiteX145" fmla="*/ 4252913 w 5348300"/>
              <a:gd name="connsiteY145" fmla="*/ 1162050 h 3000375"/>
              <a:gd name="connsiteX146" fmla="*/ 4271963 w 5348300"/>
              <a:gd name="connsiteY146" fmla="*/ 1143000 h 3000375"/>
              <a:gd name="connsiteX147" fmla="*/ 4286250 w 5348300"/>
              <a:gd name="connsiteY147" fmla="*/ 1138238 h 3000375"/>
              <a:gd name="connsiteX148" fmla="*/ 4305300 w 5348300"/>
              <a:gd name="connsiteY148" fmla="*/ 1123950 h 3000375"/>
              <a:gd name="connsiteX149" fmla="*/ 4333875 w 5348300"/>
              <a:gd name="connsiteY149" fmla="*/ 1095375 h 3000375"/>
              <a:gd name="connsiteX150" fmla="*/ 4338638 w 5348300"/>
              <a:gd name="connsiteY150" fmla="*/ 1081088 h 3000375"/>
              <a:gd name="connsiteX151" fmla="*/ 4367213 w 5348300"/>
              <a:gd name="connsiteY151" fmla="*/ 1042988 h 3000375"/>
              <a:gd name="connsiteX152" fmla="*/ 4381500 w 5348300"/>
              <a:gd name="connsiteY152" fmla="*/ 1028700 h 3000375"/>
              <a:gd name="connsiteX153" fmla="*/ 4410075 w 5348300"/>
              <a:gd name="connsiteY153" fmla="*/ 1009650 h 3000375"/>
              <a:gd name="connsiteX154" fmla="*/ 4433888 w 5348300"/>
              <a:gd name="connsiteY154" fmla="*/ 990600 h 3000375"/>
              <a:gd name="connsiteX155" fmla="*/ 4462463 w 5348300"/>
              <a:gd name="connsiteY155" fmla="*/ 971550 h 3000375"/>
              <a:gd name="connsiteX156" fmla="*/ 4519613 w 5348300"/>
              <a:gd name="connsiteY156" fmla="*/ 919163 h 3000375"/>
              <a:gd name="connsiteX157" fmla="*/ 4538663 w 5348300"/>
              <a:gd name="connsiteY157" fmla="*/ 900113 h 3000375"/>
              <a:gd name="connsiteX158" fmla="*/ 4576763 w 5348300"/>
              <a:gd name="connsiteY158" fmla="*/ 871538 h 3000375"/>
              <a:gd name="connsiteX159" fmla="*/ 4605338 w 5348300"/>
              <a:gd name="connsiteY159" fmla="*/ 847725 h 3000375"/>
              <a:gd name="connsiteX160" fmla="*/ 4643438 w 5348300"/>
              <a:gd name="connsiteY160" fmla="*/ 804863 h 3000375"/>
              <a:gd name="connsiteX161" fmla="*/ 4643438 w 5348300"/>
              <a:gd name="connsiteY161" fmla="*/ 804863 h 3000375"/>
              <a:gd name="connsiteX162" fmla="*/ 4657725 w 5348300"/>
              <a:gd name="connsiteY162" fmla="*/ 785813 h 3000375"/>
              <a:gd name="connsiteX163" fmla="*/ 4710113 w 5348300"/>
              <a:gd name="connsiteY163" fmla="*/ 738188 h 3000375"/>
              <a:gd name="connsiteX164" fmla="*/ 4738688 w 5348300"/>
              <a:gd name="connsiteY164" fmla="*/ 700088 h 3000375"/>
              <a:gd name="connsiteX165" fmla="*/ 4748213 w 5348300"/>
              <a:gd name="connsiteY165" fmla="*/ 685800 h 3000375"/>
              <a:gd name="connsiteX166" fmla="*/ 4776788 w 5348300"/>
              <a:gd name="connsiteY166" fmla="*/ 676275 h 3000375"/>
              <a:gd name="connsiteX167" fmla="*/ 4791075 w 5348300"/>
              <a:gd name="connsiteY167" fmla="*/ 671513 h 3000375"/>
              <a:gd name="connsiteX168" fmla="*/ 4814888 w 5348300"/>
              <a:gd name="connsiteY168" fmla="*/ 657225 h 3000375"/>
              <a:gd name="connsiteX169" fmla="*/ 4833938 w 5348300"/>
              <a:gd name="connsiteY169" fmla="*/ 647700 h 3000375"/>
              <a:gd name="connsiteX170" fmla="*/ 4848225 w 5348300"/>
              <a:gd name="connsiteY170" fmla="*/ 638175 h 3000375"/>
              <a:gd name="connsiteX171" fmla="*/ 4862513 w 5348300"/>
              <a:gd name="connsiteY171" fmla="*/ 633413 h 3000375"/>
              <a:gd name="connsiteX172" fmla="*/ 4881563 w 5348300"/>
              <a:gd name="connsiteY172" fmla="*/ 623888 h 3000375"/>
              <a:gd name="connsiteX173" fmla="*/ 4872038 w 5348300"/>
              <a:gd name="connsiteY173" fmla="*/ 609600 h 3000375"/>
              <a:gd name="connsiteX174" fmla="*/ 4857750 w 5348300"/>
              <a:gd name="connsiteY174" fmla="*/ 600075 h 3000375"/>
              <a:gd name="connsiteX175" fmla="*/ 4862513 w 5348300"/>
              <a:gd name="connsiteY175" fmla="*/ 585788 h 3000375"/>
              <a:gd name="connsiteX176" fmla="*/ 4886325 w 5348300"/>
              <a:gd name="connsiteY176" fmla="*/ 581025 h 3000375"/>
              <a:gd name="connsiteX177" fmla="*/ 4900613 w 5348300"/>
              <a:gd name="connsiteY177" fmla="*/ 576263 h 3000375"/>
              <a:gd name="connsiteX178" fmla="*/ 4919663 w 5348300"/>
              <a:gd name="connsiteY178" fmla="*/ 533400 h 3000375"/>
              <a:gd name="connsiteX179" fmla="*/ 4943475 w 5348300"/>
              <a:gd name="connsiteY179" fmla="*/ 519113 h 3000375"/>
              <a:gd name="connsiteX180" fmla="*/ 4962525 w 5348300"/>
              <a:gd name="connsiteY180" fmla="*/ 500063 h 3000375"/>
              <a:gd name="connsiteX181" fmla="*/ 4995863 w 5348300"/>
              <a:gd name="connsiteY181" fmla="*/ 476250 h 3000375"/>
              <a:gd name="connsiteX182" fmla="*/ 5024438 w 5348300"/>
              <a:gd name="connsiteY182" fmla="*/ 447675 h 3000375"/>
              <a:gd name="connsiteX183" fmla="*/ 5038725 w 5348300"/>
              <a:gd name="connsiteY183" fmla="*/ 433388 h 3000375"/>
              <a:gd name="connsiteX184" fmla="*/ 5048250 w 5348300"/>
              <a:gd name="connsiteY184" fmla="*/ 414338 h 3000375"/>
              <a:gd name="connsiteX185" fmla="*/ 5057775 w 5348300"/>
              <a:gd name="connsiteY185" fmla="*/ 390525 h 3000375"/>
              <a:gd name="connsiteX186" fmla="*/ 5067300 w 5348300"/>
              <a:gd name="connsiteY186" fmla="*/ 376238 h 3000375"/>
              <a:gd name="connsiteX187" fmla="*/ 5072063 w 5348300"/>
              <a:gd name="connsiteY187" fmla="*/ 361950 h 3000375"/>
              <a:gd name="connsiteX188" fmla="*/ 5086350 w 5348300"/>
              <a:gd name="connsiteY188" fmla="*/ 347663 h 3000375"/>
              <a:gd name="connsiteX189" fmla="*/ 5095875 w 5348300"/>
              <a:gd name="connsiteY189" fmla="*/ 333375 h 3000375"/>
              <a:gd name="connsiteX190" fmla="*/ 5129213 w 5348300"/>
              <a:gd name="connsiteY190" fmla="*/ 314325 h 3000375"/>
              <a:gd name="connsiteX191" fmla="*/ 5157788 w 5348300"/>
              <a:gd name="connsiteY191" fmla="*/ 300038 h 3000375"/>
              <a:gd name="connsiteX192" fmla="*/ 5172075 w 5348300"/>
              <a:gd name="connsiteY192" fmla="*/ 285750 h 3000375"/>
              <a:gd name="connsiteX193" fmla="*/ 5191125 w 5348300"/>
              <a:gd name="connsiteY193" fmla="*/ 271463 h 3000375"/>
              <a:gd name="connsiteX194" fmla="*/ 5219700 w 5348300"/>
              <a:gd name="connsiteY194" fmla="*/ 242888 h 3000375"/>
              <a:gd name="connsiteX195" fmla="*/ 5229225 w 5348300"/>
              <a:gd name="connsiteY195" fmla="*/ 228600 h 3000375"/>
              <a:gd name="connsiteX196" fmla="*/ 5238750 w 5348300"/>
              <a:gd name="connsiteY196" fmla="*/ 185738 h 3000375"/>
              <a:gd name="connsiteX197" fmla="*/ 5253038 w 5348300"/>
              <a:gd name="connsiteY197" fmla="*/ 142875 h 3000375"/>
              <a:gd name="connsiteX198" fmla="*/ 5257800 w 5348300"/>
              <a:gd name="connsiteY198" fmla="*/ 128588 h 3000375"/>
              <a:gd name="connsiteX199" fmla="*/ 5267325 w 5348300"/>
              <a:gd name="connsiteY199" fmla="*/ 85725 h 3000375"/>
              <a:gd name="connsiteX200" fmla="*/ 5324475 w 5348300"/>
              <a:gd name="connsiteY200" fmla="*/ 19050 h 3000375"/>
              <a:gd name="connsiteX201" fmla="*/ 5343525 w 5348300"/>
              <a:gd name="connsiteY201" fmla="*/ 0 h 3000375"/>
              <a:gd name="connsiteX202" fmla="*/ 5348288 w 5348300"/>
              <a:gd name="connsiteY20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3924300 w 5348300"/>
              <a:gd name="connsiteY135" fmla="*/ 1343025 h 3000375"/>
              <a:gd name="connsiteX136" fmla="*/ 4086225 w 5348300"/>
              <a:gd name="connsiteY136" fmla="*/ 1228725 h 3000375"/>
              <a:gd name="connsiteX137" fmla="*/ 4110038 w 5348300"/>
              <a:gd name="connsiteY137" fmla="*/ 1223963 h 3000375"/>
              <a:gd name="connsiteX138" fmla="*/ 4129088 w 5348300"/>
              <a:gd name="connsiteY138" fmla="*/ 1219200 h 3000375"/>
              <a:gd name="connsiteX139" fmla="*/ 4143375 w 5348300"/>
              <a:gd name="connsiteY139" fmla="*/ 1214438 h 3000375"/>
              <a:gd name="connsiteX140" fmla="*/ 4191000 w 5348300"/>
              <a:gd name="connsiteY140" fmla="*/ 1209675 h 3000375"/>
              <a:gd name="connsiteX141" fmla="*/ 4224338 w 5348300"/>
              <a:gd name="connsiteY141" fmla="*/ 1200150 h 3000375"/>
              <a:gd name="connsiteX142" fmla="*/ 4238625 w 5348300"/>
              <a:gd name="connsiteY142" fmla="*/ 1190625 h 3000375"/>
              <a:gd name="connsiteX143" fmla="*/ 4248150 w 5348300"/>
              <a:gd name="connsiteY143" fmla="*/ 1176338 h 3000375"/>
              <a:gd name="connsiteX144" fmla="*/ 4252913 w 5348300"/>
              <a:gd name="connsiteY144" fmla="*/ 1162050 h 3000375"/>
              <a:gd name="connsiteX145" fmla="*/ 4271963 w 5348300"/>
              <a:gd name="connsiteY145" fmla="*/ 1143000 h 3000375"/>
              <a:gd name="connsiteX146" fmla="*/ 4286250 w 5348300"/>
              <a:gd name="connsiteY146" fmla="*/ 1138238 h 3000375"/>
              <a:gd name="connsiteX147" fmla="*/ 4305300 w 5348300"/>
              <a:gd name="connsiteY147" fmla="*/ 1123950 h 3000375"/>
              <a:gd name="connsiteX148" fmla="*/ 4333875 w 5348300"/>
              <a:gd name="connsiteY148" fmla="*/ 1095375 h 3000375"/>
              <a:gd name="connsiteX149" fmla="*/ 4338638 w 5348300"/>
              <a:gd name="connsiteY149" fmla="*/ 1081088 h 3000375"/>
              <a:gd name="connsiteX150" fmla="*/ 4367213 w 5348300"/>
              <a:gd name="connsiteY150" fmla="*/ 1042988 h 3000375"/>
              <a:gd name="connsiteX151" fmla="*/ 4381500 w 5348300"/>
              <a:gd name="connsiteY151" fmla="*/ 1028700 h 3000375"/>
              <a:gd name="connsiteX152" fmla="*/ 4410075 w 5348300"/>
              <a:gd name="connsiteY152" fmla="*/ 1009650 h 3000375"/>
              <a:gd name="connsiteX153" fmla="*/ 4433888 w 5348300"/>
              <a:gd name="connsiteY153" fmla="*/ 990600 h 3000375"/>
              <a:gd name="connsiteX154" fmla="*/ 4462463 w 5348300"/>
              <a:gd name="connsiteY154" fmla="*/ 971550 h 3000375"/>
              <a:gd name="connsiteX155" fmla="*/ 4519613 w 5348300"/>
              <a:gd name="connsiteY155" fmla="*/ 919163 h 3000375"/>
              <a:gd name="connsiteX156" fmla="*/ 4538663 w 5348300"/>
              <a:gd name="connsiteY156" fmla="*/ 900113 h 3000375"/>
              <a:gd name="connsiteX157" fmla="*/ 4576763 w 5348300"/>
              <a:gd name="connsiteY157" fmla="*/ 871538 h 3000375"/>
              <a:gd name="connsiteX158" fmla="*/ 4605338 w 5348300"/>
              <a:gd name="connsiteY158" fmla="*/ 847725 h 3000375"/>
              <a:gd name="connsiteX159" fmla="*/ 4643438 w 5348300"/>
              <a:gd name="connsiteY159" fmla="*/ 804863 h 3000375"/>
              <a:gd name="connsiteX160" fmla="*/ 4643438 w 5348300"/>
              <a:gd name="connsiteY160" fmla="*/ 804863 h 3000375"/>
              <a:gd name="connsiteX161" fmla="*/ 4657725 w 5348300"/>
              <a:gd name="connsiteY161" fmla="*/ 785813 h 3000375"/>
              <a:gd name="connsiteX162" fmla="*/ 4710113 w 5348300"/>
              <a:gd name="connsiteY162" fmla="*/ 738188 h 3000375"/>
              <a:gd name="connsiteX163" fmla="*/ 4738688 w 5348300"/>
              <a:gd name="connsiteY163" fmla="*/ 700088 h 3000375"/>
              <a:gd name="connsiteX164" fmla="*/ 4748213 w 5348300"/>
              <a:gd name="connsiteY164" fmla="*/ 685800 h 3000375"/>
              <a:gd name="connsiteX165" fmla="*/ 4776788 w 5348300"/>
              <a:gd name="connsiteY165" fmla="*/ 676275 h 3000375"/>
              <a:gd name="connsiteX166" fmla="*/ 4791075 w 5348300"/>
              <a:gd name="connsiteY166" fmla="*/ 671513 h 3000375"/>
              <a:gd name="connsiteX167" fmla="*/ 4814888 w 5348300"/>
              <a:gd name="connsiteY167" fmla="*/ 657225 h 3000375"/>
              <a:gd name="connsiteX168" fmla="*/ 4833938 w 5348300"/>
              <a:gd name="connsiteY168" fmla="*/ 647700 h 3000375"/>
              <a:gd name="connsiteX169" fmla="*/ 4848225 w 5348300"/>
              <a:gd name="connsiteY169" fmla="*/ 638175 h 3000375"/>
              <a:gd name="connsiteX170" fmla="*/ 4862513 w 5348300"/>
              <a:gd name="connsiteY170" fmla="*/ 633413 h 3000375"/>
              <a:gd name="connsiteX171" fmla="*/ 4881563 w 5348300"/>
              <a:gd name="connsiteY171" fmla="*/ 623888 h 3000375"/>
              <a:gd name="connsiteX172" fmla="*/ 4872038 w 5348300"/>
              <a:gd name="connsiteY172" fmla="*/ 609600 h 3000375"/>
              <a:gd name="connsiteX173" fmla="*/ 4857750 w 5348300"/>
              <a:gd name="connsiteY173" fmla="*/ 600075 h 3000375"/>
              <a:gd name="connsiteX174" fmla="*/ 4862513 w 5348300"/>
              <a:gd name="connsiteY174" fmla="*/ 585788 h 3000375"/>
              <a:gd name="connsiteX175" fmla="*/ 4886325 w 5348300"/>
              <a:gd name="connsiteY175" fmla="*/ 581025 h 3000375"/>
              <a:gd name="connsiteX176" fmla="*/ 4900613 w 5348300"/>
              <a:gd name="connsiteY176" fmla="*/ 576263 h 3000375"/>
              <a:gd name="connsiteX177" fmla="*/ 4919663 w 5348300"/>
              <a:gd name="connsiteY177" fmla="*/ 533400 h 3000375"/>
              <a:gd name="connsiteX178" fmla="*/ 4943475 w 5348300"/>
              <a:gd name="connsiteY178" fmla="*/ 519113 h 3000375"/>
              <a:gd name="connsiteX179" fmla="*/ 4962525 w 5348300"/>
              <a:gd name="connsiteY179" fmla="*/ 500063 h 3000375"/>
              <a:gd name="connsiteX180" fmla="*/ 4995863 w 5348300"/>
              <a:gd name="connsiteY180" fmla="*/ 476250 h 3000375"/>
              <a:gd name="connsiteX181" fmla="*/ 5024438 w 5348300"/>
              <a:gd name="connsiteY181" fmla="*/ 447675 h 3000375"/>
              <a:gd name="connsiteX182" fmla="*/ 5038725 w 5348300"/>
              <a:gd name="connsiteY182" fmla="*/ 433388 h 3000375"/>
              <a:gd name="connsiteX183" fmla="*/ 5048250 w 5348300"/>
              <a:gd name="connsiteY183" fmla="*/ 414338 h 3000375"/>
              <a:gd name="connsiteX184" fmla="*/ 5057775 w 5348300"/>
              <a:gd name="connsiteY184" fmla="*/ 390525 h 3000375"/>
              <a:gd name="connsiteX185" fmla="*/ 5067300 w 5348300"/>
              <a:gd name="connsiteY185" fmla="*/ 376238 h 3000375"/>
              <a:gd name="connsiteX186" fmla="*/ 5072063 w 5348300"/>
              <a:gd name="connsiteY186" fmla="*/ 361950 h 3000375"/>
              <a:gd name="connsiteX187" fmla="*/ 5086350 w 5348300"/>
              <a:gd name="connsiteY187" fmla="*/ 347663 h 3000375"/>
              <a:gd name="connsiteX188" fmla="*/ 5095875 w 5348300"/>
              <a:gd name="connsiteY188" fmla="*/ 333375 h 3000375"/>
              <a:gd name="connsiteX189" fmla="*/ 5129213 w 5348300"/>
              <a:gd name="connsiteY189" fmla="*/ 314325 h 3000375"/>
              <a:gd name="connsiteX190" fmla="*/ 5157788 w 5348300"/>
              <a:gd name="connsiteY190" fmla="*/ 300038 h 3000375"/>
              <a:gd name="connsiteX191" fmla="*/ 5172075 w 5348300"/>
              <a:gd name="connsiteY191" fmla="*/ 285750 h 3000375"/>
              <a:gd name="connsiteX192" fmla="*/ 5191125 w 5348300"/>
              <a:gd name="connsiteY192" fmla="*/ 271463 h 3000375"/>
              <a:gd name="connsiteX193" fmla="*/ 5219700 w 5348300"/>
              <a:gd name="connsiteY193" fmla="*/ 242888 h 3000375"/>
              <a:gd name="connsiteX194" fmla="*/ 5229225 w 5348300"/>
              <a:gd name="connsiteY194" fmla="*/ 228600 h 3000375"/>
              <a:gd name="connsiteX195" fmla="*/ 5238750 w 5348300"/>
              <a:gd name="connsiteY195" fmla="*/ 185738 h 3000375"/>
              <a:gd name="connsiteX196" fmla="*/ 5253038 w 5348300"/>
              <a:gd name="connsiteY196" fmla="*/ 142875 h 3000375"/>
              <a:gd name="connsiteX197" fmla="*/ 5257800 w 5348300"/>
              <a:gd name="connsiteY197" fmla="*/ 128588 h 3000375"/>
              <a:gd name="connsiteX198" fmla="*/ 5267325 w 5348300"/>
              <a:gd name="connsiteY198" fmla="*/ 85725 h 3000375"/>
              <a:gd name="connsiteX199" fmla="*/ 5324475 w 5348300"/>
              <a:gd name="connsiteY199" fmla="*/ 19050 h 3000375"/>
              <a:gd name="connsiteX200" fmla="*/ 5343525 w 5348300"/>
              <a:gd name="connsiteY200" fmla="*/ 0 h 3000375"/>
              <a:gd name="connsiteX201" fmla="*/ 5348288 w 5348300"/>
              <a:gd name="connsiteY20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29050 w 5348300"/>
              <a:gd name="connsiteY133" fmla="*/ 1371600 h 3000375"/>
              <a:gd name="connsiteX134" fmla="*/ 3871913 w 5348300"/>
              <a:gd name="connsiteY134" fmla="*/ 1352550 h 3000375"/>
              <a:gd name="connsiteX135" fmla="*/ 4086225 w 5348300"/>
              <a:gd name="connsiteY135" fmla="*/ 1228725 h 3000375"/>
              <a:gd name="connsiteX136" fmla="*/ 4110038 w 5348300"/>
              <a:gd name="connsiteY136" fmla="*/ 1223963 h 3000375"/>
              <a:gd name="connsiteX137" fmla="*/ 4129088 w 5348300"/>
              <a:gd name="connsiteY137" fmla="*/ 1219200 h 3000375"/>
              <a:gd name="connsiteX138" fmla="*/ 4143375 w 5348300"/>
              <a:gd name="connsiteY138" fmla="*/ 1214438 h 3000375"/>
              <a:gd name="connsiteX139" fmla="*/ 4191000 w 5348300"/>
              <a:gd name="connsiteY139" fmla="*/ 1209675 h 3000375"/>
              <a:gd name="connsiteX140" fmla="*/ 4224338 w 5348300"/>
              <a:gd name="connsiteY140" fmla="*/ 1200150 h 3000375"/>
              <a:gd name="connsiteX141" fmla="*/ 4238625 w 5348300"/>
              <a:gd name="connsiteY141" fmla="*/ 1190625 h 3000375"/>
              <a:gd name="connsiteX142" fmla="*/ 4248150 w 5348300"/>
              <a:gd name="connsiteY142" fmla="*/ 1176338 h 3000375"/>
              <a:gd name="connsiteX143" fmla="*/ 4252913 w 5348300"/>
              <a:gd name="connsiteY143" fmla="*/ 1162050 h 3000375"/>
              <a:gd name="connsiteX144" fmla="*/ 4271963 w 5348300"/>
              <a:gd name="connsiteY144" fmla="*/ 1143000 h 3000375"/>
              <a:gd name="connsiteX145" fmla="*/ 4286250 w 5348300"/>
              <a:gd name="connsiteY145" fmla="*/ 1138238 h 3000375"/>
              <a:gd name="connsiteX146" fmla="*/ 4305300 w 5348300"/>
              <a:gd name="connsiteY146" fmla="*/ 1123950 h 3000375"/>
              <a:gd name="connsiteX147" fmla="*/ 4333875 w 5348300"/>
              <a:gd name="connsiteY147" fmla="*/ 1095375 h 3000375"/>
              <a:gd name="connsiteX148" fmla="*/ 4338638 w 5348300"/>
              <a:gd name="connsiteY148" fmla="*/ 1081088 h 3000375"/>
              <a:gd name="connsiteX149" fmla="*/ 4367213 w 5348300"/>
              <a:gd name="connsiteY149" fmla="*/ 1042988 h 3000375"/>
              <a:gd name="connsiteX150" fmla="*/ 4381500 w 5348300"/>
              <a:gd name="connsiteY150" fmla="*/ 1028700 h 3000375"/>
              <a:gd name="connsiteX151" fmla="*/ 4410075 w 5348300"/>
              <a:gd name="connsiteY151" fmla="*/ 1009650 h 3000375"/>
              <a:gd name="connsiteX152" fmla="*/ 4433888 w 5348300"/>
              <a:gd name="connsiteY152" fmla="*/ 990600 h 3000375"/>
              <a:gd name="connsiteX153" fmla="*/ 4462463 w 5348300"/>
              <a:gd name="connsiteY153" fmla="*/ 971550 h 3000375"/>
              <a:gd name="connsiteX154" fmla="*/ 4519613 w 5348300"/>
              <a:gd name="connsiteY154" fmla="*/ 919163 h 3000375"/>
              <a:gd name="connsiteX155" fmla="*/ 4538663 w 5348300"/>
              <a:gd name="connsiteY155" fmla="*/ 900113 h 3000375"/>
              <a:gd name="connsiteX156" fmla="*/ 4576763 w 5348300"/>
              <a:gd name="connsiteY156" fmla="*/ 871538 h 3000375"/>
              <a:gd name="connsiteX157" fmla="*/ 4605338 w 5348300"/>
              <a:gd name="connsiteY157" fmla="*/ 847725 h 3000375"/>
              <a:gd name="connsiteX158" fmla="*/ 4643438 w 5348300"/>
              <a:gd name="connsiteY158" fmla="*/ 804863 h 3000375"/>
              <a:gd name="connsiteX159" fmla="*/ 4643438 w 5348300"/>
              <a:gd name="connsiteY159" fmla="*/ 804863 h 3000375"/>
              <a:gd name="connsiteX160" fmla="*/ 4657725 w 5348300"/>
              <a:gd name="connsiteY160" fmla="*/ 785813 h 3000375"/>
              <a:gd name="connsiteX161" fmla="*/ 4710113 w 5348300"/>
              <a:gd name="connsiteY161" fmla="*/ 738188 h 3000375"/>
              <a:gd name="connsiteX162" fmla="*/ 4738688 w 5348300"/>
              <a:gd name="connsiteY162" fmla="*/ 700088 h 3000375"/>
              <a:gd name="connsiteX163" fmla="*/ 4748213 w 5348300"/>
              <a:gd name="connsiteY163" fmla="*/ 685800 h 3000375"/>
              <a:gd name="connsiteX164" fmla="*/ 4776788 w 5348300"/>
              <a:gd name="connsiteY164" fmla="*/ 676275 h 3000375"/>
              <a:gd name="connsiteX165" fmla="*/ 4791075 w 5348300"/>
              <a:gd name="connsiteY165" fmla="*/ 671513 h 3000375"/>
              <a:gd name="connsiteX166" fmla="*/ 4814888 w 5348300"/>
              <a:gd name="connsiteY166" fmla="*/ 657225 h 3000375"/>
              <a:gd name="connsiteX167" fmla="*/ 4833938 w 5348300"/>
              <a:gd name="connsiteY167" fmla="*/ 647700 h 3000375"/>
              <a:gd name="connsiteX168" fmla="*/ 4848225 w 5348300"/>
              <a:gd name="connsiteY168" fmla="*/ 638175 h 3000375"/>
              <a:gd name="connsiteX169" fmla="*/ 4862513 w 5348300"/>
              <a:gd name="connsiteY169" fmla="*/ 633413 h 3000375"/>
              <a:gd name="connsiteX170" fmla="*/ 4881563 w 5348300"/>
              <a:gd name="connsiteY170" fmla="*/ 623888 h 3000375"/>
              <a:gd name="connsiteX171" fmla="*/ 4872038 w 5348300"/>
              <a:gd name="connsiteY171" fmla="*/ 609600 h 3000375"/>
              <a:gd name="connsiteX172" fmla="*/ 4857750 w 5348300"/>
              <a:gd name="connsiteY172" fmla="*/ 600075 h 3000375"/>
              <a:gd name="connsiteX173" fmla="*/ 4862513 w 5348300"/>
              <a:gd name="connsiteY173" fmla="*/ 585788 h 3000375"/>
              <a:gd name="connsiteX174" fmla="*/ 4886325 w 5348300"/>
              <a:gd name="connsiteY174" fmla="*/ 581025 h 3000375"/>
              <a:gd name="connsiteX175" fmla="*/ 4900613 w 5348300"/>
              <a:gd name="connsiteY175" fmla="*/ 576263 h 3000375"/>
              <a:gd name="connsiteX176" fmla="*/ 4919663 w 5348300"/>
              <a:gd name="connsiteY176" fmla="*/ 533400 h 3000375"/>
              <a:gd name="connsiteX177" fmla="*/ 4943475 w 5348300"/>
              <a:gd name="connsiteY177" fmla="*/ 519113 h 3000375"/>
              <a:gd name="connsiteX178" fmla="*/ 4962525 w 5348300"/>
              <a:gd name="connsiteY178" fmla="*/ 500063 h 3000375"/>
              <a:gd name="connsiteX179" fmla="*/ 4995863 w 5348300"/>
              <a:gd name="connsiteY179" fmla="*/ 476250 h 3000375"/>
              <a:gd name="connsiteX180" fmla="*/ 5024438 w 5348300"/>
              <a:gd name="connsiteY180" fmla="*/ 447675 h 3000375"/>
              <a:gd name="connsiteX181" fmla="*/ 5038725 w 5348300"/>
              <a:gd name="connsiteY181" fmla="*/ 433388 h 3000375"/>
              <a:gd name="connsiteX182" fmla="*/ 5048250 w 5348300"/>
              <a:gd name="connsiteY182" fmla="*/ 414338 h 3000375"/>
              <a:gd name="connsiteX183" fmla="*/ 5057775 w 5348300"/>
              <a:gd name="connsiteY183" fmla="*/ 390525 h 3000375"/>
              <a:gd name="connsiteX184" fmla="*/ 5067300 w 5348300"/>
              <a:gd name="connsiteY184" fmla="*/ 376238 h 3000375"/>
              <a:gd name="connsiteX185" fmla="*/ 5072063 w 5348300"/>
              <a:gd name="connsiteY185" fmla="*/ 361950 h 3000375"/>
              <a:gd name="connsiteX186" fmla="*/ 5086350 w 5348300"/>
              <a:gd name="connsiteY186" fmla="*/ 347663 h 3000375"/>
              <a:gd name="connsiteX187" fmla="*/ 5095875 w 5348300"/>
              <a:gd name="connsiteY187" fmla="*/ 333375 h 3000375"/>
              <a:gd name="connsiteX188" fmla="*/ 5129213 w 5348300"/>
              <a:gd name="connsiteY188" fmla="*/ 314325 h 3000375"/>
              <a:gd name="connsiteX189" fmla="*/ 5157788 w 5348300"/>
              <a:gd name="connsiteY189" fmla="*/ 300038 h 3000375"/>
              <a:gd name="connsiteX190" fmla="*/ 5172075 w 5348300"/>
              <a:gd name="connsiteY190" fmla="*/ 285750 h 3000375"/>
              <a:gd name="connsiteX191" fmla="*/ 5191125 w 5348300"/>
              <a:gd name="connsiteY191" fmla="*/ 271463 h 3000375"/>
              <a:gd name="connsiteX192" fmla="*/ 5219700 w 5348300"/>
              <a:gd name="connsiteY192" fmla="*/ 242888 h 3000375"/>
              <a:gd name="connsiteX193" fmla="*/ 5229225 w 5348300"/>
              <a:gd name="connsiteY193" fmla="*/ 228600 h 3000375"/>
              <a:gd name="connsiteX194" fmla="*/ 5238750 w 5348300"/>
              <a:gd name="connsiteY194" fmla="*/ 185738 h 3000375"/>
              <a:gd name="connsiteX195" fmla="*/ 5253038 w 5348300"/>
              <a:gd name="connsiteY195" fmla="*/ 142875 h 3000375"/>
              <a:gd name="connsiteX196" fmla="*/ 5257800 w 5348300"/>
              <a:gd name="connsiteY196" fmla="*/ 128588 h 3000375"/>
              <a:gd name="connsiteX197" fmla="*/ 5267325 w 5348300"/>
              <a:gd name="connsiteY197" fmla="*/ 85725 h 3000375"/>
              <a:gd name="connsiteX198" fmla="*/ 5324475 w 5348300"/>
              <a:gd name="connsiteY198" fmla="*/ 19050 h 3000375"/>
              <a:gd name="connsiteX199" fmla="*/ 5343525 w 5348300"/>
              <a:gd name="connsiteY199" fmla="*/ 0 h 3000375"/>
              <a:gd name="connsiteX200" fmla="*/ 5348288 w 5348300"/>
              <a:gd name="connsiteY20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28963 w 5348300"/>
              <a:gd name="connsiteY110" fmla="*/ 1657350 h 3000375"/>
              <a:gd name="connsiteX111" fmla="*/ 3167063 w 5348300"/>
              <a:gd name="connsiteY111" fmla="*/ 1614488 h 3000375"/>
              <a:gd name="connsiteX112" fmla="*/ 3195638 w 5348300"/>
              <a:gd name="connsiteY112" fmla="*/ 1604963 h 3000375"/>
              <a:gd name="connsiteX113" fmla="*/ 3209925 w 5348300"/>
              <a:gd name="connsiteY113" fmla="*/ 1595438 h 3000375"/>
              <a:gd name="connsiteX114" fmla="*/ 3233738 w 5348300"/>
              <a:gd name="connsiteY114" fmla="*/ 1590675 h 3000375"/>
              <a:gd name="connsiteX115" fmla="*/ 3252788 w 5348300"/>
              <a:gd name="connsiteY115" fmla="*/ 1585913 h 3000375"/>
              <a:gd name="connsiteX116" fmla="*/ 3267075 w 5348300"/>
              <a:gd name="connsiteY116" fmla="*/ 1576388 h 3000375"/>
              <a:gd name="connsiteX117" fmla="*/ 3328988 w 5348300"/>
              <a:gd name="connsiteY117" fmla="*/ 1557338 h 3000375"/>
              <a:gd name="connsiteX118" fmla="*/ 3352800 w 5348300"/>
              <a:gd name="connsiteY118" fmla="*/ 1543050 h 3000375"/>
              <a:gd name="connsiteX119" fmla="*/ 3390900 w 5348300"/>
              <a:gd name="connsiteY119" fmla="*/ 1533525 h 3000375"/>
              <a:gd name="connsiteX120" fmla="*/ 3429000 w 5348300"/>
              <a:gd name="connsiteY120" fmla="*/ 1514475 h 3000375"/>
              <a:gd name="connsiteX121" fmla="*/ 3448050 w 5348300"/>
              <a:gd name="connsiteY121" fmla="*/ 1504950 h 3000375"/>
              <a:gd name="connsiteX122" fmla="*/ 3467100 w 5348300"/>
              <a:gd name="connsiteY122" fmla="*/ 1500188 h 3000375"/>
              <a:gd name="connsiteX123" fmla="*/ 3543300 w 5348300"/>
              <a:gd name="connsiteY123" fmla="*/ 1490663 h 3000375"/>
              <a:gd name="connsiteX124" fmla="*/ 3562350 w 5348300"/>
              <a:gd name="connsiteY124" fmla="*/ 1485900 h 3000375"/>
              <a:gd name="connsiteX125" fmla="*/ 3576638 w 5348300"/>
              <a:gd name="connsiteY125" fmla="*/ 1476375 h 3000375"/>
              <a:gd name="connsiteX126" fmla="*/ 3590925 w 5348300"/>
              <a:gd name="connsiteY126" fmla="*/ 1471613 h 3000375"/>
              <a:gd name="connsiteX127" fmla="*/ 3624263 w 5348300"/>
              <a:gd name="connsiteY127" fmla="*/ 1452563 h 3000375"/>
              <a:gd name="connsiteX128" fmla="*/ 3652838 w 5348300"/>
              <a:gd name="connsiteY128" fmla="*/ 1443038 h 3000375"/>
              <a:gd name="connsiteX129" fmla="*/ 3686175 w 5348300"/>
              <a:gd name="connsiteY129" fmla="*/ 1433513 h 3000375"/>
              <a:gd name="connsiteX130" fmla="*/ 3729038 w 5348300"/>
              <a:gd name="connsiteY130" fmla="*/ 1414463 h 3000375"/>
              <a:gd name="connsiteX131" fmla="*/ 3767138 w 5348300"/>
              <a:gd name="connsiteY131" fmla="*/ 1395413 h 3000375"/>
              <a:gd name="connsiteX132" fmla="*/ 3800475 w 5348300"/>
              <a:gd name="connsiteY132" fmla="*/ 1381125 h 3000375"/>
              <a:gd name="connsiteX133" fmla="*/ 3871913 w 5348300"/>
              <a:gd name="connsiteY133" fmla="*/ 1352550 h 3000375"/>
              <a:gd name="connsiteX134" fmla="*/ 4086225 w 5348300"/>
              <a:gd name="connsiteY134" fmla="*/ 1228725 h 3000375"/>
              <a:gd name="connsiteX135" fmla="*/ 4110038 w 5348300"/>
              <a:gd name="connsiteY135" fmla="*/ 1223963 h 3000375"/>
              <a:gd name="connsiteX136" fmla="*/ 4129088 w 5348300"/>
              <a:gd name="connsiteY136" fmla="*/ 1219200 h 3000375"/>
              <a:gd name="connsiteX137" fmla="*/ 4143375 w 5348300"/>
              <a:gd name="connsiteY137" fmla="*/ 1214438 h 3000375"/>
              <a:gd name="connsiteX138" fmla="*/ 4191000 w 5348300"/>
              <a:gd name="connsiteY138" fmla="*/ 1209675 h 3000375"/>
              <a:gd name="connsiteX139" fmla="*/ 4224338 w 5348300"/>
              <a:gd name="connsiteY139" fmla="*/ 1200150 h 3000375"/>
              <a:gd name="connsiteX140" fmla="*/ 4238625 w 5348300"/>
              <a:gd name="connsiteY140" fmla="*/ 1190625 h 3000375"/>
              <a:gd name="connsiteX141" fmla="*/ 4248150 w 5348300"/>
              <a:gd name="connsiteY141" fmla="*/ 1176338 h 3000375"/>
              <a:gd name="connsiteX142" fmla="*/ 4252913 w 5348300"/>
              <a:gd name="connsiteY142" fmla="*/ 1162050 h 3000375"/>
              <a:gd name="connsiteX143" fmla="*/ 4271963 w 5348300"/>
              <a:gd name="connsiteY143" fmla="*/ 1143000 h 3000375"/>
              <a:gd name="connsiteX144" fmla="*/ 4286250 w 5348300"/>
              <a:gd name="connsiteY144" fmla="*/ 1138238 h 3000375"/>
              <a:gd name="connsiteX145" fmla="*/ 4305300 w 5348300"/>
              <a:gd name="connsiteY145" fmla="*/ 1123950 h 3000375"/>
              <a:gd name="connsiteX146" fmla="*/ 4333875 w 5348300"/>
              <a:gd name="connsiteY146" fmla="*/ 1095375 h 3000375"/>
              <a:gd name="connsiteX147" fmla="*/ 4338638 w 5348300"/>
              <a:gd name="connsiteY147" fmla="*/ 1081088 h 3000375"/>
              <a:gd name="connsiteX148" fmla="*/ 4367213 w 5348300"/>
              <a:gd name="connsiteY148" fmla="*/ 1042988 h 3000375"/>
              <a:gd name="connsiteX149" fmla="*/ 4381500 w 5348300"/>
              <a:gd name="connsiteY149" fmla="*/ 1028700 h 3000375"/>
              <a:gd name="connsiteX150" fmla="*/ 4410075 w 5348300"/>
              <a:gd name="connsiteY150" fmla="*/ 1009650 h 3000375"/>
              <a:gd name="connsiteX151" fmla="*/ 4433888 w 5348300"/>
              <a:gd name="connsiteY151" fmla="*/ 990600 h 3000375"/>
              <a:gd name="connsiteX152" fmla="*/ 4462463 w 5348300"/>
              <a:gd name="connsiteY152" fmla="*/ 971550 h 3000375"/>
              <a:gd name="connsiteX153" fmla="*/ 4519613 w 5348300"/>
              <a:gd name="connsiteY153" fmla="*/ 919163 h 3000375"/>
              <a:gd name="connsiteX154" fmla="*/ 4538663 w 5348300"/>
              <a:gd name="connsiteY154" fmla="*/ 900113 h 3000375"/>
              <a:gd name="connsiteX155" fmla="*/ 4576763 w 5348300"/>
              <a:gd name="connsiteY155" fmla="*/ 871538 h 3000375"/>
              <a:gd name="connsiteX156" fmla="*/ 4605338 w 5348300"/>
              <a:gd name="connsiteY156" fmla="*/ 847725 h 3000375"/>
              <a:gd name="connsiteX157" fmla="*/ 4643438 w 5348300"/>
              <a:gd name="connsiteY157" fmla="*/ 804863 h 3000375"/>
              <a:gd name="connsiteX158" fmla="*/ 4643438 w 5348300"/>
              <a:gd name="connsiteY158" fmla="*/ 804863 h 3000375"/>
              <a:gd name="connsiteX159" fmla="*/ 4657725 w 5348300"/>
              <a:gd name="connsiteY159" fmla="*/ 785813 h 3000375"/>
              <a:gd name="connsiteX160" fmla="*/ 4710113 w 5348300"/>
              <a:gd name="connsiteY160" fmla="*/ 738188 h 3000375"/>
              <a:gd name="connsiteX161" fmla="*/ 4738688 w 5348300"/>
              <a:gd name="connsiteY161" fmla="*/ 700088 h 3000375"/>
              <a:gd name="connsiteX162" fmla="*/ 4748213 w 5348300"/>
              <a:gd name="connsiteY162" fmla="*/ 685800 h 3000375"/>
              <a:gd name="connsiteX163" fmla="*/ 4776788 w 5348300"/>
              <a:gd name="connsiteY163" fmla="*/ 676275 h 3000375"/>
              <a:gd name="connsiteX164" fmla="*/ 4791075 w 5348300"/>
              <a:gd name="connsiteY164" fmla="*/ 671513 h 3000375"/>
              <a:gd name="connsiteX165" fmla="*/ 4814888 w 5348300"/>
              <a:gd name="connsiteY165" fmla="*/ 657225 h 3000375"/>
              <a:gd name="connsiteX166" fmla="*/ 4833938 w 5348300"/>
              <a:gd name="connsiteY166" fmla="*/ 647700 h 3000375"/>
              <a:gd name="connsiteX167" fmla="*/ 4848225 w 5348300"/>
              <a:gd name="connsiteY167" fmla="*/ 638175 h 3000375"/>
              <a:gd name="connsiteX168" fmla="*/ 4862513 w 5348300"/>
              <a:gd name="connsiteY168" fmla="*/ 633413 h 3000375"/>
              <a:gd name="connsiteX169" fmla="*/ 4881563 w 5348300"/>
              <a:gd name="connsiteY169" fmla="*/ 623888 h 3000375"/>
              <a:gd name="connsiteX170" fmla="*/ 4872038 w 5348300"/>
              <a:gd name="connsiteY170" fmla="*/ 609600 h 3000375"/>
              <a:gd name="connsiteX171" fmla="*/ 4857750 w 5348300"/>
              <a:gd name="connsiteY171" fmla="*/ 600075 h 3000375"/>
              <a:gd name="connsiteX172" fmla="*/ 4862513 w 5348300"/>
              <a:gd name="connsiteY172" fmla="*/ 585788 h 3000375"/>
              <a:gd name="connsiteX173" fmla="*/ 4886325 w 5348300"/>
              <a:gd name="connsiteY173" fmla="*/ 581025 h 3000375"/>
              <a:gd name="connsiteX174" fmla="*/ 4900613 w 5348300"/>
              <a:gd name="connsiteY174" fmla="*/ 576263 h 3000375"/>
              <a:gd name="connsiteX175" fmla="*/ 4919663 w 5348300"/>
              <a:gd name="connsiteY175" fmla="*/ 533400 h 3000375"/>
              <a:gd name="connsiteX176" fmla="*/ 4943475 w 5348300"/>
              <a:gd name="connsiteY176" fmla="*/ 519113 h 3000375"/>
              <a:gd name="connsiteX177" fmla="*/ 4962525 w 5348300"/>
              <a:gd name="connsiteY177" fmla="*/ 500063 h 3000375"/>
              <a:gd name="connsiteX178" fmla="*/ 4995863 w 5348300"/>
              <a:gd name="connsiteY178" fmla="*/ 476250 h 3000375"/>
              <a:gd name="connsiteX179" fmla="*/ 5024438 w 5348300"/>
              <a:gd name="connsiteY179" fmla="*/ 447675 h 3000375"/>
              <a:gd name="connsiteX180" fmla="*/ 5038725 w 5348300"/>
              <a:gd name="connsiteY180" fmla="*/ 433388 h 3000375"/>
              <a:gd name="connsiteX181" fmla="*/ 5048250 w 5348300"/>
              <a:gd name="connsiteY181" fmla="*/ 414338 h 3000375"/>
              <a:gd name="connsiteX182" fmla="*/ 5057775 w 5348300"/>
              <a:gd name="connsiteY182" fmla="*/ 390525 h 3000375"/>
              <a:gd name="connsiteX183" fmla="*/ 5067300 w 5348300"/>
              <a:gd name="connsiteY183" fmla="*/ 376238 h 3000375"/>
              <a:gd name="connsiteX184" fmla="*/ 5072063 w 5348300"/>
              <a:gd name="connsiteY184" fmla="*/ 361950 h 3000375"/>
              <a:gd name="connsiteX185" fmla="*/ 5086350 w 5348300"/>
              <a:gd name="connsiteY185" fmla="*/ 347663 h 3000375"/>
              <a:gd name="connsiteX186" fmla="*/ 5095875 w 5348300"/>
              <a:gd name="connsiteY186" fmla="*/ 333375 h 3000375"/>
              <a:gd name="connsiteX187" fmla="*/ 5129213 w 5348300"/>
              <a:gd name="connsiteY187" fmla="*/ 314325 h 3000375"/>
              <a:gd name="connsiteX188" fmla="*/ 5157788 w 5348300"/>
              <a:gd name="connsiteY188" fmla="*/ 300038 h 3000375"/>
              <a:gd name="connsiteX189" fmla="*/ 5172075 w 5348300"/>
              <a:gd name="connsiteY189" fmla="*/ 285750 h 3000375"/>
              <a:gd name="connsiteX190" fmla="*/ 5191125 w 5348300"/>
              <a:gd name="connsiteY190" fmla="*/ 271463 h 3000375"/>
              <a:gd name="connsiteX191" fmla="*/ 5219700 w 5348300"/>
              <a:gd name="connsiteY191" fmla="*/ 242888 h 3000375"/>
              <a:gd name="connsiteX192" fmla="*/ 5229225 w 5348300"/>
              <a:gd name="connsiteY192" fmla="*/ 228600 h 3000375"/>
              <a:gd name="connsiteX193" fmla="*/ 5238750 w 5348300"/>
              <a:gd name="connsiteY193" fmla="*/ 185738 h 3000375"/>
              <a:gd name="connsiteX194" fmla="*/ 5253038 w 5348300"/>
              <a:gd name="connsiteY194" fmla="*/ 142875 h 3000375"/>
              <a:gd name="connsiteX195" fmla="*/ 5257800 w 5348300"/>
              <a:gd name="connsiteY195" fmla="*/ 128588 h 3000375"/>
              <a:gd name="connsiteX196" fmla="*/ 5267325 w 5348300"/>
              <a:gd name="connsiteY196" fmla="*/ 85725 h 3000375"/>
              <a:gd name="connsiteX197" fmla="*/ 5324475 w 5348300"/>
              <a:gd name="connsiteY197" fmla="*/ 19050 h 3000375"/>
              <a:gd name="connsiteX198" fmla="*/ 5343525 w 5348300"/>
              <a:gd name="connsiteY198" fmla="*/ 0 h 3000375"/>
              <a:gd name="connsiteX199" fmla="*/ 5348288 w 5348300"/>
              <a:gd name="connsiteY19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057525 w 5348300"/>
              <a:gd name="connsiteY109" fmla="*/ 1671638 h 3000375"/>
              <a:gd name="connsiteX110" fmla="*/ 3167063 w 5348300"/>
              <a:gd name="connsiteY110" fmla="*/ 1614488 h 3000375"/>
              <a:gd name="connsiteX111" fmla="*/ 3195638 w 5348300"/>
              <a:gd name="connsiteY111" fmla="*/ 1604963 h 3000375"/>
              <a:gd name="connsiteX112" fmla="*/ 3209925 w 5348300"/>
              <a:gd name="connsiteY112" fmla="*/ 1595438 h 3000375"/>
              <a:gd name="connsiteX113" fmla="*/ 3233738 w 5348300"/>
              <a:gd name="connsiteY113" fmla="*/ 1590675 h 3000375"/>
              <a:gd name="connsiteX114" fmla="*/ 3252788 w 5348300"/>
              <a:gd name="connsiteY114" fmla="*/ 1585913 h 3000375"/>
              <a:gd name="connsiteX115" fmla="*/ 3267075 w 5348300"/>
              <a:gd name="connsiteY115" fmla="*/ 1576388 h 3000375"/>
              <a:gd name="connsiteX116" fmla="*/ 3328988 w 5348300"/>
              <a:gd name="connsiteY116" fmla="*/ 1557338 h 3000375"/>
              <a:gd name="connsiteX117" fmla="*/ 3352800 w 5348300"/>
              <a:gd name="connsiteY117" fmla="*/ 1543050 h 3000375"/>
              <a:gd name="connsiteX118" fmla="*/ 3390900 w 5348300"/>
              <a:gd name="connsiteY118" fmla="*/ 1533525 h 3000375"/>
              <a:gd name="connsiteX119" fmla="*/ 3429000 w 5348300"/>
              <a:gd name="connsiteY119" fmla="*/ 1514475 h 3000375"/>
              <a:gd name="connsiteX120" fmla="*/ 3448050 w 5348300"/>
              <a:gd name="connsiteY120" fmla="*/ 1504950 h 3000375"/>
              <a:gd name="connsiteX121" fmla="*/ 3467100 w 5348300"/>
              <a:gd name="connsiteY121" fmla="*/ 1500188 h 3000375"/>
              <a:gd name="connsiteX122" fmla="*/ 3543300 w 5348300"/>
              <a:gd name="connsiteY122" fmla="*/ 1490663 h 3000375"/>
              <a:gd name="connsiteX123" fmla="*/ 3562350 w 5348300"/>
              <a:gd name="connsiteY123" fmla="*/ 1485900 h 3000375"/>
              <a:gd name="connsiteX124" fmla="*/ 3576638 w 5348300"/>
              <a:gd name="connsiteY124" fmla="*/ 1476375 h 3000375"/>
              <a:gd name="connsiteX125" fmla="*/ 3590925 w 5348300"/>
              <a:gd name="connsiteY125" fmla="*/ 1471613 h 3000375"/>
              <a:gd name="connsiteX126" fmla="*/ 3624263 w 5348300"/>
              <a:gd name="connsiteY126" fmla="*/ 1452563 h 3000375"/>
              <a:gd name="connsiteX127" fmla="*/ 3652838 w 5348300"/>
              <a:gd name="connsiteY127" fmla="*/ 1443038 h 3000375"/>
              <a:gd name="connsiteX128" fmla="*/ 3686175 w 5348300"/>
              <a:gd name="connsiteY128" fmla="*/ 1433513 h 3000375"/>
              <a:gd name="connsiteX129" fmla="*/ 3729038 w 5348300"/>
              <a:gd name="connsiteY129" fmla="*/ 1414463 h 3000375"/>
              <a:gd name="connsiteX130" fmla="*/ 3767138 w 5348300"/>
              <a:gd name="connsiteY130" fmla="*/ 1395413 h 3000375"/>
              <a:gd name="connsiteX131" fmla="*/ 3800475 w 5348300"/>
              <a:gd name="connsiteY131" fmla="*/ 1381125 h 3000375"/>
              <a:gd name="connsiteX132" fmla="*/ 3871913 w 5348300"/>
              <a:gd name="connsiteY132" fmla="*/ 1352550 h 3000375"/>
              <a:gd name="connsiteX133" fmla="*/ 4086225 w 5348300"/>
              <a:gd name="connsiteY133" fmla="*/ 1228725 h 3000375"/>
              <a:gd name="connsiteX134" fmla="*/ 4110038 w 5348300"/>
              <a:gd name="connsiteY134" fmla="*/ 1223963 h 3000375"/>
              <a:gd name="connsiteX135" fmla="*/ 4129088 w 5348300"/>
              <a:gd name="connsiteY135" fmla="*/ 1219200 h 3000375"/>
              <a:gd name="connsiteX136" fmla="*/ 4143375 w 5348300"/>
              <a:gd name="connsiteY136" fmla="*/ 1214438 h 3000375"/>
              <a:gd name="connsiteX137" fmla="*/ 4191000 w 5348300"/>
              <a:gd name="connsiteY137" fmla="*/ 1209675 h 3000375"/>
              <a:gd name="connsiteX138" fmla="*/ 4224338 w 5348300"/>
              <a:gd name="connsiteY138" fmla="*/ 1200150 h 3000375"/>
              <a:gd name="connsiteX139" fmla="*/ 4238625 w 5348300"/>
              <a:gd name="connsiteY139" fmla="*/ 1190625 h 3000375"/>
              <a:gd name="connsiteX140" fmla="*/ 4248150 w 5348300"/>
              <a:gd name="connsiteY140" fmla="*/ 1176338 h 3000375"/>
              <a:gd name="connsiteX141" fmla="*/ 4252913 w 5348300"/>
              <a:gd name="connsiteY141" fmla="*/ 1162050 h 3000375"/>
              <a:gd name="connsiteX142" fmla="*/ 4271963 w 5348300"/>
              <a:gd name="connsiteY142" fmla="*/ 1143000 h 3000375"/>
              <a:gd name="connsiteX143" fmla="*/ 4286250 w 5348300"/>
              <a:gd name="connsiteY143" fmla="*/ 1138238 h 3000375"/>
              <a:gd name="connsiteX144" fmla="*/ 4305300 w 5348300"/>
              <a:gd name="connsiteY144" fmla="*/ 1123950 h 3000375"/>
              <a:gd name="connsiteX145" fmla="*/ 4333875 w 5348300"/>
              <a:gd name="connsiteY145" fmla="*/ 1095375 h 3000375"/>
              <a:gd name="connsiteX146" fmla="*/ 4338638 w 5348300"/>
              <a:gd name="connsiteY146" fmla="*/ 1081088 h 3000375"/>
              <a:gd name="connsiteX147" fmla="*/ 4367213 w 5348300"/>
              <a:gd name="connsiteY147" fmla="*/ 1042988 h 3000375"/>
              <a:gd name="connsiteX148" fmla="*/ 4381500 w 5348300"/>
              <a:gd name="connsiteY148" fmla="*/ 1028700 h 3000375"/>
              <a:gd name="connsiteX149" fmla="*/ 4410075 w 5348300"/>
              <a:gd name="connsiteY149" fmla="*/ 1009650 h 3000375"/>
              <a:gd name="connsiteX150" fmla="*/ 4433888 w 5348300"/>
              <a:gd name="connsiteY150" fmla="*/ 990600 h 3000375"/>
              <a:gd name="connsiteX151" fmla="*/ 4462463 w 5348300"/>
              <a:gd name="connsiteY151" fmla="*/ 971550 h 3000375"/>
              <a:gd name="connsiteX152" fmla="*/ 4519613 w 5348300"/>
              <a:gd name="connsiteY152" fmla="*/ 919163 h 3000375"/>
              <a:gd name="connsiteX153" fmla="*/ 4538663 w 5348300"/>
              <a:gd name="connsiteY153" fmla="*/ 900113 h 3000375"/>
              <a:gd name="connsiteX154" fmla="*/ 4576763 w 5348300"/>
              <a:gd name="connsiteY154" fmla="*/ 871538 h 3000375"/>
              <a:gd name="connsiteX155" fmla="*/ 4605338 w 5348300"/>
              <a:gd name="connsiteY155" fmla="*/ 847725 h 3000375"/>
              <a:gd name="connsiteX156" fmla="*/ 4643438 w 5348300"/>
              <a:gd name="connsiteY156" fmla="*/ 804863 h 3000375"/>
              <a:gd name="connsiteX157" fmla="*/ 4643438 w 5348300"/>
              <a:gd name="connsiteY157" fmla="*/ 804863 h 3000375"/>
              <a:gd name="connsiteX158" fmla="*/ 4657725 w 5348300"/>
              <a:gd name="connsiteY158" fmla="*/ 785813 h 3000375"/>
              <a:gd name="connsiteX159" fmla="*/ 4710113 w 5348300"/>
              <a:gd name="connsiteY159" fmla="*/ 738188 h 3000375"/>
              <a:gd name="connsiteX160" fmla="*/ 4738688 w 5348300"/>
              <a:gd name="connsiteY160" fmla="*/ 700088 h 3000375"/>
              <a:gd name="connsiteX161" fmla="*/ 4748213 w 5348300"/>
              <a:gd name="connsiteY161" fmla="*/ 685800 h 3000375"/>
              <a:gd name="connsiteX162" fmla="*/ 4776788 w 5348300"/>
              <a:gd name="connsiteY162" fmla="*/ 676275 h 3000375"/>
              <a:gd name="connsiteX163" fmla="*/ 4791075 w 5348300"/>
              <a:gd name="connsiteY163" fmla="*/ 671513 h 3000375"/>
              <a:gd name="connsiteX164" fmla="*/ 4814888 w 5348300"/>
              <a:gd name="connsiteY164" fmla="*/ 657225 h 3000375"/>
              <a:gd name="connsiteX165" fmla="*/ 4833938 w 5348300"/>
              <a:gd name="connsiteY165" fmla="*/ 647700 h 3000375"/>
              <a:gd name="connsiteX166" fmla="*/ 4848225 w 5348300"/>
              <a:gd name="connsiteY166" fmla="*/ 638175 h 3000375"/>
              <a:gd name="connsiteX167" fmla="*/ 4862513 w 5348300"/>
              <a:gd name="connsiteY167" fmla="*/ 633413 h 3000375"/>
              <a:gd name="connsiteX168" fmla="*/ 4881563 w 5348300"/>
              <a:gd name="connsiteY168" fmla="*/ 623888 h 3000375"/>
              <a:gd name="connsiteX169" fmla="*/ 4872038 w 5348300"/>
              <a:gd name="connsiteY169" fmla="*/ 609600 h 3000375"/>
              <a:gd name="connsiteX170" fmla="*/ 4857750 w 5348300"/>
              <a:gd name="connsiteY170" fmla="*/ 600075 h 3000375"/>
              <a:gd name="connsiteX171" fmla="*/ 4862513 w 5348300"/>
              <a:gd name="connsiteY171" fmla="*/ 585788 h 3000375"/>
              <a:gd name="connsiteX172" fmla="*/ 4886325 w 5348300"/>
              <a:gd name="connsiteY172" fmla="*/ 581025 h 3000375"/>
              <a:gd name="connsiteX173" fmla="*/ 4900613 w 5348300"/>
              <a:gd name="connsiteY173" fmla="*/ 576263 h 3000375"/>
              <a:gd name="connsiteX174" fmla="*/ 4919663 w 5348300"/>
              <a:gd name="connsiteY174" fmla="*/ 533400 h 3000375"/>
              <a:gd name="connsiteX175" fmla="*/ 4943475 w 5348300"/>
              <a:gd name="connsiteY175" fmla="*/ 519113 h 3000375"/>
              <a:gd name="connsiteX176" fmla="*/ 4962525 w 5348300"/>
              <a:gd name="connsiteY176" fmla="*/ 500063 h 3000375"/>
              <a:gd name="connsiteX177" fmla="*/ 4995863 w 5348300"/>
              <a:gd name="connsiteY177" fmla="*/ 476250 h 3000375"/>
              <a:gd name="connsiteX178" fmla="*/ 5024438 w 5348300"/>
              <a:gd name="connsiteY178" fmla="*/ 447675 h 3000375"/>
              <a:gd name="connsiteX179" fmla="*/ 5038725 w 5348300"/>
              <a:gd name="connsiteY179" fmla="*/ 433388 h 3000375"/>
              <a:gd name="connsiteX180" fmla="*/ 5048250 w 5348300"/>
              <a:gd name="connsiteY180" fmla="*/ 414338 h 3000375"/>
              <a:gd name="connsiteX181" fmla="*/ 5057775 w 5348300"/>
              <a:gd name="connsiteY181" fmla="*/ 390525 h 3000375"/>
              <a:gd name="connsiteX182" fmla="*/ 5067300 w 5348300"/>
              <a:gd name="connsiteY182" fmla="*/ 376238 h 3000375"/>
              <a:gd name="connsiteX183" fmla="*/ 5072063 w 5348300"/>
              <a:gd name="connsiteY183" fmla="*/ 361950 h 3000375"/>
              <a:gd name="connsiteX184" fmla="*/ 5086350 w 5348300"/>
              <a:gd name="connsiteY184" fmla="*/ 347663 h 3000375"/>
              <a:gd name="connsiteX185" fmla="*/ 5095875 w 5348300"/>
              <a:gd name="connsiteY185" fmla="*/ 333375 h 3000375"/>
              <a:gd name="connsiteX186" fmla="*/ 5129213 w 5348300"/>
              <a:gd name="connsiteY186" fmla="*/ 314325 h 3000375"/>
              <a:gd name="connsiteX187" fmla="*/ 5157788 w 5348300"/>
              <a:gd name="connsiteY187" fmla="*/ 300038 h 3000375"/>
              <a:gd name="connsiteX188" fmla="*/ 5172075 w 5348300"/>
              <a:gd name="connsiteY188" fmla="*/ 285750 h 3000375"/>
              <a:gd name="connsiteX189" fmla="*/ 5191125 w 5348300"/>
              <a:gd name="connsiteY189" fmla="*/ 271463 h 3000375"/>
              <a:gd name="connsiteX190" fmla="*/ 5219700 w 5348300"/>
              <a:gd name="connsiteY190" fmla="*/ 242888 h 3000375"/>
              <a:gd name="connsiteX191" fmla="*/ 5229225 w 5348300"/>
              <a:gd name="connsiteY191" fmla="*/ 228600 h 3000375"/>
              <a:gd name="connsiteX192" fmla="*/ 5238750 w 5348300"/>
              <a:gd name="connsiteY192" fmla="*/ 185738 h 3000375"/>
              <a:gd name="connsiteX193" fmla="*/ 5253038 w 5348300"/>
              <a:gd name="connsiteY193" fmla="*/ 142875 h 3000375"/>
              <a:gd name="connsiteX194" fmla="*/ 5257800 w 5348300"/>
              <a:gd name="connsiteY194" fmla="*/ 128588 h 3000375"/>
              <a:gd name="connsiteX195" fmla="*/ 5267325 w 5348300"/>
              <a:gd name="connsiteY195" fmla="*/ 85725 h 3000375"/>
              <a:gd name="connsiteX196" fmla="*/ 5324475 w 5348300"/>
              <a:gd name="connsiteY196" fmla="*/ 19050 h 3000375"/>
              <a:gd name="connsiteX197" fmla="*/ 5343525 w 5348300"/>
              <a:gd name="connsiteY197" fmla="*/ 0 h 3000375"/>
              <a:gd name="connsiteX198" fmla="*/ 5348288 w 5348300"/>
              <a:gd name="connsiteY19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52763 w 5348300"/>
              <a:gd name="connsiteY102" fmla="*/ 1666875 h 3000375"/>
              <a:gd name="connsiteX103" fmla="*/ 3071813 w 5348300"/>
              <a:gd name="connsiteY103" fmla="*/ 1657350 h 3000375"/>
              <a:gd name="connsiteX104" fmla="*/ 3114675 w 5348300"/>
              <a:gd name="connsiteY104" fmla="*/ 1633538 h 3000375"/>
              <a:gd name="connsiteX105" fmla="*/ 3124200 w 5348300"/>
              <a:gd name="connsiteY105" fmla="*/ 1619250 h 3000375"/>
              <a:gd name="connsiteX106" fmla="*/ 3090863 w 5348300"/>
              <a:gd name="connsiteY106" fmla="*/ 1638300 h 3000375"/>
              <a:gd name="connsiteX107" fmla="*/ 3076575 w 5348300"/>
              <a:gd name="connsiteY107" fmla="*/ 1643063 h 3000375"/>
              <a:gd name="connsiteX108" fmla="*/ 3038475 w 5348300"/>
              <a:gd name="connsiteY108" fmla="*/ 1662113 h 3000375"/>
              <a:gd name="connsiteX109" fmla="*/ 3167063 w 5348300"/>
              <a:gd name="connsiteY109" fmla="*/ 1614488 h 3000375"/>
              <a:gd name="connsiteX110" fmla="*/ 3195638 w 5348300"/>
              <a:gd name="connsiteY110" fmla="*/ 1604963 h 3000375"/>
              <a:gd name="connsiteX111" fmla="*/ 3209925 w 5348300"/>
              <a:gd name="connsiteY111" fmla="*/ 1595438 h 3000375"/>
              <a:gd name="connsiteX112" fmla="*/ 3233738 w 5348300"/>
              <a:gd name="connsiteY112" fmla="*/ 1590675 h 3000375"/>
              <a:gd name="connsiteX113" fmla="*/ 3252788 w 5348300"/>
              <a:gd name="connsiteY113" fmla="*/ 1585913 h 3000375"/>
              <a:gd name="connsiteX114" fmla="*/ 3267075 w 5348300"/>
              <a:gd name="connsiteY114" fmla="*/ 1576388 h 3000375"/>
              <a:gd name="connsiteX115" fmla="*/ 3328988 w 5348300"/>
              <a:gd name="connsiteY115" fmla="*/ 1557338 h 3000375"/>
              <a:gd name="connsiteX116" fmla="*/ 3352800 w 5348300"/>
              <a:gd name="connsiteY116" fmla="*/ 1543050 h 3000375"/>
              <a:gd name="connsiteX117" fmla="*/ 3390900 w 5348300"/>
              <a:gd name="connsiteY117" fmla="*/ 1533525 h 3000375"/>
              <a:gd name="connsiteX118" fmla="*/ 3429000 w 5348300"/>
              <a:gd name="connsiteY118" fmla="*/ 1514475 h 3000375"/>
              <a:gd name="connsiteX119" fmla="*/ 3448050 w 5348300"/>
              <a:gd name="connsiteY119" fmla="*/ 1504950 h 3000375"/>
              <a:gd name="connsiteX120" fmla="*/ 3467100 w 5348300"/>
              <a:gd name="connsiteY120" fmla="*/ 1500188 h 3000375"/>
              <a:gd name="connsiteX121" fmla="*/ 3543300 w 5348300"/>
              <a:gd name="connsiteY121" fmla="*/ 1490663 h 3000375"/>
              <a:gd name="connsiteX122" fmla="*/ 3562350 w 5348300"/>
              <a:gd name="connsiteY122" fmla="*/ 1485900 h 3000375"/>
              <a:gd name="connsiteX123" fmla="*/ 3576638 w 5348300"/>
              <a:gd name="connsiteY123" fmla="*/ 1476375 h 3000375"/>
              <a:gd name="connsiteX124" fmla="*/ 3590925 w 5348300"/>
              <a:gd name="connsiteY124" fmla="*/ 1471613 h 3000375"/>
              <a:gd name="connsiteX125" fmla="*/ 3624263 w 5348300"/>
              <a:gd name="connsiteY125" fmla="*/ 1452563 h 3000375"/>
              <a:gd name="connsiteX126" fmla="*/ 3652838 w 5348300"/>
              <a:gd name="connsiteY126" fmla="*/ 1443038 h 3000375"/>
              <a:gd name="connsiteX127" fmla="*/ 3686175 w 5348300"/>
              <a:gd name="connsiteY127" fmla="*/ 1433513 h 3000375"/>
              <a:gd name="connsiteX128" fmla="*/ 3729038 w 5348300"/>
              <a:gd name="connsiteY128" fmla="*/ 1414463 h 3000375"/>
              <a:gd name="connsiteX129" fmla="*/ 3767138 w 5348300"/>
              <a:gd name="connsiteY129" fmla="*/ 1395413 h 3000375"/>
              <a:gd name="connsiteX130" fmla="*/ 3800475 w 5348300"/>
              <a:gd name="connsiteY130" fmla="*/ 1381125 h 3000375"/>
              <a:gd name="connsiteX131" fmla="*/ 3871913 w 5348300"/>
              <a:gd name="connsiteY131" fmla="*/ 1352550 h 3000375"/>
              <a:gd name="connsiteX132" fmla="*/ 4086225 w 5348300"/>
              <a:gd name="connsiteY132" fmla="*/ 1228725 h 3000375"/>
              <a:gd name="connsiteX133" fmla="*/ 4110038 w 5348300"/>
              <a:gd name="connsiteY133" fmla="*/ 1223963 h 3000375"/>
              <a:gd name="connsiteX134" fmla="*/ 4129088 w 5348300"/>
              <a:gd name="connsiteY134" fmla="*/ 1219200 h 3000375"/>
              <a:gd name="connsiteX135" fmla="*/ 4143375 w 5348300"/>
              <a:gd name="connsiteY135" fmla="*/ 1214438 h 3000375"/>
              <a:gd name="connsiteX136" fmla="*/ 4191000 w 5348300"/>
              <a:gd name="connsiteY136" fmla="*/ 1209675 h 3000375"/>
              <a:gd name="connsiteX137" fmla="*/ 4224338 w 5348300"/>
              <a:gd name="connsiteY137" fmla="*/ 1200150 h 3000375"/>
              <a:gd name="connsiteX138" fmla="*/ 4238625 w 5348300"/>
              <a:gd name="connsiteY138" fmla="*/ 1190625 h 3000375"/>
              <a:gd name="connsiteX139" fmla="*/ 4248150 w 5348300"/>
              <a:gd name="connsiteY139" fmla="*/ 1176338 h 3000375"/>
              <a:gd name="connsiteX140" fmla="*/ 4252913 w 5348300"/>
              <a:gd name="connsiteY140" fmla="*/ 1162050 h 3000375"/>
              <a:gd name="connsiteX141" fmla="*/ 4271963 w 5348300"/>
              <a:gd name="connsiteY141" fmla="*/ 1143000 h 3000375"/>
              <a:gd name="connsiteX142" fmla="*/ 4286250 w 5348300"/>
              <a:gd name="connsiteY142" fmla="*/ 1138238 h 3000375"/>
              <a:gd name="connsiteX143" fmla="*/ 4305300 w 5348300"/>
              <a:gd name="connsiteY143" fmla="*/ 1123950 h 3000375"/>
              <a:gd name="connsiteX144" fmla="*/ 4333875 w 5348300"/>
              <a:gd name="connsiteY144" fmla="*/ 1095375 h 3000375"/>
              <a:gd name="connsiteX145" fmla="*/ 4338638 w 5348300"/>
              <a:gd name="connsiteY145" fmla="*/ 1081088 h 3000375"/>
              <a:gd name="connsiteX146" fmla="*/ 4367213 w 5348300"/>
              <a:gd name="connsiteY146" fmla="*/ 1042988 h 3000375"/>
              <a:gd name="connsiteX147" fmla="*/ 4381500 w 5348300"/>
              <a:gd name="connsiteY147" fmla="*/ 1028700 h 3000375"/>
              <a:gd name="connsiteX148" fmla="*/ 4410075 w 5348300"/>
              <a:gd name="connsiteY148" fmla="*/ 1009650 h 3000375"/>
              <a:gd name="connsiteX149" fmla="*/ 4433888 w 5348300"/>
              <a:gd name="connsiteY149" fmla="*/ 990600 h 3000375"/>
              <a:gd name="connsiteX150" fmla="*/ 4462463 w 5348300"/>
              <a:gd name="connsiteY150" fmla="*/ 971550 h 3000375"/>
              <a:gd name="connsiteX151" fmla="*/ 4519613 w 5348300"/>
              <a:gd name="connsiteY151" fmla="*/ 919163 h 3000375"/>
              <a:gd name="connsiteX152" fmla="*/ 4538663 w 5348300"/>
              <a:gd name="connsiteY152" fmla="*/ 900113 h 3000375"/>
              <a:gd name="connsiteX153" fmla="*/ 4576763 w 5348300"/>
              <a:gd name="connsiteY153" fmla="*/ 871538 h 3000375"/>
              <a:gd name="connsiteX154" fmla="*/ 4605338 w 5348300"/>
              <a:gd name="connsiteY154" fmla="*/ 847725 h 3000375"/>
              <a:gd name="connsiteX155" fmla="*/ 4643438 w 5348300"/>
              <a:gd name="connsiteY155" fmla="*/ 804863 h 3000375"/>
              <a:gd name="connsiteX156" fmla="*/ 4643438 w 5348300"/>
              <a:gd name="connsiteY156" fmla="*/ 804863 h 3000375"/>
              <a:gd name="connsiteX157" fmla="*/ 4657725 w 5348300"/>
              <a:gd name="connsiteY157" fmla="*/ 785813 h 3000375"/>
              <a:gd name="connsiteX158" fmla="*/ 4710113 w 5348300"/>
              <a:gd name="connsiteY158" fmla="*/ 738188 h 3000375"/>
              <a:gd name="connsiteX159" fmla="*/ 4738688 w 5348300"/>
              <a:gd name="connsiteY159" fmla="*/ 700088 h 3000375"/>
              <a:gd name="connsiteX160" fmla="*/ 4748213 w 5348300"/>
              <a:gd name="connsiteY160" fmla="*/ 685800 h 3000375"/>
              <a:gd name="connsiteX161" fmla="*/ 4776788 w 5348300"/>
              <a:gd name="connsiteY161" fmla="*/ 676275 h 3000375"/>
              <a:gd name="connsiteX162" fmla="*/ 4791075 w 5348300"/>
              <a:gd name="connsiteY162" fmla="*/ 671513 h 3000375"/>
              <a:gd name="connsiteX163" fmla="*/ 4814888 w 5348300"/>
              <a:gd name="connsiteY163" fmla="*/ 657225 h 3000375"/>
              <a:gd name="connsiteX164" fmla="*/ 4833938 w 5348300"/>
              <a:gd name="connsiteY164" fmla="*/ 647700 h 3000375"/>
              <a:gd name="connsiteX165" fmla="*/ 4848225 w 5348300"/>
              <a:gd name="connsiteY165" fmla="*/ 638175 h 3000375"/>
              <a:gd name="connsiteX166" fmla="*/ 4862513 w 5348300"/>
              <a:gd name="connsiteY166" fmla="*/ 633413 h 3000375"/>
              <a:gd name="connsiteX167" fmla="*/ 4881563 w 5348300"/>
              <a:gd name="connsiteY167" fmla="*/ 623888 h 3000375"/>
              <a:gd name="connsiteX168" fmla="*/ 4872038 w 5348300"/>
              <a:gd name="connsiteY168" fmla="*/ 609600 h 3000375"/>
              <a:gd name="connsiteX169" fmla="*/ 4857750 w 5348300"/>
              <a:gd name="connsiteY169" fmla="*/ 600075 h 3000375"/>
              <a:gd name="connsiteX170" fmla="*/ 4862513 w 5348300"/>
              <a:gd name="connsiteY170" fmla="*/ 585788 h 3000375"/>
              <a:gd name="connsiteX171" fmla="*/ 4886325 w 5348300"/>
              <a:gd name="connsiteY171" fmla="*/ 581025 h 3000375"/>
              <a:gd name="connsiteX172" fmla="*/ 4900613 w 5348300"/>
              <a:gd name="connsiteY172" fmla="*/ 576263 h 3000375"/>
              <a:gd name="connsiteX173" fmla="*/ 4919663 w 5348300"/>
              <a:gd name="connsiteY173" fmla="*/ 533400 h 3000375"/>
              <a:gd name="connsiteX174" fmla="*/ 4943475 w 5348300"/>
              <a:gd name="connsiteY174" fmla="*/ 519113 h 3000375"/>
              <a:gd name="connsiteX175" fmla="*/ 4962525 w 5348300"/>
              <a:gd name="connsiteY175" fmla="*/ 500063 h 3000375"/>
              <a:gd name="connsiteX176" fmla="*/ 4995863 w 5348300"/>
              <a:gd name="connsiteY176" fmla="*/ 476250 h 3000375"/>
              <a:gd name="connsiteX177" fmla="*/ 5024438 w 5348300"/>
              <a:gd name="connsiteY177" fmla="*/ 447675 h 3000375"/>
              <a:gd name="connsiteX178" fmla="*/ 5038725 w 5348300"/>
              <a:gd name="connsiteY178" fmla="*/ 433388 h 3000375"/>
              <a:gd name="connsiteX179" fmla="*/ 5048250 w 5348300"/>
              <a:gd name="connsiteY179" fmla="*/ 414338 h 3000375"/>
              <a:gd name="connsiteX180" fmla="*/ 5057775 w 5348300"/>
              <a:gd name="connsiteY180" fmla="*/ 390525 h 3000375"/>
              <a:gd name="connsiteX181" fmla="*/ 5067300 w 5348300"/>
              <a:gd name="connsiteY181" fmla="*/ 376238 h 3000375"/>
              <a:gd name="connsiteX182" fmla="*/ 5072063 w 5348300"/>
              <a:gd name="connsiteY182" fmla="*/ 361950 h 3000375"/>
              <a:gd name="connsiteX183" fmla="*/ 5086350 w 5348300"/>
              <a:gd name="connsiteY183" fmla="*/ 347663 h 3000375"/>
              <a:gd name="connsiteX184" fmla="*/ 5095875 w 5348300"/>
              <a:gd name="connsiteY184" fmla="*/ 333375 h 3000375"/>
              <a:gd name="connsiteX185" fmla="*/ 5129213 w 5348300"/>
              <a:gd name="connsiteY185" fmla="*/ 314325 h 3000375"/>
              <a:gd name="connsiteX186" fmla="*/ 5157788 w 5348300"/>
              <a:gd name="connsiteY186" fmla="*/ 300038 h 3000375"/>
              <a:gd name="connsiteX187" fmla="*/ 5172075 w 5348300"/>
              <a:gd name="connsiteY187" fmla="*/ 285750 h 3000375"/>
              <a:gd name="connsiteX188" fmla="*/ 5191125 w 5348300"/>
              <a:gd name="connsiteY188" fmla="*/ 271463 h 3000375"/>
              <a:gd name="connsiteX189" fmla="*/ 5219700 w 5348300"/>
              <a:gd name="connsiteY189" fmla="*/ 242888 h 3000375"/>
              <a:gd name="connsiteX190" fmla="*/ 5229225 w 5348300"/>
              <a:gd name="connsiteY190" fmla="*/ 228600 h 3000375"/>
              <a:gd name="connsiteX191" fmla="*/ 5238750 w 5348300"/>
              <a:gd name="connsiteY191" fmla="*/ 185738 h 3000375"/>
              <a:gd name="connsiteX192" fmla="*/ 5253038 w 5348300"/>
              <a:gd name="connsiteY192" fmla="*/ 142875 h 3000375"/>
              <a:gd name="connsiteX193" fmla="*/ 5257800 w 5348300"/>
              <a:gd name="connsiteY193" fmla="*/ 128588 h 3000375"/>
              <a:gd name="connsiteX194" fmla="*/ 5267325 w 5348300"/>
              <a:gd name="connsiteY194" fmla="*/ 85725 h 3000375"/>
              <a:gd name="connsiteX195" fmla="*/ 5324475 w 5348300"/>
              <a:gd name="connsiteY195" fmla="*/ 19050 h 3000375"/>
              <a:gd name="connsiteX196" fmla="*/ 5343525 w 5348300"/>
              <a:gd name="connsiteY196" fmla="*/ 0 h 3000375"/>
              <a:gd name="connsiteX197" fmla="*/ 5348288 w 5348300"/>
              <a:gd name="connsiteY19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71813 w 5348300"/>
              <a:gd name="connsiteY102" fmla="*/ 1657350 h 3000375"/>
              <a:gd name="connsiteX103" fmla="*/ 3114675 w 5348300"/>
              <a:gd name="connsiteY103" fmla="*/ 1633538 h 3000375"/>
              <a:gd name="connsiteX104" fmla="*/ 3124200 w 5348300"/>
              <a:gd name="connsiteY104" fmla="*/ 1619250 h 3000375"/>
              <a:gd name="connsiteX105" fmla="*/ 3090863 w 5348300"/>
              <a:gd name="connsiteY105" fmla="*/ 1638300 h 3000375"/>
              <a:gd name="connsiteX106" fmla="*/ 3076575 w 5348300"/>
              <a:gd name="connsiteY106" fmla="*/ 1643063 h 3000375"/>
              <a:gd name="connsiteX107" fmla="*/ 3038475 w 5348300"/>
              <a:gd name="connsiteY107" fmla="*/ 1662113 h 3000375"/>
              <a:gd name="connsiteX108" fmla="*/ 3167063 w 5348300"/>
              <a:gd name="connsiteY108" fmla="*/ 1614488 h 3000375"/>
              <a:gd name="connsiteX109" fmla="*/ 3195638 w 5348300"/>
              <a:gd name="connsiteY109" fmla="*/ 1604963 h 3000375"/>
              <a:gd name="connsiteX110" fmla="*/ 3209925 w 5348300"/>
              <a:gd name="connsiteY110" fmla="*/ 1595438 h 3000375"/>
              <a:gd name="connsiteX111" fmla="*/ 3233738 w 5348300"/>
              <a:gd name="connsiteY111" fmla="*/ 1590675 h 3000375"/>
              <a:gd name="connsiteX112" fmla="*/ 3252788 w 5348300"/>
              <a:gd name="connsiteY112" fmla="*/ 1585913 h 3000375"/>
              <a:gd name="connsiteX113" fmla="*/ 3267075 w 5348300"/>
              <a:gd name="connsiteY113" fmla="*/ 1576388 h 3000375"/>
              <a:gd name="connsiteX114" fmla="*/ 3328988 w 5348300"/>
              <a:gd name="connsiteY114" fmla="*/ 1557338 h 3000375"/>
              <a:gd name="connsiteX115" fmla="*/ 3352800 w 5348300"/>
              <a:gd name="connsiteY115" fmla="*/ 1543050 h 3000375"/>
              <a:gd name="connsiteX116" fmla="*/ 3390900 w 5348300"/>
              <a:gd name="connsiteY116" fmla="*/ 1533525 h 3000375"/>
              <a:gd name="connsiteX117" fmla="*/ 3429000 w 5348300"/>
              <a:gd name="connsiteY117" fmla="*/ 1514475 h 3000375"/>
              <a:gd name="connsiteX118" fmla="*/ 3448050 w 5348300"/>
              <a:gd name="connsiteY118" fmla="*/ 1504950 h 3000375"/>
              <a:gd name="connsiteX119" fmla="*/ 3467100 w 5348300"/>
              <a:gd name="connsiteY119" fmla="*/ 1500188 h 3000375"/>
              <a:gd name="connsiteX120" fmla="*/ 3543300 w 5348300"/>
              <a:gd name="connsiteY120" fmla="*/ 1490663 h 3000375"/>
              <a:gd name="connsiteX121" fmla="*/ 3562350 w 5348300"/>
              <a:gd name="connsiteY121" fmla="*/ 1485900 h 3000375"/>
              <a:gd name="connsiteX122" fmla="*/ 3576638 w 5348300"/>
              <a:gd name="connsiteY122" fmla="*/ 1476375 h 3000375"/>
              <a:gd name="connsiteX123" fmla="*/ 3590925 w 5348300"/>
              <a:gd name="connsiteY123" fmla="*/ 1471613 h 3000375"/>
              <a:gd name="connsiteX124" fmla="*/ 3624263 w 5348300"/>
              <a:gd name="connsiteY124" fmla="*/ 1452563 h 3000375"/>
              <a:gd name="connsiteX125" fmla="*/ 3652838 w 5348300"/>
              <a:gd name="connsiteY125" fmla="*/ 1443038 h 3000375"/>
              <a:gd name="connsiteX126" fmla="*/ 3686175 w 5348300"/>
              <a:gd name="connsiteY126" fmla="*/ 1433513 h 3000375"/>
              <a:gd name="connsiteX127" fmla="*/ 3729038 w 5348300"/>
              <a:gd name="connsiteY127" fmla="*/ 1414463 h 3000375"/>
              <a:gd name="connsiteX128" fmla="*/ 3767138 w 5348300"/>
              <a:gd name="connsiteY128" fmla="*/ 1395413 h 3000375"/>
              <a:gd name="connsiteX129" fmla="*/ 3800475 w 5348300"/>
              <a:gd name="connsiteY129" fmla="*/ 1381125 h 3000375"/>
              <a:gd name="connsiteX130" fmla="*/ 3871913 w 5348300"/>
              <a:gd name="connsiteY130" fmla="*/ 1352550 h 3000375"/>
              <a:gd name="connsiteX131" fmla="*/ 4086225 w 5348300"/>
              <a:gd name="connsiteY131" fmla="*/ 1228725 h 3000375"/>
              <a:gd name="connsiteX132" fmla="*/ 4110038 w 5348300"/>
              <a:gd name="connsiteY132" fmla="*/ 1223963 h 3000375"/>
              <a:gd name="connsiteX133" fmla="*/ 4129088 w 5348300"/>
              <a:gd name="connsiteY133" fmla="*/ 1219200 h 3000375"/>
              <a:gd name="connsiteX134" fmla="*/ 4143375 w 5348300"/>
              <a:gd name="connsiteY134" fmla="*/ 1214438 h 3000375"/>
              <a:gd name="connsiteX135" fmla="*/ 4191000 w 5348300"/>
              <a:gd name="connsiteY135" fmla="*/ 1209675 h 3000375"/>
              <a:gd name="connsiteX136" fmla="*/ 4224338 w 5348300"/>
              <a:gd name="connsiteY136" fmla="*/ 1200150 h 3000375"/>
              <a:gd name="connsiteX137" fmla="*/ 4238625 w 5348300"/>
              <a:gd name="connsiteY137" fmla="*/ 1190625 h 3000375"/>
              <a:gd name="connsiteX138" fmla="*/ 4248150 w 5348300"/>
              <a:gd name="connsiteY138" fmla="*/ 1176338 h 3000375"/>
              <a:gd name="connsiteX139" fmla="*/ 4252913 w 5348300"/>
              <a:gd name="connsiteY139" fmla="*/ 1162050 h 3000375"/>
              <a:gd name="connsiteX140" fmla="*/ 4271963 w 5348300"/>
              <a:gd name="connsiteY140" fmla="*/ 1143000 h 3000375"/>
              <a:gd name="connsiteX141" fmla="*/ 4286250 w 5348300"/>
              <a:gd name="connsiteY141" fmla="*/ 1138238 h 3000375"/>
              <a:gd name="connsiteX142" fmla="*/ 4305300 w 5348300"/>
              <a:gd name="connsiteY142" fmla="*/ 1123950 h 3000375"/>
              <a:gd name="connsiteX143" fmla="*/ 4333875 w 5348300"/>
              <a:gd name="connsiteY143" fmla="*/ 1095375 h 3000375"/>
              <a:gd name="connsiteX144" fmla="*/ 4338638 w 5348300"/>
              <a:gd name="connsiteY144" fmla="*/ 1081088 h 3000375"/>
              <a:gd name="connsiteX145" fmla="*/ 4367213 w 5348300"/>
              <a:gd name="connsiteY145" fmla="*/ 1042988 h 3000375"/>
              <a:gd name="connsiteX146" fmla="*/ 4381500 w 5348300"/>
              <a:gd name="connsiteY146" fmla="*/ 1028700 h 3000375"/>
              <a:gd name="connsiteX147" fmla="*/ 4410075 w 5348300"/>
              <a:gd name="connsiteY147" fmla="*/ 1009650 h 3000375"/>
              <a:gd name="connsiteX148" fmla="*/ 4433888 w 5348300"/>
              <a:gd name="connsiteY148" fmla="*/ 990600 h 3000375"/>
              <a:gd name="connsiteX149" fmla="*/ 4462463 w 5348300"/>
              <a:gd name="connsiteY149" fmla="*/ 971550 h 3000375"/>
              <a:gd name="connsiteX150" fmla="*/ 4519613 w 5348300"/>
              <a:gd name="connsiteY150" fmla="*/ 919163 h 3000375"/>
              <a:gd name="connsiteX151" fmla="*/ 4538663 w 5348300"/>
              <a:gd name="connsiteY151" fmla="*/ 900113 h 3000375"/>
              <a:gd name="connsiteX152" fmla="*/ 4576763 w 5348300"/>
              <a:gd name="connsiteY152" fmla="*/ 871538 h 3000375"/>
              <a:gd name="connsiteX153" fmla="*/ 4605338 w 5348300"/>
              <a:gd name="connsiteY153" fmla="*/ 847725 h 3000375"/>
              <a:gd name="connsiteX154" fmla="*/ 4643438 w 5348300"/>
              <a:gd name="connsiteY154" fmla="*/ 804863 h 3000375"/>
              <a:gd name="connsiteX155" fmla="*/ 4643438 w 5348300"/>
              <a:gd name="connsiteY155" fmla="*/ 804863 h 3000375"/>
              <a:gd name="connsiteX156" fmla="*/ 4657725 w 5348300"/>
              <a:gd name="connsiteY156" fmla="*/ 785813 h 3000375"/>
              <a:gd name="connsiteX157" fmla="*/ 4710113 w 5348300"/>
              <a:gd name="connsiteY157" fmla="*/ 738188 h 3000375"/>
              <a:gd name="connsiteX158" fmla="*/ 4738688 w 5348300"/>
              <a:gd name="connsiteY158" fmla="*/ 700088 h 3000375"/>
              <a:gd name="connsiteX159" fmla="*/ 4748213 w 5348300"/>
              <a:gd name="connsiteY159" fmla="*/ 685800 h 3000375"/>
              <a:gd name="connsiteX160" fmla="*/ 4776788 w 5348300"/>
              <a:gd name="connsiteY160" fmla="*/ 676275 h 3000375"/>
              <a:gd name="connsiteX161" fmla="*/ 4791075 w 5348300"/>
              <a:gd name="connsiteY161" fmla="*/ 671513 h 3000375"/>
              <a:gd name="connsiteX162" fmla="*/ 4814888 w 5348300"/>
              <a:gd name="connsiteY162" fmla="*/ 657225 h 3000375"/>
              <a:gd name="connsiteX163" fmla="*/ 4833938 w 5348300"/>
              <a:gd name="connsiteY163" fmla="*/ 647700 h 3000375"/>
              <a:gd name="connsiteX164" fmla="*/ 4848225 w 5348300"/>
              <a:gd name="connsiteY164" fmla="*/ 638175 h 3000375"/>
              <a:gd name="connsiteX165" fmla="*/ 4862513 w 5348300"/>
              <a:gd name="connsiteY165" fmla="*/ 633413 h 3000375"/>
              <a:gd name="connsiteX166" fmla="*/ 4881563 w 5348300"/>
              <a:gd name="connsiteY166" fmla="*/ 623888 h 3000375"/>
              <a:gd name="connsiteX167" fmla="*/ 4872038 w 5348300"/>
              <a:gd name="connsiteY167" fmla="*/ 609600 h 3000375"/>
              <a:gd name="connsiteX168" fmla="*/ 4857750 w 5348300"/>
              <a:gd name="connsiteY168" fmla="*/ 600075 h 3000375"/>
              <a:gd name="connsiteX169" fmla="*/ 4862513 w 5348300"/>
              <a:gd name="connsiteY169" fmla="*/ 585788 h 3000375"/>
              <a:gd name="connsiteX170" fmla="*/ 4886325 w 5348300"/>
              <a:gd name="connsiteY170" fmla="*/ 581025 h 3000375"/>
              <a:gd name="connsiteX171" fmla="*/ 4900613 w 5348300"/>
              <a:gd name="connsiteY171" fmla="*/ 576263 h 3000375"/>
              <a:gd name="connsiteX172" fmla="*/ 4919663 w 5348300"/>
              <a:gd name="connsiteY172" fmla="*/ 533400 h 3000375"/>
              <a:gd name="connsiteX173" fmla="*/ 4943475 w 5348300"/>
              <a:gd name="connsiteY173" fmla="*/ 519113 h 3000375"/>
              <a:gd name="connsiteX174" fmla="*/ 4962525 w 5348300"/>
              <a:gd name="connsiteY174" fmla="*/ 500063 h 3000375"/>
              <a:gd name="connsiteX175" fmla="*/ 4995863 w 5348300"/>
              <a:gd name="connsiteY175" fmla="*/ 476250 h 3000375"/>
              <a:gd name="connsiteX176" fmla="*/ 5024438 w 5348300"/>
              <a:gd name="connsiteY176" fmla="*/ 447675 h 3000375"/>
              <a:gd name="connsiteX177" fmla="*/ 5038725 w 5348300"/>
              <a:gd name="connsiteY177" fmla="*/ 433388 h 3000375"/>
              <a:gd name="connsiteX178" fmla="*/ 5048250 w 5348300"/>
              <a:gd name="connsiteY178" fmla="*/ 414338 h 3000375"/>
              <a:gd name="connsiteX179" fmla="*/ 5057775 w 5348300"/>
              <a:gd name="connsiteY179" fmla="*/ 390525 h 3000375"/>
              <a:gd name="connsiteX180" fmla="*/ 5067300 w 5348300"/>
              <a:gd name="connsiteY180" fmla="*/ 376238 h 3000375"/>
              <a:gd name="connsiteX181" fmla="*/ 5072063 w 5348300"/>
              <a:gd name="connsiteY181" fmla="*/ 361950 h 3000375"/>
              <a:gd name="connsiteX182" fmla="*/ 5086350 w 5348300"/>
              <a:gd name="connsiteY182" fmla="*/ 347663 h 3000375"/>
              <a:gd name="connsiteX183" fmla="*/ 5095875 w 5348300"/>
              <a:gd name="connsiteY183" fmla="*/ 333375 h 3000375"/>
              <a:gd name="connsiteX184" fmla="*/ 5129213 w 5348300"/>
              <a:gd name="connsiteY184" fmla="*/ 314325 h 3000375"/>
              <a:gd name="connsiteX185" fmla="*/ 5157788 w 5348300"/>
              <a:gd name="connsiteY185" fmla="*/ 300038 h 3000375"/>
              <a:gd name="connsiteX186" fmla="*/ 5172075 w 5348300"/>
              <a:gd name="connsiteY186" fmla="*/ 285750 h 3000375"/>
              <a:gd name="connsiteX187" fmla="*/ 5191125 w 5348300"/>
              <a:gd name="connsiteY187" fmla="*/ 271463 h 3000375"/>
              <a:gd name="connsiteX188" fmla="*/ 5219700 w 5348300"/>
              <a:gd name="connsiteY188" fmla="*/ 242888 h 3000375"/>
              <a:gd name="connsiteX189" fmla="*/ 5229225 w 5348300"/>
              <a:gd name="connsiteY189" fmla="*/ 228600 h 3000375"/>
              <a:gd name="connsiteX190" fmla="*/ 5238750 w 5348300"/>
              <a:gd name="connsiteY190" fmla="*/ 185738 h 3000375"/>
              <a:gd name="connsiteX191" fmla="*/ 5253038 w 5348300"/>
              <a:gd name="connsiteY191" fmla="*/ 142875 h 3000375"/>
              <a:gd name="connsiteX192" fmla="*/ 5257800 w 5348300"/>
              <a:gd name="connsiteY192" fmla="*/ 128588 h 3000375"/>
              <a:gd name="connsiteX193" fmla="*/ 5267325 w 5348300"/>
              <a:gd name="connsiteY193" fmla="*/ 85725 h 3000375"/>
              <a:gd name="connsiteX194" fmla="*/ 5324475 w 5348300"/>
              <a:gd name="connsiteY194" fmla="*/ 19050 h 3000375"/>
              <a:gd name="connsiteX195" fmla="*/ 5343525 w 5348300"/>
              <a:gd name="connsiteY195" fmla="*/ 0 h 3000375"/>
              <a:gd name="connsiteX196" fmla="*/ 5348288 w 5348300"/>
              <a:gd name="connsiteY19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14675 w 5348300"/>
              <a:gd name="connsiteY102" fmla="*/ 1633538 h 3000375"/>
              <a:gd name="connsiteX103" fmla="*/ 3124200 w 5348300"/>
              <a:gd name="connsiteY103" fmla="*/ 1619250 h 3000375"/>
              <a:gd name="connsiteX104" fmla="*/ 3090863 w 5348300"/>
              <a:gd name="connsiteY104" fmla="*/ 1638300 h 3000375"/>
              <a:gd name="connsiteX105" fmla="*/ 3076575 w 5348300"/>
              <a:gd name="connsiteY105" fmla="*/ 1643063 h 3000375"/>
              <a:gd name="connsiteX106" fmla="*/ 3038475 w 5348300"/>
              <a:gd name="connsiteY106" fmla="*/ 1662113 h 3000375"/>
              <a:gd name="connsiteX107" fmla="*/ 3167063 w 5348300"/>
              <a:gd name="connsiteY107" fmla="*/ 1614488 h 3000375"/>
              <a:gd name="connsiteX108" fmla="*/ 3195638 w 5348300"/>
              <a:gd name="connsiteY108" fmla="*/ 1604963 h 3000375"/>
              <a:gd name="connsiteX109" fmla="*/ 3209925 w 5348300"/>
              <a:gd name="connsiteY109" fmla="*/ 1595438 h 3000375"/>
              <a:gd name="connsiteX110" fmla="*/ 3233738 w 5348300"/>
              <a:gd name="connsiteY110" fmla="*/ 1590675 h 3000375"/>
              <a:gd name="connsiteX111" fmla="*/ 3252788 w 5348300"/>
              <a:gd name="connsiteY111" fmla="*/ 1585913 h 3000375"/>
              <a:gd name="connsiteX112" fmla="*/ 3267075 w 5348300"/>
              <a:gd name="connsiteY112" fmla="*/ 1576388 h 3000375"/>
              <a:gd name="connsiteX113" fmla="*/ 3328988 w 5348300"/>
              <a:gd name="connsiteY113" fmla="*/ 1557338 h 3000375"/>
              <a:gd name="connsiteX114" fmla="*/ 3352800 w 5348300"/>
              <a:gd name="connsiteY114" fmla="*/ 1543050 h 3000375"/>
              <a:gd name="connsiteX115" fmla="*/ 3390900 w 5348300"/>
              <a:gd name="connsiteY115" fmla="*/ 1533525 h 3000375"/>
              <a:gd name="connsiteX116" fmla="*/ 3429000 w 5348300"/>
              <a:gd name="connsiteY116" fmla="*/ 1514475 h 3000375"/>
              <a:gd name="connsiteX117" fmla="*/ 3448050 w 5348300"/>
              <a:gd name="connsiteY117" fmla="*/ 1504950 h 3000375"/>
              <a:gd name="connsiteX118" fmla="*/ 3467100 w 5348300"/>
              <a:gd name="connsiteY118" fmla="*/ 1500188 h 3000375"/>
              <a:gd name="connsiteX119" fmla="*/ 3543300 w 5348300"/>
              <a:gd name="connsiteY119" fmla="*/ 1490663 h 3000375"/>
              <a:gd name="connsiteX120" fmla="*/ 3562350 w 5348300"/>
              <a:gd name="connsiteY120" fmla="*/ 1485900 h 3000375"/>
              <a:gd name="connsiteX121" fmla="*/ 3576638 w 5348300"/>
              <a:gd name="connsiteY121" fmla="*/ 1476375 h 3000375"/>
              <a:gd name="connsiteX122" fmla="*/ 3590925 w 5348300"/>
              <a:gd name="connsiteY122" fmla="*/ 1471613 h 3000375"/>
              <a:gd name="connsiteX123" fmla="*/ 3624263 w 5348300"/>
              <a:gd name="connsiteY123" fmla="*/ 1452563 h 3000375"/>
              <a:gd name="connsiteX124" fmla="*/ 3652838 w 5348300"/>
              <a:gd name="connsiteY124" fmla="*/ 1443038 h 3000375"/>
              <a:gd name="connsiteX125" fmla="*/ 3686175 w 5348300"/>
              <a:gd name="connsiteY125" fmla="*/ 1433513 h 3000375"/>
              <a:gd name="connsiteX126" fmla="*/ 3729038 w 5348300"/>
              <a:gd name="connsiteY126" fmla="*/ 1414463 h 3000375"/>
              <a:gd name="connsiteX127" fmla="*/ 3767138 w 5348300"/>
              <a:gd name="connsiteY127" fmla="*/ 1395413 h 3000375"/>
              <a:gd name="connsiteX128" fmla="*/ 3800475 w 5348300"/>
              <a:gd name="connsiteY128" fmla="*/ 1381125 h 3000375"/>
              <a:gd name="connsiteX129" fmla="*/ 3871913 w 5348300"/>
              <a:gd name="connsiteY129" fmla="*/ 1352550 h 3000375"/>
              <a:gd name="connsiteX130" fmla="*/ 4086225 w 5348300"/>
              <a:gd name="connsiteY130" fmla="*/ 1228725 h 3000375"/>
              <a:gd name="connsiteX131" fmla="*/ 4110038 w 5348300"/>
              <a:gd name="connsiteY131" fmla="*/ 1223963 h 3000375"/>
              <a:gd name="connsiteX132" fmla="*/ 4129088 w 5348300"/>
              <a:gd name="connsiteY132" fmla="*/ 1219200 h 3000375"/>
              <a:gd name="connsiteX133" fmla="*/ 4143375 w 5348300"/>
              <a:gd name="connsiteY133" fmla="*/ 1214438 h 3000375"/>
              <a:gd name="connsiteX134" fmla="*/ 4191000 w 5348300"/>
              <a:gd name="connsiteY134" fmla="*/ 1209675 h 3000375"/>
              <a:gd name="connsiteX135" fmla="*/ 4224338 w 5348300"/>
              <a:gd name="connsiteY135" fmla="*/ 1200150 h 3000375"/>
              <a:gd name="connsiteX136" fmla="*/ 4238625 w 5348300"/>
              <a:gd name="connsiteY136" fmla="*/ 1190625 h 3000375"/>
              <a:gd name="connsiteX137" fmla="*/ 4248150 w 5348300"/>
              <a:gd name="connsiteY137" fmla="*/ 1176338 h 3000375"/>
              <a:gd name="connsiteX138" fmla="*/ 4252913 w 5348300"/>
              <a:gd name="connsiteY138" fmla="*/ 1162050 h 3000375"/>
              <a:gd name="connsiteX139" fmla="*/ 4271963 w 5348300"/>
              <a:gd name="connsiteY139" fmla="*/ 1143000 h 3000375"/>
              <a:gd name="connsiteX140" fmla="*/ 4286250 w 5348300"/>
              <a:gd name="connsiteY140" fmla="*/ 1138238 h 3000375"/>
              <a:gd name="connsiteX141" fmla="*/ 4305300 w 5348300"/>
              <a:gd name="connsiteY141" fmla="*/ 1123950 h 3000375"/>
              <a:gd name="connsiteX142" fmla="*/ 4333875 w 5348300"/>
              <a:gd name="connsiteY142" fmla="*/ 1095375 h 3000375"/>
              <a:gd name="connsiteX143" fmla="*/ 4338638 w 5348300"/>
              <a:gd name="connsiteY143" fmla="*/ 1081088 h 3000375"/>
              <a:gd name="connsiteX144" fmla="*/ 4367213 w 5348300"/>
              <a:gd name="connsiteY144" fmla="*/ 1042988 h 3000375"/>
              <a:gd name="connsiteX145" fmla="*/ 4381500 w 5348300"/>
              <a:gd name="connsiteY145" fmla="*/ 1028700 h 3000375"/>
              <a:gd name="connsiteX146" fmla="*/ 4410075 w 5348300"/>
              <a:gd name="connsiteY146" fmla="*/ 1009650 h 3000375"/>
              <a:gd name="connsiteX147" fmla="*/ 4433888 w 5348300"/>
              <a:gd name="connsiteY147" fmla="*/ 990600 h 3000375"/>
              <a:gd name="connsiteX148" fmla="*/ 4462463 w 5348300"/>
              <a:gd name="connsiteY148" fmla="*/ 971550 h 3000375"/>
              <a:gd name="connsiteX149" fmla="*/ 4519613 w 5348300"/>
              <a:gd name="connsiteY149" fmla="*/ 919163 h 3000375"/>
              <a:gd name="connsiteX150" fmla="*/ 4538663 w 5348300"/>
              <a:gd name="connsiteY150" fmla="*/ 900113 h 3000375"/>
              <a:gd name="connsiteX151" fmla="*/ 4576763 w 5348300"/>
              <a:gd name="connsiteY151" fmla="*/ 871538 h 3000375"/>
              <a:gd name="connsiteX152" fmla="*/ 4605338 w 5348300"/>
              <a:gd name="connsiteY152" fmla="*/ 847725 h 3000375"/>
              <a:gd name="connsiteX153" fmla="*/ 4643438 w 5348300"/>
              <a:gd name="connsiteY153" fmla="*/ 804863 h 3000375"/>
              <a:gd name="connsiteX154" fmla="*/ 4643438 w 5348300"/>
              <a:gd name="connsiteY154" fmla="*/ 804863 h 3000375"/>
              <a:gd name="connsiteX155" fmla="*/ 4657725 w 5348300"/>
              <a:gd name="connsiteY155" fmla="*/ 785813 h 3000375"/>
              <a:gd name="connsiteX156" fmla="*/ 4710113 w 5348300"/>
              <a:gd name="connsiteY156" fmla="*/ 738188 h 3000375"/>
              <a:gd name="connsiteX157" fmla="*/ 4738688 w 5348300"/>
              <a:gd name="connsiteY157" fmla="*/ 700088 h 3000375"/>
              <a:gd name="connsiteX158" fmla="*/ 4748213 w 5348300"/>
              <a:gd name="connsiteY158" fmla="*/ 685800 h 3000375"/>
              <a:gd name="connsiteX159" fmla="*/ 4776788 w 5348300"/>
              <a:gd name="connsiteY159" fmla="*/ 676275 h 3000375"/>
              <a:gd name="connsiteX160" fmla="*/ 4791075 w 5348300"/>
              <a:gd name="connsiteY160" fmla="*/ 671513 h 3000375"/>
              <a:gd name="connsiteX161" fmla="*/ 4814888 w 5348300"/>
              <a:gd name="connsiteY161" fmla="*/ 657225 h 3000375"/>
              <a:gd name="connsiteX162" fmla="*/ 4833938 w 5348300"/>
              <a:gd name="connsiteY162" fmla="*/ 647700 h 3000375"/>
              <a:gd name="connsiteX163" fmla="*/ 4848225 w 5348300"/>
              <a:gd name="connsiteY163" fmla="*/ 638175 h 3000375"/>
              <a:gd name="connsiteX164" fmla="*/ 4862513 w 5348300"/>
              <a:gd name="connsiteY164" fmla="*/ 633413 h 3000375"/>
              <a:gd name="connsiteX165" fmla="*/ 4881563 w 5348300"/>
              <a:gd name="connsiteY165" fmla="*/ 623888 h 3000375"/>
              <a:gd name="connsiteX166" fmla="*/ 4872038 w 5348300"/>
              <a:gd name="connsiteY166" fmla="*/ 609600 h 3000375"/>
              <a:gd name="connsiteX167" fmla="*/ 4857750 w 5348300"/>
              <a:gd name="connsiteY167" fmla="*/ 600075 h 3000375"/>
              <a:gd name="connsiteX168" fmla="*/ 4862513 w 5348300"/>
              <a:gd name="connsiteY168" fmla="*/ 585788 h 3000375"/>
              <a:gd name="connsiteX169" fmla="*/ 4886325 w 5348300"/>
              <a:gd name="connsiteY169" fmla="*/ 581025 h 3000375"/>
              <a:gd name="connsiteX170" fmla="*/ 4900613 w 5348300"/>
              <a:gd name="connsiteY170" fmla="*/ 576263 h 3000375"/>
              <a:gd name="connsiteX171" fmla="*/ 4919663 w 5348300"/>
              <a:gd name="connsiteY171" fmla="*/ 533400 h 3000375"/>
              <a:gd name="connsiteX172" fmla="*/ 4943475 w 5348300"/>
              <a:gd name="connsiteY172" fmla="*/ 519113 h 3000375"/>
              <a:gd name="connsiteX173" fmla="*/ 4962525 w 5348300"/>
              <a:gd name="connsiteY173" fmla="*/ 500063 h 3000375"/>
              <a:gd name="connsiteX174" fmla="*/ 4995863 w 5348300"/>
              <a:gd name="connsiteY174" fmla="*/ 476250 h 3000375"/>
              <a:gd name="connsiteX175" fmla="*/ 5024438 w 5348300"/>
              <a:gd name="connsiteY175" fmla="*/ 447675 h 3000375"/>
              <a:gd name="connsiteX176" fmla="*/ 5038725 w 5348300"/>
              <a:gd name="connsiteY176" fmla="*/ 433388 h 3000375"/>
              <a:gd name="connsiteX177" fmla="*/ 5048250 w 5348300"/>
              <a:gd name="connsiteY177" fmla="*/ 414338 h 3000375"/>
              <a:gd name="connsiteX178" fmla="*/ 5057775 w 5348300"/>
              <a:gd name="connsiteY178" fmla="*/ 390525 h 3000375"/>
              <a:gd name="connsiteX179" fmla="*/ 5067300 w 5348300"/>
              <a:gd name="connsiteY179" fmla="*/ 376238 h 3000375"/>
              <a:gd name="connsiteX180" fmla="*/ 5072063 w 5348300"/>
              <a:gd name="connsiteY180" fmla="*/ 361950 h 3000375"/>
              <a:gd name="connsiteX181" fmla="*/ 5086350 w 5348300"/>
              <a:gd name="connsiteY181" fmla="*/ 347663 h 3000375"/>
              <a:gd name="connsiteX182" fmla="*/ 5095875 w 5348300"/>
              <a:gd name="connsiteY182" fmla="*/ 333375 h 3000375"/>
              <a:gd name="connsiteX183" fmla="*/ 5129213 w 5348300"/>
              <a:gd name="connsiteY183" fmla="*/ 314325 h 3000375"/>
              <a:gd name="connsiteX184" fmla="*/ 5157788 w 5348300"/>
              <a:gd name="connsiteY184" fmla="*/ 300038 h 3000375"/>
              <a:gd name="connsiteX185" fmla="*/ 5172075 w 5348300"/>
              <a:gd name="connsiteY185" fmla="*/ 285750 h 3000375"/>
              <a:gd name="connsiteX186" fmla="*/ 5191125 w 5348300"/>
              <a:gd name="connsiteY186" fmla="*/ 271463 h 3000375"/>
              <a:gd name="connsiteX187" fmla="*/ 5219700 w 5348300"/>
              <a:gd name="connsiteY187" fmla="*/ 242888 h 3000375"/>
              <a:gd name="connsiteX188" fmla="*/ 5229225 w 5348300"/>
              <a:gd name="connsiteY188" fmla="*/ 228600 h 3000375"/>
              <a:gd name="connsiteX189" fmla="*/ 5238750 w 5348300"/>
              <a:gd name="connsiteY189" fmla="*/ 185738 h 3000375"/>
              <a:gd name="connsiteX190" fmla="*/ 5253038 w 5348300"/>
              <a:gd name="connsiteY190" fmla="*/ 142875 h 3000375"/>
              <a:gd name="connsiteX191" fmla="*/ 5257800 w 5348300"/>
              <a:gd name="connsiteY191" fmla="*/ 128588 h 3000375"/>
              <a:gd name="connsiteX192" fmla="*/ 5267325 w 5348300"/>
              <a:gd name="connsiteY192" fmla="*/ 85725 h 3000375"/>
              <a:gd name="connsiteX193" fmla="*/ 5324475 w 5348300"/>
              <a:gd name="connsiteY193" fmla="*/ 19050 h 3000375"/>
              <a:gd name="connsiteX194" fmla="*/ 5343525 w 5348300"/>
              <a:gd name="connsiteY194" fmla="*/ 0 h 3000375"/>
              <a:gd name="connsiteX195" fmla="*/ 5348288 w 5348300"/>
              <a:gd name="connsiteY19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14675 w 5348300"/>
              <a:gd name="connsiteY102" fmla="*/ 1633538 h 3000375"/>
              <a:gd name="connsiteX103" fmla="*/ 3124200 w 5348300"/>
              <a:gd name="connsiteY103" fmla="*/ 1619250 h 3000375"/>
              <a:gd name="connsiteX104" fmla="*/ 3090863 w 5348300"/>
              <a:gd name="connsiteY104" fmla="*/ 1638300 h 3000375"/>
              <a:gd name="connsiteX105" fmla="*/ 3038475 w 5348300"/>
              <a:gd name="connsiteY105" fmla="*/ 1662113 h 3000375"/>
              <a:gd name="connsiteX106" fmla="*/ 3167063 w 5348300"/>
              <a:gd name="connsiteY106" fmla="*/ 1614488 h 3000375"/>
              <a:gd name="connsiteX107" fmla="*/ 3195638 w 5348300"/>
              <a:gd name="connsiteY107" fmla="*/ 1604963 h 3000375"/>
              <a:gd name="connsiteX108" fmla="*/ 3209925 w 5348300"/>
              <a:gd name="connsiteY108" fmla="*/ 1595438 h 3000375"/>
              <a:gd name="connsiteX109" fmla="*/ 3233738 w 5348300"/>
              <a:gd name="connsiteY109" fmla="*/ 1590675 h 3000375"/>
              <a:gd name="connsiteX110" fmla="*/ 3252788 w 5348300"/>
              <a:gd name="connsiteY110" fmla="*/ 1585913 h 3000375"/>
              <a:gd name="connsiteX111" fmla="*/ 3267075 w 5348300"/>
              <a:gd name="connsiteY111" fmla="*/ 1576388 h 3000375"/>
              <a:gd name="connsiteX112" fmla="*/ 3328988 w 5348300"/>
              <a:gd name="connsiteY112" fmla="*/ 1557338 h 3000375"/>
              <a:gd name="connsiteX113" fmla="*/ 3352800 w 5348300"/>
              <a:gd name="connsiteY113" fmla="*/ 1543050 h 3000375"/>
              <a:gd name="connsiteX114" fmla="*/ 3390900 w 5348300"/>
              <a:gd name="connsiteY114" fmla="*/ 1533525 h 3000375"/>
              <a:gd name="connsiteX115" fmla="*/ 3429000 w 5348300"/>
              <a:gd name="connsiteY115" fmla="*/ 1514475 h 3000375"/>
              <a:gd name="connsiteX116" fmla="*/ 3448050 w 5348300"/>
              <a:gd name="connsiteY116" fmla="*/ 1504950 h 3000375"/>
              <a:gd name="connsiteX117" fmla="*/ 3467100 w 5348300"/>
              <a:gd name="connsiteY117" fmla="*/ 1500188 h 3000375"/>
              <a:gd name="connsiteX118" fmla="*/ 3543300 w 5348300"/>
              <a:gd name="connsiteY118" fmla="*/ 1490663 h 3000375"/>
              <a:gd name="connsiteX119" fmla="*/ 3562350 w 5348300"/>
              <a:gd name="connsiteY119" fmla="*/ 1485900 h 3000375"/>
              <a:gd name="connsiteX120" fmla="*/ 3576638 w 5348300"/>
              <a:gd name="connsiteY120" fmla="*/ 1476375 h 3000375"/>
              <a:gd name="connsiteX121" fmla="*/ 3590925 w 5348300"/>
              <a:gd name="connsiteY121" fmla="*/ 1471613 h 3000375"/>
              <a:gd name="connsiteX122" fmla="*/ 3624263 w 5348300"/>
              <a:gd name="connsiteY122" fmla="*/ 1452563 h 3000375"/>
              <a:gd name="connsiteX123" fmla="*/ 3652838 w 5348300"/>
              <a:gd name="connsiteY123" fmla="*/ 1443038 h 3000375"/>
              <a:gd name="connsiteX124" fmla="*/ 3686175 w 5348300"/>
              <a:gd name="connsiteY124" fmla="*/ 1433513 h 3000375"/>
              <a:gd name="connsiteX125" fmla="*/ 3729038 w 5348300"/>
              <a:gd name="connsiteY125" fmla="*/ 1414463 h 3000375"/>
              <a:gd name="connsiteX126" fmla="*/ 3767138 w 5348300"/>
              <a:gd name="connsiteY126" fmla="*/ 1395413 h 3000375"/>
              <a:gd name="connsiteX127" fmla="*/ 3800475 w 5348300"/>
              <a:gd name="connsiteY127" fmla="*/ 1381125 h 3000375"/>
              <a:gd name="connsiteX128" fmla="*/ 3871913 w 5348300"/>
              <a:gd name="connsiteY128" fmla="*/ 1352550 h 3000375"/>
              <a:gd name="connsiteX129" fmla="*/ 4086225 w 5348300"/>
              <a:gd name="connsiteY129" fmla="*/ 1228725 h 3000375"/>
              <a:gd name="connsiteX130" fmla="*/ 4110038 w 5348300"/>
              <a:gd name="connsiteY130" fmla="*/ 1223963 h 3000375"/>
              <a:gd name="connsiteX131" fmla="*/ 4129088 w 5348300"/>
              <a:gd name="connsiteY131" fmla="*/ 1219200 h 3000375"/>
              <a:gd name="connsiteX132" fmla="*/ 4143375 w 5348300"/>
              <a:gd name="connsiteY132" fmla="*/ 1214438 h 3000375"/>
              <a:gd name="connsiteX133" fmla="*/ 4191000 w 5348300"/>
              <a:gd name="connsiteY133" fmla="*/ 1209675 h 3000375"/>
              <a:gd name="connsiteX134" fmla="*/ 4224338 w 5348300"/>
              <a:gd name="connsiteY134" fmla="*/ 1200150 h 3000375"/>
              <a:gd name="connsiteX135" fmla="*/ 4238625 w 5348300"/>
              <a:gd name="connsiteY135" fmla="*/ 1190625 h 3000375"/>
              <a:gd name="connsiteX136" fmla="*/ 4248150 w 5348300"/>
              <a:gd name="connsiteY136" fmla="*/ 1176338 h 3000375"/>
              <a:gd name="connsiteX137" fmla="*/ 4252913 w 5348300"/>
              <a:gd name="connsiteY137" fmla="*/ 1162050 h 3000375"/>
              <a:gd name="connsiteX138" fmla="*/ 4271963 w 5348300"/>
              <a:gd name="connsiteY138" fmla="*/ 1143000 h 3000375"/>
              <a:gd name="connsiteX139" fmla="*/ 4286250 w 5348300"/>
              <a:gd name="connsiteY139" fmla="*/ 1138238 h 3000375"/>
              <a:gd name="connsiteX140" fmla="*/ 4305300 w 5348300"/>
              <a:gd name="connsiteY140" fmla="*/ 1123950 h 3000375"/>
              <a:gd name="connsiteX141" fmla="*/ 4333875 w 5348300"/>
              <a:gd name="connsiteY141" fmla="*/ 1095375 h 3000375"/>
              <a:gd name="connsiteX142" fmla="*/ 4338638 w 5348300"/>
              <a:gd name="connsiteY142" fmla="*/ 1081088 h 3000375"/>
              <a:gd name="connsiteX143" fmla="*/ 4367213 w 5348300"/>
              <a:gd name="connsiteY143" fmla="*/ 1042988 h 3000375"/>
              <a:gd name="connsiteX144" fmla="*/ 4381500 w 5348300"/>
              <a:gd name="connsiteY144" fmla="*/ 1028700 h 3000375"/>
              <a:gd name="connsiteX145" fmla="*/ 4410075 w 5348300"/>
              <a:gd name="connsiteY145" fmla="*/ 1009650 h 3000375"/>
              <a:gd name="connsiteX146" fmla="*/ 4433888 w 5348300"/>
              <a:gd name="connsiteY146" fmla="*/ 990600 h 3000375"/>
              <a:gd name="connsiteX147" fmla="*/ 4462463 w 5348300"/>
              <a:gd name="connsiteY147" fmla="*/ 971550 h 3000375"/>
              <a:gd name="connsiteX148" fmla="*/ 4519613 w 5348300"/>
              <a:gd name="connsiteY148" fmla="*/ 919163 h 3000375"/>
              <a:gd name="connsiteX149" fmla="*/ 4538663 w 5348300"/>
              <a:gd name="connsiteY149" fmla="*/ 900113 h 3000375"/>
              <a:gd name="connsiteX150" fmla="*/ 4576763 w 5348300"/>
              <a:gd name="connsiteY150" fmla="*/ 871538 h 3000375"/>
              <a:gd name="connsiteX151" fmla="*/ 4605338 w 5348300"/>
              <a:gd name="connsiteY151" fmla="*/ 847725 h 3000375"/>
              <a:gd name="connsiteX152" fmla="*/ 4643438 w 5348300"/>
              <a:gd name="connsiteY152" fmla="*/ 804863 h 3000375"/>
              <a:gd name="connsiteX153" fmla="*/ 4643438 w 5348300"/>
              <a:gd name="connsiteY153" fmla="*/ 804863 h 3000375"/>
              <a:gd name="connsiteX154" fmla="*/ 4657725 w 5348300"/>
              <a:gd name="connsiteY154" fmla="*/ 785813 h 3000375"/>
              <a:gd name="connsiteX155" fmla="*/ 4710113 w 5348300"/>
              <a:gd name="connsiteY155" fmla="*/ 738188 h 3000375"/>
              <a:gd name="connsiteX156" fmla="*/ 4738688 w 5348300"/>
              <a:gd name="connsiteY156" fmla="*/ 700088 h 3000375"/>
              <a:gd name="connsiteX157" fmla="*/ 4748213 w 5348300"/>
              <a:gd name="connsiteY157" fmla="*/ 685800 h 3000375"/>
              <a:gd name="connsiteX158" fmla="*/ 4776788 w 5348300"/>
              <a:gd name="connsiteY158" fmla="*/ 676275 h 3000375"/>
              <a:gd name="connsiteX159" fmla="*/ 4791075 w 5348300"/>
              <a:gd name="connsiteY159" fmla="*/ 671513 h 3000375"/>
              <a:gd name="connsiteX160" fmla="*/ 4814888 w 5348300"/>
              <a:gd name="connsiteY160" fmla="*/ 657225 h 3000375"/>
              <a:gd name="connsiteX161" fmla="*/ 4833938 w 5348300"/>
              <a:gd name="connsiteY161" fmla="*/ 647700 h 3000375"/>
              <a:gd name="connsiteX162" fmla="*/ 4848225 w 5348300"/>
              <a:gd name="connsiteY162" fmla="*/ 638175 h 3000375"/>
              <a:gd name="connsiteX163" fmla="*/ 4862513 w 5348300"/>
              <a:gd name="connsiteY163" fmla="*/ 633413 h 3000375"/>
              <a:gd name="connsiteX164" fmla="*/ 4881563 w 5348300"/>
              <a:gd name="connsiteY164" fmla="*/ 623888 h 3000375"/>
              <a:gd name="connsiteX165" fmla="*/ 4872038 w 5348300"/>
              <a:gd name="connsiteY165" fmla="*/ 609600 h 3000375"/>
              <a:gd name="connsiteX166" fmla="*/ 4857750 w 5348300"/>
              <a:gd name="connsiteY166" fmla="*/ 600075 h 3000375"/>
              <a:gd name="connsiteX167" fmla="*/ 4862513 w 5348300"/>
              <a:gd name="connsiteY167" fmla="*/ 585788 h 3000375"/>
              <a:gd name="connsiteX168" fmla="*/ 4886325 w 5348300"/>
              <a:gd name="connsiteY168" fmla="*/ 581025 h 3000375"/>
              <a:gd name="connsiteX169" fmla="*/ 4900613 w 5348300"/>
              <a:gd name="connsiteY169" fmla="*/ 576263 h 3000375"/>
              <a:gd name="connsiteX170" fmla="*/ 4919663 w 5348300"/>
              <a:gd name="connsiteY170" fmla="*/ 533400 h 3000375"/>
              <a:gd name="connsiteX171" fmla="*/ 4943475 w 5348300"/>
              <a:gd name="connsiteY171" fmla="*/ 519113 h 3000375"/>
              <a:gd name="connsiteX172" fmla="*/ 4962525 w 5348300"/>
              <a:gd name="connsiteY172" fmla="*/ 500063 h 3000375"/>
              <a:gd name="connsiteX173" fmla="*/ 4995863 w 5348300"/>
              <a:gd name="connsiteY173" fmla="*/ 476250 h 3000375"/>
              <a:gd name="connsiteX174" fmla="*/ 5024438 w 5348300"/>
              <a:gd name="connsiteY174" fmla="*/ 447675 h 3000375"/>
              <a:gd name="connsiteX175" fmla="*/ 5038725 w 5348300"/>
              <a:gd name="connsiteY175" fmla="*/ 433388 h 3000375"/>
              <a:gd name="connsiteX176" fmla="*/ 5048250 w 5348300"/>
              <a:gd name="connsiteY176" fmla="*/ 414338 h 3000375"/>
              <a:gd name="connsiteX177" fmla="*/ 5057775 w 5348300"/>
              <a:gd name="connsiteY177" fmla="*/ 390525 h 3000375"/>
              <a:gd name="connsiteX178" fmla="*/ 5067300 w 5348300"/>
              <a:gd name="connsiteY178" fmla="*/ 376238 h 3000375"/>
              <a:gd name="connsiteX179" fmla="*/ 5072063 w 5348300"/>
              <a:gd name="connsiteY179" fmla="*/ 361950 h 3000375"/>
              <a:gd name="connsiteX180" fmla="*/ 5086350 w 5348300"/>
              <a:gd name="connsiteY180" fmla="*/ 347663 h 3000375"/>
              <a:gd name="connsiteX181" fmla="*/ 5095875 w 5348300"/>
              <a:gd name="connsiteY181" fmla="*/ 333375 h 3000375"/>
              <a:gd name="connsiteX182" fmla="*/ 5129213 w 5348300"/>
              <a:gd name="connsiteY182" fmla="*/ 314325 h 3000375"/>
              <a:gd name="connsiteX183" fmla="*/ 5157788 w 5348300"/>
              <a:gd name="connsiteY183" fmla="*/ 300038 h 3000375"/>
              <a:gd name="connsiteX184" fmla="*/ 5172075 w 5348300"/>
              <a:gd name="connsiteY184" fmla="*/ 285750 h 3000375"/>
              <a:gd name="connsiteX185" fmla="*/ 5191125 w 5348300"/>
              <a:gd name="connsiteY185" fmla="*/ 271463 h 3000375"/>
              <a:gd name="connsiteX186" fmla="*/ 5219700 w 5348300"/>
              <a:gd name="connsiteY186" fmla="*/ 242888 h 3000375"/>
              <a:gd name="connsiteX187" fmla="*/ 5229225 w 5348300"/>
              <a:gd name="connsiteY187" fmla="*/ 228600 h 3000375"/>
              <a:gd name="connsiteX188" fmla="*/ 5238750 w 5348300"/>
              <a:gd name="connsiteY188" fmla="*/ 185738 h 3000375"/>
              <a:gd name="connsiteX189" fmla="*/ 5253038 w 5348300"/>
              <a:gd name="connsiteY189" fmla="*/ 142875 h 3000375"/>
              <a:gd name="connsiteX190" fmla="*/ 5257800 w 5348300"/>
              <a:gd name="connsiteY190" fmla="*/ 128588 h 3000375"/>
              <a:gd name="connsiteX191" fmla="*/ 5267325 w 5348300"/>
              <a:gd name="connsiteY191" fmla="*/ 85725 h 3000375"/>
              <a:gd name="connsiteX192" fmla="*/ 5324475 w 5348300"/>
              <a:gd name="connsiteY192" fmla="*/ 19050 h 3000375"/>
              <a:gd name="connsiteX193" fmla="*/ 5343525 w 5348300"/>
              <a:gd name="connsiteY193" fmla="*/ 0 h 3000375"/>
              <a:gd name="connsiteX194" fmla="*/ 5348288 w 5348300"/>
              <a:gd name="connsiteY19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14675 w 5348300"/>
              <a:gd name="connsiteY102" fmla="*/ 1633538 h 3000375"/>
              <a:gd name="connsiteX103" fmla="*/ 3124200 w 5348300"/>
              <a:gd name="connsiteY103" fmla="*/ 1619250 h 3000375"/>
              <a:gd name="connsiteX104" fmla="*/ 3038475 w 5348300"/>
              <a:gd name="connsiteY104" fmla="*/ 1662113 h 3000375"/>
              <a:gd name="connsiteX105" fmla="*/ 3167063 w 5348300"/>
              <a:gd name="connsiteY105" fmla="*/ 1614488 h 3000375"/>
              <a:gd name="connsiteX106" fmla="*/ 3195638 w 5348300"/>
              <a:gd name="connsiteY106" fmla="*/ 1604963 h 3000375"/>
              <a:gd name="connsiteX107" fmla="*/ 3209925 w 5348300"/>
              <a:gd name="connsiteY107" fmla="*/ 1595438 h 3000375"/>
              <a:gd name="connsiteX108" fmla="*/ 3233738 w 5348300"/>
              <a:gd name="connsiteY108" fmla="*/ 1590675 h 3000375"/>
              <a:gd name="connsiteX109" fmla="*/ 3252788 w 5348300"/>
              <a:gd name="connsiteY109" fmla="*/ 1585913 h 3000375"/>
              <a:gd name="connsiteX110" fmla="*/ 3267075 w 5348300"/>
              <a:gd name="connsiteY110" fmla="*/ 1576388 h 3000375"/>
              <a:gd name="connsiteX111" fmla="*/ 3328988 w 5348300"/>
              <a:gd name="connsiteY111" fmla="*/ 1557338 h 3000375"/>
              <a:gd name="connsiteX112" fmla="*/ 3352800 w 5348300"/>
              <a:gd name="connsiteY112" fmla="*/ 1543050 h 3000375"/>
              <a:gd name="connsiteX113" fmla="*/ 3390900 w 5348300"/>
              <a:gd name="connsiteY113" fmla="*/ 1533525 h 3000375"/>
              <a:gd name="connsiteX114" fmla="*/ 3429000 w 5348300"/>
              <a:gd name="connsiteY114" fmla="*/ 1514475 h 3000375"/>
              <a:gd name="connsiteX115" fmla="*/ 3448050 w 5348300"/>
              <a:gd name="connsiteY115" fmla="*/ 1504950 h 3000375"/>
              <a:gd name="connsiteX116" fmla="*/ 3467100 w 5348300"/>
              <a:gd name="connsiteY116" fmla="*/ 1500188 h 3000375"/>
              <a:gd name="connsiteX117" fmla="*/ 3543300 w 5348300"/>
              <a:gd name="connsiteY117" fmla="*/ 1490663 h 3000375"/>
              <a:gd name="connsiteX118" fmla="*/ 3562350 w 5348300"/>
              <a:gd name="connsiteY118" fmla="*/ 1485900 h 3000375"/>
              <a:gd name="connsiteX119" fmla="*/ 3576638 w 5348300"/>
              <a:gd name="connsiteY119" fmla="*/ 1476375 h 3000375"/>
              <a:gd name="connsiteX120" fmla="*/ 3590925 w 5348300"/>
              <a:gd name="connsiteY120" fmla="*/ 1471613 h 3000375"/>
              <a:gd name="connsiteX121" fmla="*/ 3624263 w 5348300"/>
              <a:gd name="connsiteY121" fmla="*/ 1452563 h 3000375"/>
              <a:gd name="connsiteX122" fmla="*/ 3652838 w 5348300"/>
              <a:gd name="connsiteY122" fmla="*/ 1443038 h 3000375"/>
              <a:gd name="connsiteX123" fmla="*/ 3686175 w 5348300"/>
              <a:gd name="connsiteY123" fmla="*/ 1433513 h 3000375"/>
              <a:gd name="connsiteX124" fmla="*/ 3729038 w 5348300"/>
              <a:gd name="connsiteY124" fmla="*/ 1414463 h 3000375"/>
              <a:gd name="connsiteX125" fmla="*/ 3767138 w 5348300"/>
              <a:gd name="connsiteY125" fmla="*/ 1395413 h 3000375"/>
              <a:gd name="connsiteX126" fmla="*/ 3800475 w 5348300"/>
              <a:gd name="connsiteY126" fmla="*/ 1381125 h 3000375"/>
              <a:gd name="connsiteX127" fmla="*/ 3871913 w 5348300"/>
              <a:gd name="connsiteY127" fmla="*/ 1352550 h 3000375"/>
              <a:gd name="connsiteX128" fmla="*/ 4086225 w 5348300"/>
              <a:gd name="connsiteY128" fmla="*/ 1228725 h 3000375"/>
              <a:gd name="connsiteX129" fmla="*/ 4110038 w 5348300"/>
              <a:gd name="connsiteY129" fmla="*/ 1223963 h 3000375"/>
              <a:gd name="connsiteX130" fmla="*/ 4129088 w 5348300"/>
              <a:gd name="connsiteY130" fmla="*/ 1219200 h 3000375"/>
              <a:gd name="connsiteX131" fmla="*/ 4143375 w 5348300"/>
              <a:gd name="connsiteY131" fmla="*/ 1214438 h 3000375"/>
              <a:gd name="connsiteX132" fmla="*/ 4191000 w 5348300"/>
              <a:gd name="connsiteY132" fmla="*/ 1209675 h 3000375"/>
              <a:gd name="connsiteX133" fmla="*/ 4224338 w 5348300"/>
              <a:gd name="connsiteY133" fmla="*/ 1200150 h 3000375"/>
              <a:gd name="connsiteX134" fmla="*/ 4238625 w 5348300"/>
              <a:gd name="connsiteY134" fmla="*/ 1190625 h 3000375"/>
              <a:gd name="connsiteX135" fmla="*/ 4248150 w 5348300"/>
              <a:gd name="connsiteY135" fmla="*/ 1176338 h 3000375"/>
              <a:gd name="connsiteX136" fmla="*/ 4252913 w 5348300"/>
              <a:gd name="connsiteY136" fmla="*/ 1162050 h 3000375"/>
              <a:gd name="connsiteX137" fmla="*/ 4271963 w 5348300"/>
              <a:gd name="connsiteY137" fmla="*/ 1143000 h 3000375"/>
              <a:gd name="connsiteX138" fmla="*/ 4286250 w 5348300"/>
              <a:gd name="connsiteY138" fmla="*/ 1138238 h 3000375"/>
              <a:gd name="connsiteX139" fmla="*/ 4305300 w 5348300"/>
              <a:gd name="connsiteY139" fmla="*/ 1123950 h 3000375"/>
              <a:gd name="connsiteX140" fmla="*/ 4333875 w 5348300"/>
              <a:gd name="connsiteY140" fmla="*/ 1095375 h 3000375"/>
              <a:gd name="connsiteX141" fmla="*/ 4338638 w 5348300"/>
              <a:gd name="connsiteY141" fmla="*/ 1081088 h 3000375"/>
              <a:gd name="connsiteX142" fmla="*/ 4367213 w 5348300"/>
              <a:gd name="connsiteY142" fmla="*/ 1042988 h 3000375"/>
              <a:gd name="connsiteX143" fmla="*/ 4381500 w 5348300"/>
              <a:gd name="connsiteY143" fmla="*/ 1028700 h 3000375"/>
              <a:gd name="connsiteX144" fmla="*/ 4410075 w 5348300"/>
              <a:gd name="connsiteY144" fmla="*/ 1009650 h 3000375"/>
              <a:gd name="connsiteX145" fmla="*/ 4433888 w 5348300"/>
              <a:gd name="connsiteY145" fmla="*/ 990600 h 3000375"/>
              <a:gd name="connsiteX146" fmla="*/ 4462463 w 5348300"/>
              <a:gd name="connsiteY146" fmla="*/ 971550 h 3000375"/>
              <a:gd name="connsiteX147" fmla="*/ 4519613 w 5348300"/>
              <a:gd name="connsiteY147" fmla="*/ 919163 h 3000375"/>
              <a:gd name="connsiteX148" fmla="*/ 4538663 w 5348300"/>
              <a:gd name="connsiteY148" fmla="*/ 900113 h 3000375"/>
              <a:gd name="connsiteX149" fmla="*/ 4576763 w 5348300"/>
              <a:gd name="connsiteY149" fmla="*/ 871538 h 3000375"/>
              <a:gd name="connsiteX150" fmla="*/ 4605338 w 5348300"/>
              <a:gd name="connsiteY150" fmla="*/ 847725 h 3000375"/>
              <a:gd name="connsiteX151" fmla="*/ 4643438 w 5348300"/>
              <a:gd name="connsiteY151" fmla="*/ 804863 h 3000375"/>
              <a:gd name="connsiteX152" fmla="*/ 4643438 w 5348300"/>
              <a:gd name="connsiteY152" fmla="*/ 804863 h 3000375"/>
              <a:gd name="connsiteX153" fmla="*/ 4657725 w 5348300"/>
              <a:gd name="connsiteY153" fmla="*/ 785813 h 3000375"/>
              <a:gd name="connsiteX154" fmla="*/ 4710113 w 5348300"/>
              <a:gd name="connsiteY154" fmla="*/ 738188 h 3000375"/>
              <a:gd name="connsiteX155" fmla="*/ 4738688 w 5348300"/>
              <a:gd name="connsiteY155" fmla="*/ 700088 h 3000375"/>
              <a:gd name="connsiteX156" fmla="*/ 4748213 w 5348300"/>
              <a:gd name="connsiteY156" fmla="*/ 685800 h 3000375"/>
              <a:gd name="connsiteX157" fmla="*/ 4776788 w 5348300"/>
              <a:gd name="connsiteY157" fmla="*/ 676275 h 3000375"/>
              <a:gd name="connsiteX158" fmla="*/ 4791075 w 5348300"/>
              <a:gd name="connsiteY158" fmla="*/ 671513 h 3000375"/>
              <a:gd name="connsiteX159" fmla="*/ 4814888 w 5348300"/>
              <a:gd name="connsiteY159" fmla="*/ 657225 h 3000375"/>
              <a:gd name="connsiteX160" fmla="*/ 4833938 w 5348300"/>
              <a:gd name="connsiteY160" fmla="*/ 647700 h 3000375"/>
              <a:gd name="connsiteX161" fmla="*/ 4848225 w 5348300"/>
              <a:gd name="connsiteY161" fmla="*/ 638175 h 3000375"/>
              <a:gd name="connsiteX162" fmla="*/ 4862513 w 5348300"/>
              <a:gd name="connsiteY162" fmla="*/ 633413 h 3000375"/>
              <a:gd name="connsiteX163" fmla="*/ 4881563 w 5348300"/>
              <a:gd name="connsiteY163" fmla="*/ 623888 h 3000375"/>
              <a:gd name="connsiteX164" fmla="*/ 4872038 w 5348300"/>
              <a:gd name="connsiteY164" fmla="*/ 609600 h 3000375"/>
              <a:gd name="connsiteX165" fmla="*/ 4857750 w 5348300"/>
              <a:gd name="connsiteY165" fmla="*/ 600075 h 3000375"/>
              <a:gd name="connsiteX166" fmla="*/ 4862513 w 5348300"/>
              <a:gd name="connsiteY166" fmla="*/ 585788 h 3000375"/>
              <a:gd name="connsiteX167" fmla="*/ 4886325 w 5348300"/>
              <a:gd name="connsiteY167" fmla="*/ 581025 h 3000375"/>
              <a:gd name="connsiteX168" fmla="*/ 4900613 w 5348300"/>
              <a:gd name="connsiteY168" fmla="*/ 576263 h 3000375"/>
              <a:gd name="connsiteX169" fmla="*/ 4919663 w 5348300"/>
              <a:gd name="connsiteY169" fmla="*/ 533400 h 3000375"/>
              <a:gd name="connsiteX170" fmla="*/ 4943475 w 5348300"/>
              <a:gd name="connsiteY170" fmla="*/ 519113 h 3000375"/>
              <a:gd name="connsiteX171" fmla="*/ 4962525 w 5348300"/>
              <a:gd name="connsiteY171" fmla="*/ 500063 h 3000375"/>
              <a:gd name="connsiteX172" fmla="*/ 4995863 w 5348300"/>
              <a:gd name="connsiteY172" fmla="*/ 476250 h 3000375"/>
              <a:gd name="connsiteX173" fmla="*/ 5024438 w 5348300"/>
              <a:gd name="connsiteY173" fmla="*/ 447675 h 3000375"/>
              <a:gd name="connsiteX174" fmla="*/ 5038725 w 5348300"/>
              <a:gd name="connsiteY174" fmla="*/ 433388 h 3000375"/>
              <a:gd name="connsiteX175" fmla="*/ 5048250 w 5348300"/>
              <a:gd name="connsiteY175" fmla="*/ 414338 h 3000375"/>
              <a:gd name="connsiteX176" fmla="*/ 5057775 w 5348300"/>
              <a:gd name="connsiteY176" fmla="*/ 390525 h 3000375"/>
              <a:gd name="connsiteX177" fmla="*/ 5067300 w 5348300"/>
              <a:gd name="connsiteY177" fmla="*/ 376238 h 3000375"/>
              <a:gd name="connsiteX178" fmla="*/ 5072063 w 5348300"/>
              <a:gd name="connsiteY178" fmla="*/ 361950 h 3000375"/>
              <a:gd name="connsiteX179" fmla="*/ 5086350 w 5348300"/>
              <a:gd name="connsiteY179" fmla="*/ 347663 h 3000375"/>
              <a:gd name="connsiteX180" fmla="*/ 5095875 w 5348300"/>
              <a:gd name="connsiteY180" fmla="*/ 333375 h 3000375"/>
              <a:gd name="connsiteX181" fmla="*/ 5129213 w 5348300"/>
              <a:gd name="connsiteY181" fmla="*/ 314325 h 3000375"/>
              <a:gd name="connsiteX182" fmla="*/ 5157788 w 5348300"/>
              <a:gd name="connsiteY182" fmla="*/ 300038 h 3000375"/>
              <a:gd name="connsiteX183" fmla="*/ 5172075 w 5348300"/>
              <a:gd name="connsiteY183" fmla="*/ 285750 h 3000375"/>
              <a:gd name="connsiteX184" fmla="*/ 5191125 w 5348300"/>
              <a:gd name="connsiteY184" fmla="*/ 271463 h 3000375"/>
              <a:gd name="connsiteX185" fmla="*/ 5219700 w 5348300"/>
              <a:gd name="connsiteY185" fmla="*/ 242888 h 3000375"/>
              <a:gd name="connsiteX186" fmla="*/ 5229225 w 5348300"/>
              <a:gd name="connsiteY186" fmla="*/ 228600 h 3000375"/>
              <a:gd name="connsiteX187" fmla="*/ 5238750 w 5348300"/>
              <a:gd name="connsiteY187" fmla="*/ 185738 h 3000375"/>
              <a:gd name="connsiteX188" fmla="*/ 5253038 w 5348300"/>
              <a:gd name="connsiteY188" fmla="*/ 142875 h 3000375"/>
              <a:gd name="connsiteX189" fmla="*/ 5257800 w 5348300"/>
              <a:gd name="connsiteY189" fmla="*/ 128588 h 3000375"/>
              <a:gd name="connsiteX190" fmla="*/ 5267325 w 5348300"/>
              <a:gd name="connsiteY190" fmla="*/ 85725 h 3000375"/>
              <a:gd name="connsiteX191" fmla="*/ 5324475 w 5348300"/>
              <a:gd name="connsiteY191" fmla="*/ 19050 h 3000375"/>
              <a:gd name="connsiteX192" fmla="*/ 5343525 w 5348300"/>
              <a:gd name="connsiteY192" fmla="*/ 0 h 3000375"/>
              <a:gd name="connsiteX193" fmla="*/ 5348288 w 5348300"/>
              <a:gd name="connsiteY19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124200 w 5348300"/>
              <a:gd name="connsiteY102" fmla="*/ 1619250 h 3000375"/>
              <a:gd name="connsiteX103" fmla="*/ 3038475 w 5348300"/>
              <a:gd name="connsiteY103" fmla="*/ 1662113 h 3000375"/>
              <a:gd name="connsiteX104" fmla="*/ 3167063 w 5348300"/>
              <a:gd name="connsiteY104" fmla="*/ 1614488 h 3000375"/>
              <a:gd name="connsiteX105" fmla="*/ 3195638 w 5348300"/>
              <a:gd name="connsiteY105" fmla="*/ 1604963 h 3000375"/>
              <a:gd name="connsiteX106" fmla="*/ 3209925 w 5348300"/>
              <a:gd name="connsiteY106" fmla="*/ 1595438 h 3000375"/>
              <a:gd name="connsiteX107" fmla="*/ 3233738 w 5348300"/>
              <a:gd name="connsiteY107" fmla="*/ 1590675 h 3000375"/>
              <a:gd name="connsiteX108" fmla="*/ 3252788 w 5348300"/>
              <a:gd name="connsiteY108" fmla="*/ 1585913 h 3000375"/>
              <a:gd name="connsiteX109" fmla="*/ 3267075 w 5348300"/>
              <a:gd name="connsiteY109" fmla="*/ 1576388 h 3000375"/>
              <a:gd name="connsiteX110" fmla="*/ 3328988 w 5348300"/>
              <a:gd name="connsiteY110" fmla="*/ 1557338 h 3000375"/>
              <a:gd name="connsiteX111" fmla="*/ 3352800 w 5348300"/>
              <a:gd name="connsiteY111" fmla="*/ 1543050 h 3000375"/>
              <a:gd name="connsiteX112" fmla="*/ 3390900 w 5348300"/>
              <a:gd name="connsiteY112" fmla="*/ 1533525 h 3000375"/>
              <a:gd name="connsiteX113" fmla="*/ 3429000 w 5348300"/>
              <a:gd name="connsiteY113" fmla="*/ 1514475 h 3000375"/>
              <a:gd name="connsiteX114" fmla="*/ 3448050 w 5348300"/>
              <a:gd name="connsiteY114" fmla="*/ 1504950 h 3000375"/>
              <a:gd name="connsiteX115" fmla="*/ 3467100 w 5348300"/>
              <a:gd name="connsiteY115" fmla="*/ 1500188 h 3000375"/>
              <a:gd name="connsiteX116" fmla="*/ 3543300 w 5348300"/>
              <a:gd name="connsiteY116" fmla="*/ 1490663 h 3000375"/>
              <a:gd name="connsiteX117" fmla="*/ 3562350 w 5348300"/>
              <a:gd name="connsiteY117" fmla="*/ 1485900 h 3000375"/>
              <a:gd name="connsiteX118" fmla="*/ 3576638 w 5348300"/>
              <a:gd name="connsiteY118" fmla="*/ 1476375 h 3000375"/>
              <a:gd name="connsiteX119" fmla="*/ 3590925 w 5348300"/>
              <a:gd name="connsiteY119" fmla="*/ 1471613 h 3000375"/>
              <a:gd name="connsiteX120" fmla="*/ 3624263 w 5348300"/>
              <a:gd name="connsiteY120" fmla="*/ 1452563 h 3000375"/>
              <a:gd name="connsiteX121" fmla="*/ 3652838 w 5348300"/>
              <a:gd name="connsiteY121" fmla="*/ 1443038 h 3000375"/>
              <a:gd name="connsiteX122" fmla="*/ 3686175 w 5348300"/>
              <a:gd name="connsiteY122" fmla="*/ 1433513 h 3000375"/>
              <a:gd name="connsiteX123" fmla="*/ 3729038 w 5348300"/>
              <a:gd name="connsiteY123" fmla="*/ 1414463 h 3000375"/>
              <a:gd name="connsiteX124" fmla="*/ 3767138 w 5348300"/>
              <a:gd name="connsiteY124" fmla="*/ 1395413 h 3000375"/>
              <a:gd name="connsiteX125" fmla="*/ 3800475 w 5348300"/>
              <a:gd name="connsiteY125" fmla="*/ 1381125 h 3000375"/>
              <a:gd name="connsiteX126" fmla="*/ 3871913 w 5348300"/>
              <a:gd name="connsiteY126" fmla="*/ 1352550 h 3000375"/>
              <a:gd name="connsiteX127" fmla="*/ 4086225 w 5348300"/>
              <a:gd name="connsiteY127" fmla="*/ 1228725 h 3000375"/>
              <a:gd name="connsiteX128" fmla="*/ 4110038 w 5348300"/>
              <a:gd name="connsiteY128" fmla="*/ 1223963 h 3000375"/>
              <a:gd name="connsiteX129" fmla="*/ 4129088 w 5348300"/>
              <a:gd name="connsiteY129" fmla="*/ 1219200 h 3000375"/>
              <a:gd name="connsiteX130" fmla="*/ 4143375 w 5348300"/>
              <a:gd name="connsiteY130" fmla="*/ 1214438 h 3000375"/>
              <a:gd name="connsiteX131" fmla="*/ 4191000 w 5348300"/>
              <a:gd name="connsiteY131" fmla="*/ 1209675 h 3000375"/>
              <a:gd name="connsiteX132" fmla="*/ 4224338 w 5348300"/>
              <a:gd name="connsiteY132" fmla="*/ 1200150 h 3000375"/>
              <a:gd name="connsiteX133" fmla="*/ 4238625 w 5348300"/>
              <a:gd name="connsiteY133" fmla="*/ 1190625 h 3000375"/>
              <a:gd name="connsiteX134" fmla="*/ 4248150 w 5348300"/>
              <a:gd name="connsiteY134" fmla="*/ 1176338 h 3000375"/>
              <a:gd name="connsiteX135" fmla="*/ 4252913 w 5348300"/>
              <a:gd name="connsiteY135" fmla="*/ 1162050 h 3000375"/>
              <a:gd name="connsiteX136" fmla="*/ 4271963 w 5348300"/>
              <a:gd name="connsiteY136" fmla="*/ 1143000 h 3000375"/>
              <a:gd name="connsiteX137" fmla="*/ 4286250 w 5348300"/>
              <a:gd name="connsiteY137" fmla="*/ 1138238 h 3000375"/>
              <a:gd name="connsiteX138" fmla="*/ 4305300 w 5348300"/>
              <a:gd name="connsiteY138" fmla="*/ 1123950 h 3000375"/>
              <a:gd name="connsiteX139" fmla="*/ 4333875 w 5348300"/>
              <a:gd name="connsiteY139" fmla="*/ 1095375 h 3000375"/>
              <a:gd name="connsiteX140" fmla="*/ 4338638 w 5348300"/>
              <a:gd name="connsiteY140" fmla="*/ 1081088 h 3000375"/>
              <a:gd name="connsiteX141" fmla="*/ 4367213 w 5348300"/>
              <a:gd name="connsiteY141" fmla="*/ 1042988 h 3000375"/>
              <a:gd name="connsiteX142" fmla="*/ 4381500 w 5348300"/>
              <a:gd name="connsiteY142" fmla="*/ 1028700 h 3000375"/>
              <a:gd name="connsiteX143" fmla="*/ 4410075 w 5348300"/>
              <a:gd name="connsiteY143" fmla="*/ 1009650 h 3000375"/>
              <a:gd name="connsiteX144" fmla="*/ 4433888 w 5348300"/>
              <a:gd name="connsiteY144" fmla="*/ 990600 h 3000375"/>
              <a:gd name="connsiteX145" fmla="*/ 4462463 w 5348300"/>
              <a:gd name="connsiteY145" fmla="*/ 971550 h 3000375"/>
              <a:gd name="connsiteX146" fmla="*/ 4519613 w 5348300"/>
              <a:gd name="connsiteY146" fmla="*/ 919163 h 3000375"/>
              <a:gd name="connsiteX147" fmla="*/ 4538663 w 5348300"/>
              <a:gd name="connsiteY147" fmla="*/ 900113 h 3000375"/>
              <a:gd name="connsiteX148" fmla="*/ 4576763 w 5348300"/>
              <a:gd name="connsiteY148" fmla="*/ 871538 h 3000375"/>
              <a:gd name="connsiteX149" fmla="*/ 4605338 w 5348300"/>
              <a:gd name="connsiteY149" fmla="*/ 847725 h 3000375"/>
              <a:gd name="connsiteX150" fmla="*/ 4643438 w 5348300"/>
              <a:gd name="connsiteY150" fmla="*/ 804863 h 3000375"/>
              <a:gd name="connsiteX151" fmla="*/ 4643438 w 5348300"/>
              <a:gd name="connsiteY151" fmla="*/ 804863 h 3000375"/>
              <a:gd name="connsiteX152" fmla="*/ 4657725 w 5348300"/>
              <a:gd name="connsiteY152" fmla="*/ 785813 h 3000375"/>
              <a:gd name="connsiteX153" fmla="*/ 4710113 w 5348300"/>
              <a:gd name="connsiteY153" fmla="*/ 738188 h 3000375"/>
              <a:gd name="connsiteX154" fmla="*/ 4738688 w 5348300"/>
              <a:gd name="connsiteY154" fmla="*/ 700088 h 3000375"/>
              <a:gd name="connsiteX155" fmla="*/ 4748213 w 5348300"/>
              <a:gd name="connsiteY155" fmla="*/ 685800 h 3000375"/>
              <a:gd name="connsiteX156" fmla="*/ 4776788 w 5348300"/>
              <a:gd name="connsiteY156" fmla="*/ 676275 h 3000375"/>
              <a:gd name="connsiteX157" fmla="*/ 4791075 w 5348300"/>
              <a:gd name="connsiteY157" fmla="*/ 671513 h 3000375"/>
              <a:gd name="connsiteX158" fmla="*/ 4814888 w 5348300"/>
              <a:gd name="connsiteY158" fmla="*/ 657225 h 3000375"/>
              <a:gd name="connsiteX159" fmla="*/ 4833938 w 5348300"/>
              <a:gd name="connsiteY159" fmla="*/ 647700 h 3000375"/>
              <a:gd name="connsiteX160" fmla="*/ 4848225 w 5348300"/>
              <a:gd name="connsiteY160" fmla="*/ 638175 h 3000375"/>
              <a:gd name="connsiteX161" fmla="*/ 4862513 w 5348300"/>
              <a:gd name="connsiteY161" fmla="*/ 633413 h 3000375"/>
              <a:gd name="connsiteX162" fmla="*/ 4881563 w 5348300"/>
              <a:gd name="connsiteY162" fmla="*/ 623888 h 3000375"/>
              <a:gd name="connsiteX163" fmla="*/ 4872038 w 5348300"/>
              <a:gd name="connsiteY163" fmla="*/ 609600 h 3000375"/>
              <a:gd name="connsiteX164" fmla="*/ 4857750 w 5348300"/>
              <a:gd name="connsiteY164" fmla="*/ 600075 h 3000375"/>
              <a:gd name="connsiteX165" fmla="*/ 4862513 w 5348300"/>
              <a:gd name="connsiteY165" fmla="*/ 585788 h 3000375"/>
              <a:gd name="connsiteX166" fmla="*/ 4886325 w 5348300"/>
              <a:gd name="connsiteY166" fmla="*/ 581025 h 3000375"/>
              <a:gd name="connsiteX167" fmla="*/ 4900613 w 5348300"/>
              <a:gd name="connsiteY167" fmla="*/ 576263 h 3000375"/>
              <a:gd name="connsiteX168" fmla="*/ 4919663 w 5348300"/>
              <a:gd name="connsiteY168" fmla="*/ 533400 h 3000375"/>
              <a:gd name="connsiteX169" fmla="*/ 4943475 w 5348300"/>
              <a:gd name="connsiteY169" fmla="*/ 519113 h 3000375"/>
              <a:gd name="connsiteX170" fmla="*/ 4962525 w 5348300"/>
              <a:gd name="connsiteY170" fmla="*/ 500063 h 3000375"/>
              <a:gd name="connsiteX171" fmla="*/ 4995863 w 5348300"/>
              <a:gd name="connsiteY171" fmla="*/ 476250 h 3000375"/>
              <a:gd name="connsiteX172" fmla="*/ 5024438 w 5348300"/>
              <a:gd name="connsiteY172" fmla="*/ 447675 h 3000375"/>
              <a:gd name="connsiteX173" fmla="*/ 5038725 w 5348300"/>
              <a:gd name="connsiteY173" fmla="*/ 433388 h 3000375"/>
              <a:gd name="connsiteX174" fmla="*/ 5048250 w 5348300"/>
              <a:gd name="connsiteY174" fmla="*/ 414338 h 3000375"/>
              <a:gd name="connsiteX175" fmla="*/ 5057775 w 5348300"/>
              <a:gd name="connsiteY175" fmla="*/ 390525 h 3000375"/>
              <a:gd name="connsiteX176" fmla="*/ 5067300 w 5348300"/>
              <a:gd name="connsiteY176" fmla="*/ 376238 h 3000375"/>
              <a:gd name="connsiteX177" fmla="*/ 5072063 w 5348300"/>
              <a:gd name="connsiteY177" fmla="*/ 361950 h 3000375"/>
              <a:gd name="connsiteX178" fmla="*/ 5086350 w 5348300"/>
              <a:gd name="connsiteY178" fmla="*/ 347663 h 3000375"/>
              <a:gd name="connsiteX179" fmla="*/ 5095875 w 5348300"/>
              <a:gd name="connsiteY179" fmla="*/ 333375 h 3000375"/>
              <a:gd name="connsiteX180" fmla="*/ 5129213 w 5348300"/>
              <a:gd name="connsiteY180" fmla="*/ 314325 h 3000375"/>
              <a:gd name="connsiteX181" fmla="*/ 5157788 w 5348300"/>
              <a:gd name="connsiteY181" fmla="*/ 300038 h 3000375"/>
              <a:gd name="connsiteX182" fmla="*/ 5172075 w 5348300"/>
              <a:gd name="connsiteY182" fmla="*/ 285750 h 3000375"/>
              <a:gd name="connsiteX183" fmla="*/ 5191125 w 5348300"/>
              <a:gd name="connsiteY183" fmla="*/ 271463 h 3000375"/>
              <a:gd name="connsiteX184" fmla="*/ 5219700 w 5348300"/>
              <a:gd name="connsiteY184" fmla="*/ 242888 h 3000375"/>
              <a:gd name="connsiteX185" fmla="*/ 5229225 w 5348300"/>
              <a:gd name="connsiteY185" fmla="*/ 228600 h 3000375"/>
              <a:gd name="connsiteX186" fmla="*/ 5238750 w 5348300"/>
              <a:gd name="connsiteY186" fmla="*/ 185738 h 3000375"/>
              <a:gd name="connsiteX187" fmla="*/ 5253038 w 5348300"/>
              <a:gd name="connsiteY187" fmla="*/ 142875 h 3000375"/>
              <a:gd name="connsiteX188" fmla="*/ 5257800 w 5348300"/>
              <a:gd name="connsiteY188" fmla="*/ 128588 h 3000375"/>
              <a:gd name="connsiteX189" fmla="*/ 5267325 w 5348300"/>
              <a:gd name="connsiteY189" fmla="*/ 85725 h 3000375"/>
              <a:gd name="connsiteX190" fmla="*/ 5324475 w 5348300"/>
              <a:gd name="connsiteY190" fmla="*/ 19050 h 3000375"/>
              <a:gd name="connsiteX191" fmla="*/ 5343525 w 5348300"/>
              <a:gd name="connsiteY191" fmla="*/ 0 h 3000375"/>
              <a:gd name="connsiteX192" fmla="*/ 5348288 w 5348300"/>
              <a:gd name="connsiteY19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167063 w 5348300"/>
              <a:gd name="connsiteY103" fmla="*/ 1614488 h 3000375"/>
              <a:gd name="connsiteX104" fmla="*/ 3195638 w 5348300"/>
              <a:gd name="connsiteY104" fmla="*/ 1604963 h 3000375"/>
              <a:gd name="connsiteX105" fmla="*/ 3209925 w 5348300"/>
              <a:gd name="connsiteY105" fmla="*/ 1595438 h 3000375"/>
              <a:gd name="connsiteX106" fmla="*/ 3233738 w 5348300"/>
              <a:gd name="connsiteY106" fmla="*/ 1590675 h 3000375"/>
              <a:gd name="connsiteX107" fmla="*/ 3252788 w 5348300"/>
              <a:gd name="connsiteY107" fmla="*/ 1585913 h 3000375"/>
              <a:gd name="connsiteX108" fmla="*/ 3267075 w 5348300"/>
              <a:gd name="connsiteY108" fmla="*/ 1576388 h 3000375"/>
              <a:gd name="connsiteX109" fmla="*/ 3328988 w 5348300"/>
              <a:gd name="connsiteY109" fmla="*/ 1557338 h 3000375"/>
              <a:gd name="connsiteX110" fmla="*/ 3352800 w 5348300"/>
              <a:gd name="connsiteY110" fmla="*/ 1543050 h 3000375"/>
              <a:gd name="connsiteX111" fmla="*/ 3390900 w 5348300"/>
              <a:gd name="connsiteY111" fmla="*/ 1533525 h 3000375"/>
              <a:gd name="connsiteX112" fmla="*/ 3429000 w 5348300"/>
              <a:gd name="connsiteY112" fmla="*/ 1514475 h 3000375"/>
              <a:gd name="connsiteX113" fmla="*/ 3448050 w 5348300"/>
              <a:gd name="connsiteY113" fmla="*/ 1504950 h 3000375"/>
              <a:gd name="connsiteX114" fmla="*/ 3467100 w 5348300"/>
              <a:gd name="connsiteY114" fmla="*/ 1500188 h 3000375"/>
              <a:gd name="connsiteX115" fmla="*/ 3543300 w 5348300"/>
              <a:gd name="connsiteY115" fmla="*/ 1490663 h 3000375"/>
              <a:gd name="connsiteX116" fmla="*/ 3562350 w 5348300"/>
              <a:gd name="connsiteY116" fmla="*/ 1485900 h 3000375"/>
              <a:gd name="connsiteX117" fmla="*/ 3576638 w 5348300"/>
              <a:gd name="connsiteY117" fmla="*/ 1476375 h 3000375"/>
              <a:gd name="connsiteX118" fmla="*/ 3590925 w 5348300"/>
              <a:gd name="connsiteY118" fmla="*/ 1471613 h 3000375"/>
              <a:gd name="connsiteX119" fmla="*/ 3624263 w 5348300"/>
              <a:gd name="connsiteY119" fmla="*/ 1452563 h 3000375"/>
              <a:gd name="connsiteX120" fmla="*/ 3652838 w 5348300"/>
              <a:gd name="connsiteY120" fmla="*/ 1443038 h 3000375"/>
              <a:gd name="connsiteX121" fmla="*/ 3686175 w 5348300"/>
              <a:gd name="connsiteY121" fmla="*/ 1433513 h 3000375"/>
              <a:gd name="connsiteX122" fmla="*/ 3729038 w 5348300"/>
              <a:gd name="connsiteY122" fmla="*/ 1414463 h 3000375"/>
              <a:gd name="connsiteX123" fmla="*/ 3767138 w 5348300"/>
              <a:gd name="connsiteY123" fmla="*/ 1395413 h 3000375"/>
              <a:gd name="connsiteX124" fmla="*/ 3800475 w 5348300"/>
              <a:gd name="connsiteY124" fmla="*/ 1381125 h 3000375"/>
              <a:gd name="connsiteX125" fmla="*/ 3871913 w 5348300"/>
              <a:gd name="connsiteY125" fmla="*/ 1352550 h 3000375"/>
              <a:gd name="connsiteX126" fmla="*/ 4086225 w 5348300"/>
              <a:gd name="connsiteY126" fmla="*/ 1228725 h 3000375"/>
              <a:gd name="connsiteX127" fmla="*/ 4110038 w 5348300"/>
              <a:gd name="connsiteY127" fmla="*/ 1223963 h 3000375"/>
              <a:gd name="connsiteX128" fmla="*/ 4129088 w 5348300"/>
              <a:gd name="connsiteY128" fmla="*/ 1219200 h 3000375"/>
              <a:gd name="connsiteX129" fmla="*/ 4143375 w 5348300"/>
              <a:gd name="connsiteY129" fmla="*/ 1214438 h 3000375"/>
              <a:gd name="connsiteX130" fmla="*/ 4191000 w 5348300"/>
              <a:gd name="connsiteY130" fmla="*/ 1209675 h 3000375"/>
              <a:gd name="connsiteX131" fmla="*/ 4224338 w 5348300"/>
              <a:gd name="connsiteY131" fmla="*/ 1200150 h 3000375"/>
              <a:gd name="connsiteX132" fmla="*/ 4238625 w 5348300"/>
              <a:gd name="connsiteY132" fmla="*/ 1190625 h 3000375"/>
              <a:gd name="connsiteX133" fmla="*/ 4248150 w 5348300"/>
              <a:gd name="connsiteY133" fmla="*/ 1176338 h 3000375"/>
              <a:gd name="connsiteX134" fmla="*/ 4252913 w 5348300"/>
              <a:gd name="connsiteY134" fmla="*/ 1162050 h 3000375"/>
              <a:gd name="connsiteX135" fmla="*/ 4271963 w 5348300"/>
              <a:gd name="connsiteY135" fmla="*/ 1143000 h 3000375"/>
              <a:gd name="connsiteX136" fmla="*/ 4286250 w 5348300"/>
              <a:gd name="connsiteY136" fmla="*/ 1138238 h 3000375"/>
              <a:gd name="connsiteX137" fmla="*/ 4305300 w 5348300"/>
              <a:gd name="connsiteY137" fmla="*/ 1123950 h 3000375"/>
              <a:gd name="connsiteX138" fmla="*/ 4333875 w 5348300"/>
              <a:gd name="connsiteY138" fmla="*/ 1095375 h 3000375"/>
              <a:gd name="connsiteX139" fmla="*/ 4338638 w 5348300"/>
              <a:gd name="connsiteY139" fmla="*/ 1081088 h 3000375"/>
              <a:gd name="connsiteX140" fmla="*/ 4367213 w 5348300"/>
              <a:gd name="connsiteY140" fmla="*/ 1042988 h 3000375"/>
              <a:gd name="connsiteX141" fmla="*/ 4381500 w 5348300"/>
              <a:gd name="connsiteY141" fmla="*/ 1028700 h 3000375"/>
              <a:gd name="connsiteX142" fmla="*/ 4410075 w 5348300"/>
              <a:gd name="connsiteY142" fmla="*/ 1009650 h 3000375"/>
              <a:gd name="connsiteX143" fmla="*/ 4433888 w 5348300"/>
              <a:gd name="connsiteY143" fmla="*/ 990600 h 3000375"/>
              <a:gd name="connsiteX144" fmla="*/ 4462463 w 5348300"/>
              <a:gd name="connsiteY144" fmla="*/ 971550 h 3000375"/>
              <a:gd name="connsiteX145" fmla="*/ 4519613 w 5348300"/>
              <a:gd name="connsiteY145" fmla="*/ 919163 h 3000375"/>
              <a:gd name="connsiteX146" fmla="*/ 4538663 w 5348300"/>
              <a:gd name="connsiteY146" fmla="*/ 900113 h 3000375"/>
              <a:gd name="connsiteX147" fmla="*/ 4576763 w 5348300"/>
              <a:gd name="connsiteY147" fmla="*/ 871538 h 3000375"/>
              <a:gd name="connsiteX148" fmla="*/ 4605338 w 5348300"/>
              <a:gd name="connsiteY148" fmla="*/ 847725 h 3000375"/>
              <a:gd name="connsiteX149" fmla="*/ 4643438 w 5348300"/>
              <a:gd name="connsiteY149" fmla="*/ 804863 h 3000375"/>
              <a:gd name="connsiteX150" fmla="*/ 4643438 w 5348300"/>
              <a:gd name="connsiteY150" fmla="*/ 804863 h 3000375"/>
              <a:gd name="connsiteX151" fmla="*/ 4657725 w 5348300"/>
              <a:gd name="connsiteY151" fmla="*/ 785813 h 3000375"/>
              <a:gd name="connsiteX152" fmla="*/ 4710113 w 5348300"/>
              <a:gd name="connsiteY152" fmla="*/ 738188 h 3000375"/>
              <a:gd name="connsiteX153" fmla="*/ 4738688 w 5348300"/>
              <a:gd name="connsiteY153" fmla="*/ 700088 h 3000375"/>
              <a:gd name="connsiteX154" fmla="*/ 4748213 w 5348300"/>
              <a:gd name="connsiteY154" fmla="*/ 685800 h 3000375"/>
              <a:gd name="connsiteX155" fmla="*/ 4776788 w 5348300"/>
              <a:gd name="connsiteY155" fmla="*/ 676275 h 3000375"/>
              <a:gd name="connsiteX156" fmla="*/ 4791075 w 5348300"/>
              <a:gd name="connsiteY156" fmla="*/ 671513 h 3000375"/>
              <a:gd name="connsiteX157" fmla="*/ 4814888 w 5348300"/>
              <a:gd name="connsiteY157" fmla="*/ 657225 h 3000375"/>
              <a:gd name="connsiteX158" fmla="*/ 4833938 w 5348300"/>
              <a:gd name="connsiteY158" fmla="*/ 647700 h 3000375"/>
              <a:gd name="connsiteX159" fmla="*/ 4848225 w 5348300"/>
              <a:gd name="connsiteY159" fmla="*/ 638175 h 3000375"/>
              <a:gd name="connsiteX160" fmla="*/ 4862513 w 5348300"/>
              <a:gd name="connsiteY160" fmla="*/ 633413 h 3000375"/>
              <a:gd name="connsiteX161" fmla="*/ 4881563 w 5348300"/>
              <a:gd name="connsiteY161" fmla="*/ 623888 h 3000375"/>
              <a:gd name="connsiteX162" fmla="*/ 4872038 w 5348300"/>
              <a:gd name="connsiteY162" fmla="*/ 609600 h 3000375"/>
              <a:gd name="connsiteX163" fmla="*/ 4857750 w 5348300"/>
              <a:gd name="connsiteY163" fmla="*/ 600075 h 3000375"/>
              <a:gd name="connsiteX164" fmla="*/ 4862513 w 5348300"/>
              <a:gd name="connsiteY164" fmla="*/ 585788 h 3000375"/>
              <a:gd name="connsiteX165" fmla="*/ 4886325 w 5348300"/>
              <a:gd name="connsiteY165" fmla="*/ 581025 h 3000375"/>
              <a:gd name="connsiteX166" fmla="*/ 4900613 w 5348300"/>
              <a:gd name="connsiteY166" fmla="*/ 576263 h 3000375"/>
              <a:gd name="connsiteX167" fmla="*/ 4919663 w 5348300"/>
              <a:gd name="connsiteY167" fmla="*/ 533400 h 3000375"/>
              <a:gd name="connsiteX168" fmla="*/ 4943475 w 5348300"/>
              <a:gd name="connsiteY168" fmla="*/ 519113 h 3000375"/>
              <a:gd name="connsiteX169" fmla="*/ 4962525 w 5348300"/>
              <a:gd name="connsiteY169" fmla="*/ 500063 h 3000375"/>
              <a:gd name="connsiteX170" fmla="*/ 4995863 w 5348300"/>
              <a:gd name="connsiteY170" fmla="*/ 476250 h 3000375"/>
              <a:gd name="connsiteX171" fmla="*/ 5024438 w 5348300"/>
              <a:gd name="connsiteY171" fmla="*/ 447675 h 3000375"/>
              <a:gd name="connsiteX172" fmla="*/ 5038725 w 5348300"/>
              <a:gd name="connsiteY172" fmla="*/ 433388 h 3000375"/>
              <a:gd name="connsiteX173" fmla="*/ 5048250 w 5348300"/>
              <a:gd name="connsiteY173" fmla="*/ 414338 h 3000375"/>
              <a:gd name="connsiteX174" fmla="*/ 5057775 w 5348300"/>
              <a:gd name="connsiteY174" fmla="*/ 390525 h 3000375"/>
              <a:gd name="connsiteX175" fmla="*/ 5067300 w 5348300"/>
              <a:gd name="connsiteY175" fmla="*/ 376238 h 3000375"/>
              <a:gd name="connsiteX176" fmla="*/ 5072063 w 5348300"/>
              <a:gd name="connsiteY176" fmla="*/ 361950 h 3000375"/>
              <a:gd name="connsiteX177" fmla="*/ 5086350 w 5348300"/>
              <a:gd name="connsiteY177" fmla="*/ 347663 h 3000375"/>
              <a:gd name="connsiteX178" fmla="*/ 5095875 w 5348300"/>
              <a:gd name="connsiteY178" fmla="*/ 333375 h 3000375"/>
              <a:gd name="connsiteX179" fmla="*/ 5129213 w 5348300"/>
              <a:gd name="connsiteY179" fmla="*/ 314325 h 3000375"/>
              <a:gd name="connsiteX180" fmla="*/ 5157788 w 5348300"/>
              <a:gd name="connsiteY180" fmla="*/ 300038 h 3000375"/>
              <a:gd name="connsiteX181" fmla="*/ 5172075 w 5348300"/>
              <a:gd name="connsiteY181" fmla="*/ 285750 h 3000375"/>
              <a:gd name="connsiteX182" fmla="*/ 5191125 w 5348300"/>
              <a:gd name="connsiteY182" fmla="*/ 271463 h 3000375"/>
              <a:gd name="connsiteX183" fmla="*/ 5219700 w 5348300"/>
              <a:gd name="connsiteY183" fmla="*/ 242888 h 3000375"/>
              <a:gd name="connsiteX184" fmla="*/ 5229225 w 5348300"/>
              <a:gd name="connsiteY184" fmla="*/ 228600 h 3000375"/>
              <a:gd name="connsiteX185" fmla="*/ 5238750 w 5348300"/>
              <a:gd name="connsiteY185" fmla="*/ 185738 h 3000375"/>
              <a:gd name="connsiteX186" fmla="*/ 5253038 w 5348300"/>
              <a:gd name="connsiteY186" fmla="*/ 142875 h 3000375"/>
              <a:gd name="connsiteX187" fmla="*/ 5257800 w 5348300"/>
              <a:gd name="connsiteY187" fmla="*/ 128588 h 3000375"/>
              <a:gd name="connsiteX188" fmla="*/ 5267325 w 5348300"/>
              <a:gd name="connsiteY188" fmla="*/ 85725 h 3000375"/>
              <a:gd name="connsiteX189" fmla="*/ 5324475 w 5348300"/>
              <a:gd name="connsiteY189" fmla="*/ 19050 h 3000375"/>
              <a:gd name="connsiteX190" fmla="*/ 5343525 w 5348300"/>
              <a:gd name="connsiteY190" fmla="*/ 0 h 3000375"/>
              <a:gd name="connsiteX191" fmla="*/ 5348288 w 5348300"/>
              <a:gd name="connsiteY19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195638 w 5348300"/>
              <a:gd name="connsiteY103" fmla="*/ 1604963 h 3000375"/>
              <a:gd name="connsiteX104" fmla="*/ 3209925 w 5348300"/>
              <a:gd name="connsiteY104" fmla="*/ 1595438 h 3000375"/>
              <a:gd name="connsiteX105" fmla="*/ 3233738 w 5348300"/>
              <a:gd name="connsiteY105" fmla="*/ 1590675 h 3000375"/>
              <a:gd name="connsiteX106" fmla="*/ 3252788 w 5348300"/>
              <a:gd name="connsiteY106" fmla="*/ 1585913 h 3000375"/>
              <a:gd name="connsiteX107" fmla="*/ 3267075 w 5348300"/>
              <a:gd name="connsiteY107" fmla="*/ 1576388 h 3000375"/>
              <a:gd name="connsiteX108" fmla="*/ 3328988 w 5348300"/>
              <a:gd name="connsiteY108" fmla="*/ 1557338 h 3000375"/>
              <a:gd name="connsiteX109" fmla="*/ 3352800 w 5348300"/>
              <a:gd name="connsiteY109" fmla="*/ 1543050 h 3000375"/>
              <a:gd name="connsiteX110" fmla="*/ 3390900 w 5348300"/>
              <a:gd name="connsiteY110" fmla="*/ 1533525 h 3000375"/>
              <a:gd name="connsiteX111" fmla="*/ 3429000 w 5348300"/>
              <a:gd name="connsiteY111" fmla="*/ 1514475 h 3000375"/>
              <a:gd name="connsiteX112" fmla="*/ 3448050 w 5348300"/>
              <a:gd name="connsiteY112" fmla="*/ 1504950 h 3000375"/>
              <a:gd name="connsiteX113" fmla="*/ 3467100 w 5348300"/>
              <a:gd name="connsiteY113" fmla="*/ 1500188 h 3000375"/>
              <a:gd name="connsiteX114" fmla="*/ 3543300 w 5348300"/>
              <a:gd name="connsiteY114" fmla="*/ 1490663 h 3000375"/>
              <a:gd name="connsiteX115" fmla="*/ 3562350 w 5348300"/>
              <a:gd name="connsiteY115" fmla="*/ 1485900 h 3000375"/>
              <a:gd name="connsiteX116" fmla="*/ 3576638 w 5348300"/>
              <a:gd name="connsiteY116" fmla="*/ 1476375 h 3000375"/>
              <a:gd name="connsiteX117" fmla="*/ 3590925 w 5348300"/>
              <a:gd name="connsiteY117" fmla="*/ 1471613 h 3000375"/>
              <a:gd name="connsiteX118" fmla="*/ 3624263 w 5348300"/>
              <a:gd name="connsiteY118" fmla="*/ 1452563 h 3000375"/>
              <a:gd name="connsiteX119" fmla="*/ 3652838 w 5348300"/>
              <a:gd name="connsiteY119" fmla="*/ 1443038 h 3000375"/>
              <a:gd name="connsiteX120" fmla="*/ 3686175 w 5348300"/>
              <a:gd name="connsiteY120" fmla="*/ 1433513 h 3000375"/>
              <a:gd name="connsiteX121" fmla="*/ 3729038 w 5348300"/>
              <a:gd name="connsiteY121" fmla="*/ 1414463 h 3000375"/>
              <a:gd name="connsiteX122" fmla="*/ 3767138 w 5348300"/>
              <a:gd name="connsiteY122" fmla="*/ 1395413 h 3000375"/>
              <a:gd name="connsiteX123" fmla="*/ 3800475 w 5348300"/>
              <a:gd name="connsiteY123" fmla="*/ 1381125 h 3000375"/>
              <a:gd name="connsiteX124" fmla="*/ 3871913 w 5348300"/>
              <a:gd name="connsiteY124" fmla="*/ 1352550 h 3000375"/>
              <a:gd name="connsiteX125" fmla="*/ 4086225 w 5348300"/>
              <a:gd name="connsiteY125" fmla="*/ 1228725 h 3000375"/>
              <a:gd name="connsiteX126" fmla="*/ 4110038 w 5348300"/>
              <a:gd name="connsiteY126" fmla="*/ 1223963 h 3000375"/>
              <a:gd name="connsiteX127" fmla="*/ 4129088 w 5348300"/>
              <a:gd name="connsiteY127" fmla="*/ 1219200 h 3000375"/>
              <a:gd name="connsiteX128" fmla="*/ 4143375 w 5348300"/>
              <a:gd name="connsiteY128" fmla="*/ 1214438 h 3000375"/>
              <a:gd name="connsiteX129" fmla="*/ 4191000 w 5348300"/>
              <a:gd name="connsiteY129" fmla="*/ 1209675 h 3000375"/>
              <a:gd name="connsiteX130" fmla="*/ 4224338 w 5348300"/>
              <a:gd name="connsiteY130" fmla="*/ 1200150 h 3000375"/>
              <a:gd name="connsiteX131" fmla="*/ 4238625 w 5348300"/>
              <a:gd name="connsiteY131" fmla="*/ 1190625 h 3000375"/>
              <a:gd name="connsiteX132" fmla="*/ 4248150 w 5348300"/>
              <a:gd name="connsiteY132" fmla="*/ 1176338 h 3000375"/>
              <a:gd name="connsiteX133" fmla="*/ 4252913 w 5348300"/>
              <a:gd name="connsiteY133" fmla="*/ 1162050 h 3000375"/>
              <a:gd name="connsiteX134" fmla="*/ 4271963 w 5348300"/>
              <a:gd name="connsiteY134" fmla="*/ 1143000 h 3000375"/>
              <a:gd name="connsiteX135" fmla="*/ 4286250 w 5348300"/>
              <a:gd name="connsiteY135" fmla="*/ 1138238 h 3000375"/>
              <a:gd name="connsiteX136" fmla="*/ 4305300 w 5348300"/>
              <a:gd name="connsiteY136" fmla="*/ 1123950 h 3000375"/>
              <a:gd name="connsiteX137" fmla="*/ 4333875 w 5348300"/>
              <a:gd name="connsiteY137" fmla="*/ 1095375 h 3000375"/>
              <a:gd name="connsiteX138" fmla="*/ 4338638 w 5348300"/>
              <a:gd name="connsiteY138" fmla="*/ 1081088 h 3000375"/>
              <a:gd name="connsiteX139" fmla="*/ 4367213 w 5348300"/>
              <a:gd name="connsiteY139" fmla="*/ 1042988 h 3000375"/>
              <a:gd name="connsiteX140" fmla="*/ 4381500 w 5348300"/>
              <a:gd name="connsiteY140" fmla="*/ 1028700 h 3000375"/>
              <a:gd name="connsiteX141" fmla="*/ 4410075 w 5348300"/>
              <a:gd name="connsiteY141" fmla="*/ 1009650 h 3000375"/>
              <a:gd name="connsiteX142" fmla="*/ 4433888 w 5348300"/>
              <a:gd name="connsiteY142" fmla="*/ 990600 h 3000375"/>
              <a:gd name="connsiteX143" fmla="*/ 4462463 w 5348300"/>
              <a:gd name="connsiteY143" fmla="*/ 971550 h 3000375"/>
              <a:gd name="connsiteX144" fmla="*/ 4519613 w 5348300"/>
              <a:gd name="connsiteY144" fmla="*/ 919163 h 3000375"/>
              <a:gd name="connsiteX145" fmla="*/ 4538663 w 5348300"/>
              <a:gd name="connsiteY145" fmla="*/ 900113 h 3000375"/>
              <a:gd name="connsiteX146" fmla="*/ 4576763 w 5348300"/>
              <a:gd name="connsiteY146" fmla="*/ 871538 h 3000375"/>
              <a:gd name="connsiteX147" fmla="*/ 4605338 w 5348300"/>
              <a:gd name="connsiteY147" fmla="*/ 847725 h 3000375"/>
              <a:gd name="connsiteX148" fmla="*/ 4643438 w 5348300"/>
              <a:gd name="connsiteY148" fmla="*/ 804863 h 3000375"/>
              <a:gd name="connsiteX149" fmla="*/ 4643438 w 5348300"/>
              <a:gd name="connsiteY149" fmla="*/ 804863 h 3000375"/>
              <a:gd name="connsiteX150" fmla="*/ 4657725 w 5348300"/>
              <a:gd name="connsiteY150" fmla="*/ 785813 h 3000375"/>
              <a:gd name="connsiteX151" fmla="*/ 4710113 w 5348300"/>
              <a:gd name="connsiteY151" fmla="*/ 738188 h 3000375"/>
              <a:gd name="connsiteX152" fmla="*/ 4738688 w 5348300"/>
              <a:gd name="connsiteY152" fmla="*/ 700088 h 3000375"/>
              <a:gd name="connsiteX153" fmla="*/ 4748213 w 5348300"/>
              <a:gd name="connsiteY153" fmla="*/ 685800 h 3000375"/>
              <a:gd name="connsiteX154" fmla="*/ 4776788 w 5348300"/>
              <a:gd name="connsiteY154" fmla="*/ 676275 h 3000375"/>
              <a:gd name="connsiteX155" fmla="*/ 4791075 w 5348300"/>
              <a:gd name="connsiteY155" fmla="*/ 671513 h 3000375"/>
              <a:gd name="connsiteX156" fmla="*/ 4814888 w 5348300"/>
              <a:gd name="connsiteY156" fmla="*/ 657225 h 3000375"/>
              <a:gd name="connsiteX157" fmla="*/ 4833938 w 5348300"/>
              <a:gd name="connsiteY157" fmla="*/ 647700 h 3000375"/>
              <a:gd name="connsiteX158" fmla="*/ 4848225 w 5348300"/>
              <a:gd name="connsiteY158" fmla="*/ 638175 h 3000375"/>
              <a:gd name="connsiteX159" fmla="*/ 4862513 w 5348300"/>
              <a:gd name="connsiteY159" fmla="*/ 633413 h 3000375"/>
              <a:gd name="connsiteX160" fmla="*/ 4881563 w 5348300"/>
              <a:gd name="connsiteY160" fmla="*/ 623888 h 3000375"/>
              <a:gd name="connsiteX161" fmla="*/ 4872038 w 5348300"/>
              <a:gd name="connsiteY161" fmla="*/ 609600 h 3000375"/>
              <a:gd name="connsiteX162" fmla="*/ 4857750 w 5348300"/>
              <a:gd name="connsiteY162" fmla="*/ 600075 h 3000375"/>
              <a:gd name="connsiteX163" fmla="*/ 4862513 w 5348300"/>
              <a:gd name="connsiteY163" fmla="*/ 585788 h 3000375"/>
              <a:gd name="connsiteX164" fmla="*/ 4886325 w 5348300"/>
              <a:gd name="connsiteY164" fmla="*/ 581025 h 3000375"/>
              <a:gd name="connsiteX165" fmla="*/ 4900613 w 5348300"/>
              <a:gd name="connsiteY165" fmla="*/ 576263 h 3000375"/>
              <a:gd name="connsiteX166" fmla="*/ 4919663 w 5348300"/>
              <a:gd name="connsiteY166" fmla="*/ 533400 h 3000375"/>
              <a:gd name="connsiteX167" fmla="*/ 4943475 w 5348300"/>
              <a:gd name="connsiteY167" fmla="*/ 519113 h 3000375"/>
              <a:gd name="connsiteX168" fmla="*/ 4962525 w 5348300"/>
              <a:gd name="connsiteY168" fmla="*/ 500063 h 3000375"/>
              <a:gd name="connsiteX169" fmla="*/ 4995863 w 5348300"/>
              <a:gd name="connsiteY169" fmla="*/ 476250 h 3000375"/>
              <a:gd name="connsiteX170" fmla="*/ 5024438 w 5348300"/>
              <a:gd name="connsiteY170" fmla="*/ 447675 h 3000375"/>
              <a:gd name="connsiteX171" fmla="*/ 5038725 w 5348300"/>
              <a:gd name="connsiteY171" fmla="*/ 433388 h 3000375"/>
              <a:gd name="connsiteX172" fmla="*/ 5048250 w 5348300"/>
              <a:gd name="connsiteY172" fmla="*/ 414338 h 3000375"/>
              <a:gd name="connsiteX173" fmla="*/ 5057775 w 5348300"/>
              <a:gd name="connsiteY173" fmla="*/ 390525 h 3000375"/>
              <a:gd name="connsiteX174" fmla="*/ 5067300 w 5348300"/>
              <a:gd name="connsiteY174" fmla="*/ 376238 h 3000375"/>
              <a:gd name="connsiteX175" fmla="*/ 5072063 w 5348300"/>
              <a:gd name="connsiteY175" fmla="*/ 361950 h 3000375"/>
              <a:gd name="connsiteX176" fmla="*/ 5086350 w 5348300"/>
              <a:gd name="connsiteY176" fmla="*/ 347663 h 3000375"/>
              <a:gd name="connsiteX177" fmla="*/ 5095875 w 5348300"/>
              <a:gd name="connsiteY177" fmla="*/ 333375 h 3000375"/>
              <a:gd name="connsiteX178" fmla="*/ 5129213 w 5348300"/>
              <a:gd name="connsiteY178" fmla="*/ 314325 h 3000375"/>
              <a:gd name="connsiteX179" fmla="*/ 5157788 w 5348300"/>
              <a:gd name="connsiteY179" fmla="*/ 300038 h 3000375"/>
              <a:gd name="connsiteX180" fmla="*/ 5172075 w 5348300"/>
              <a:gd name="connsiteY180" fmla="*/ 285750 h 3000375"/>
              <a:gd name="connsiteX181" fmla="*/ 5191125 w 5348300"/>
              <a:gd name="connsiteY181" fmla="*/ 271463 h 3000375"/>
              <a:gd name="connsiteX182" fmla="*/ 5219700 w 5348300"/>
              <a:gd name="connsiteY182" fmla="*/ 242888 h 3000375"/>
              <a:gd name="connsiteX183" fmla="*/ 5229225 w 5348300"/>
              <a:gd name="connsiteY183" fmla="*/ 228600 h 3000375"/>
              <a:gd name="connsiteX184" fmla="*/ 5238750 w 5348300"/>
              <a:gd name="connsiteY184" fmla="*/ 185738 h 3000375"/>
              <a:gd name="connsiteX185" fmla="*/ 5253038 w 5348300"/>
              <a:gd name="connsiteY185" fmla="*/ 142875 h 3000375"/>
              <a:gd name="connsiteX186" fmla="*/ 5257800 w 5348300"/>
              <a:gd name="connsiteY186" fmla="*/ 128588 h 3000375"/>
              <a:gd name="connsiteX187" fmla="*/ 5267325 w 5348300"/>
              <a:gd name="connsiteY187" fmla="*/ 85725 h 3000375"/>
              <a:gd name="connsiteX188" fmla="*/ 5324475 w 5348300"/>
              <a:gd name="connsiteY188" fmla="*/ 19050 h 3000375"/>
              <a:gd name="connsiteX189" fmla="*/ 5343525 w 5348300"/>
              <a:gd name="connsiteY189" fmla="*/ 0 h 3000375"/>
              <a:gd name="connsiteX190" fmla="*/ 5348288 w 5348300"/>
              <a:gd name="connsiteY19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09925 w 5348300"/>
              <a:gd name="connsiteY103" fmla="*/ 1595438 h 3000375"/>
              <a:gd name="connsiteX104" fmla="*/ 3233738 w 5348300"/>
              <a:gd name="connsiteY104" fmla="*/ 1590675 h 3000375"/>
              <a:gd name="connsiteX105" fmla="*/ 3252788 w 5348300"/>
              <a:gd name="connsiteY105" fmla="*/ 1585913 h 3000375"/>
              <a:gd name="connsiteX106" fmla="*/ 3267075 w 5348300"/>
              <a:gd name="connsiteY106" fmla="*/ 1576388 h 3000375"/>
              <a:gd name="connsiteX107" fmla="*/ 3328988 w 5348300"/>
              <a:gd name="connsiteY107" fmla="*/ 1557338 h 3000375"/>
              <a:gd name="connsiteX108" fmla="*/ 3352800 w 5348300"/>
              <a:gd name="connsiteY108" fmla="*/ 1543050 h 3000375"/>
              <a:gd name="connsiteX109" fmla="*/ 3390900 w 5348300"/>
              <a:gd name="connsiteY109" fmla="*/ 1533525 h 3000375"/>
              <a:gd name="connsiteX110" fmla="*/ 3429000 w 5348300"/>
              <a:gd name="connsiteY110" fmla="*/ 1514475 h 3000375"/>
              <a:gd name="connsiteX111" fmla="*/ 3448050 w 5348300"/>
              <a:gd name="connsiteY111" fmla="*/ 1504950 h 3000375"/>
              <a:gd name="connsiteX112" fmla="*/ 3467100 w 5348300"/>
              <a:gd name="connsiteY112" fmla="*/ 1500188 h 3000375"/>
              <a:gd name="connsiteX113" fmla="*/ 3543300 w 5348300"/>
              <a:gd name="connsiteY113" fmla="*/ 1490663 h 3000375"/>
              <a:gd name="connsiteX114" fmla="*/ 3562350 w 5348300"/>
              <a:gd name="connsiteY114" fmla="*/ 1485900 h 3000375"/>
              <a:gd name="connsiteX115" fmla="*/ 3576638 w 5348300"/>
              <a:gd name="connsiteY115" fmla="*/ 1476375 h 3000375"/>
              <a:gd name="connsiteX116" fmla="*/ 3590925 w 5348300"/>
              <a:gd name="connsiteY116" fmla="*/ 1471613 h 3000375"/>
              <a:gd name="connsiteX117" fmla="*/ 3624263 w 5348300"/>
              <a:gd name="connsiteY117" fmla="*/ 1452563 h 3000375"/>
              <a:gd name="connsiteX118" fmla="*/ 3652838 w 5348300"/>
              <a:gd name="connsiteY118" fmla="*/ 1443038 h 3000375"/>
              <a:gd name="connsiteX119" fmla="*/ 3686175 w 5348300"/>
              <a:gd name="connsiteY119" fmla="*/ 1433513 h 3000375"/>
              <a:gd name="connsiteX120" fmla="*/ 3729038 w 5348300"/>
              <a:gd name="connsiteY120" fmla="*/ 1414463 h 3000375"/>
              <a:gd name="connsiteX121" fmla="*/ 3767138 w 5348300"/>
              <a:gd name="connsiteY121" fmla="*/ 1395413 h 3000375"/>
              <a:gd name="connsiteX122" fmla="*/ 3800475 w 5348300"/>
              <a:gd name="connsiteY122" fmla="*/ 1381125 h 3000375"/>
              <a:gd name="connsiteX123" fmla="*/ 3871913 w 5348300"/>
              <a:gd name="connsiteY123" fmla="*/ 1352550 h 3000375"/>
              <a:gd name="connsiteX124" fmla="*/ 4086225 w 5348300"/>
              <a:gd name="connsiteY124" fmla="*/ 1228725 h 3000375"/>
              <a:gd name="connsiteX125" fmla="*/ 4110038 w 5348300"/>
              <a:gd name="connsiteY125" fmla="*/ 1223963 h 3000375"/>
              <a:gd name="connsiteX126" fmla="*/ 4129088 w 5348300"/>
              <a:gd name="connsiteY126" fmla="*/ 1219200 h 3000375"/>
              <a:gd name="connsiteX127" fmla="*/ 4143375 w 5348300"/>
              <a:gd name="connsiteY127" fmla="*/ 1214438 h 3000375"/>
              <a:gd name="connsiteX128" fmla="*/ 4191000 w 5348300"/>
              <a:gd name="connsiteY128" fmla="*/ 1209675 h 3000375"/>
              <a:gd name="connsiteX129" fmla="*/ 4224338 w 5348300"/>
              <a:gd name="connsiteY129" fmla="*/ 1200150 h 3000375"/>
              <a:gd name="connsiteX130" fmla="*/ 4238625 w 5348300"/>
              <a:gd name="connsiteY130" fmla="*/ 1190625 h 3000375"/>
              <a:gd name="connsiteX131" fmla="*/ 4248150 w 5348300"/>
              <a:gd name="connsiteY131" fmla="*/ 1176338 h 3000375"/>
              <a:gd name="connsiteX132" fmla="*/ 4252913 w 5348300"/>
              <a:gd name="connsiteY132" fmla="*/ 1162050 h 3000375"/>
              <a:gd name="connsiteX133" fmla="*/ 4271963 w 5348300"/>
              <a:gd name="connsiteY133" fmla="*/ 1143000 h 3000375"/>
              <a:gd name="connsiteX134" fmla="*/ 4286250 w 5348300"/>
              <a:gd name="connsiteY134" fmla="*/ 1138238 h 3000375"/>
              <a:gd name="connsiteX135" fmla="*/ 4305300 w 5348300"/>
              <a:gd name="connsiteY135" fmla="*/ 1123950 h 3000375"/>
              <a:gd name="connsiteX136" fmla="*/ 4333875 w 5348300"/>
              <a:gd name="connsiteY136" fmla="*/ 1095375 h 3000375"/>
              <a:gd name="connsiteX137" fmla="*/ 4338638 w 5348300"/>
              <a:gd name="connsiteY137" fmla="*/ 1081088 h 3000375"/>
              <a:gd name="connsiteX138" fmla="*/ 4367213 w 5348300"/>
              <a:gd name="connsiteY138" fmla="*/ 1042988 h 3000375"/>
              <a:gd name="connsiteX139" fmla="*/ 4381500 w 5348300"/>
              <a:gd name="connsiteY139" fmla="*/ 1028700 h 3000375"/>
              <a:gd name="connsiteX140" fmla="*/ 4410075 w 5348300"/>
              <a:gd name="connsiteY140" fmla="*/ 1009650 h 3000375"/>
              <a:gd name="connsiteX141" fmla="*/ 4433888 w 5348300"/>
              <a:gd name="connsiteY141" fmla="*/ 990600 h 3000375"/>
              <a:gd name="connsiteX142" fmla="*/ 4462463 w 5348300"/>
              <a:gd name="connsiteY142" fmla="*/ 971550 h 3000375"/>
              <a:gd name="connsiteX143" fmla="*/ 4519613 w 5348300"/>
              <a:gd name="connsiteY143" fmla="*/ 919163 h 3000375"/>
              <a:gd name="connsiteX144" fmla="*/ 4538663 w 5348300"/>
              <a:gd name="connsiteY144" fmla="*/ 900113 h 3000375"/>
              <a:gd name="connsiteX145" fmla="*/ 4576763 w 5348300"/>
              <a:gd name="connsiteY145" fmla="*/ 871538 h 3000375"/>
              <a:gd name="connsiteX146" fmla="*/ 4605338 w 5348300"/>
              <a:gd name="connsiteY146" fmla="*/ 847725 h 3000375"/>
              <a:gd name="connsiteX147" fmla="*/ 4643438 w 5348300"/>
              <a:gd name="connsiteY147" fmla="*/ 804863 h 3000375"/>
              <a:gd name="connsiteX148" fmla="*/ 4643438 w 5348300"/>
              <a:gd name="connsiteY148" fmla="*/ 804863 h 3000375"/>
              <a:gd name="connsiteX149" fmla="*/ 4657725 w 5348300"/>
              <a:gd name="connsiteY149" fmla="*/ 785813 h 3000375"/>
              <a:gd name="connsiteX150" fmla="*/ 4710113 w 5348300"/>
              <a:gd name="connsiteY150" fmla="*/ 738188 h 3000375"/>
              <a:gd name="connsiteX151" fmla="*/ 4738688 w 5348300"/>
              <a:gd name="connsiteY151" fmla="*/ 700088 h 3000375"/>
              <a:gd name="connsiteX152" fmla="*/ 4748213 w 5348300"/>
              <a:gd name="connsiteY152" fmla="*/ 685800 h 3000375"/>
              <a:gd name="connsiteX153" fmla="*/ 4776788 w 5348300"/>
              <a:gd name="connsiteY153" fmla="*/ 676275 h 3000375"/>
              <a:gd name="connsiteX154" fmla="*/ 4791075 w 5348300"/>
              <a:gd name="connsiteY154" fmla="*/ 671513 h 3000375"/>
              <a:gd name="connsiteX155" fmla="*/ 4814888 w 5348300"/>
              <a:gd name="connsiteY155" fmla="*/ 657225 h 3000375"/>
              <a:gd name="connsiteX156" fmla="*/ 4833938 w 5348300"/>
              <a:gd name="connsiteY156" fmla="*/ 647700 h 3000375"/>
              <a:gd name="connsiteX157" fmla="*/ 4848225 w 5348300"/>
              <a:gd name="connsiteY157" fmla="*/ 638175 h 3000375"/>
              <a:gd name="connsiteX158" fmla="*/ 4862513 w 5348300"/>
              <a:gd name="connsiteY158" fmla="*/ 633413 h 3000375"/>
              <a:gd name="connsiteX159" fmla="*/ 4881563 w 5348300"/>
              <a:gd name="connsiteY159" fmla="*/ 623888 h 3000375"/>
              <a:gd name="connsiteX160" fmla="*/ 4872038 w 5348300"/>
              <a:gd name="connsiteY160" fmla="*/ 609600 h 3000375"/>
              <a:gd name="connsiteX161" fmla="*/ 4857750 w 5348300"/>
              <a:gd name="connsiteY161" fmla="*/ 600075 h 3000375"/>
              <a:gd name="connsiteX162" fmla="*/ 4862513 w 5348300"/>
              <a:gd name="connsiteY162" fmla="*/ 585788 h 3000375"/>
              <a:gd name="connsiteX163" fmla="*/ 4886325 w 5348300"/>
              <a:gd name="connsiteY163" fmla="*/ 581025 h 3000375"/>
              <a:gd name="connsiteX164" fmla="*/ 4900613 w 5348300"/>
              <a:gd name="connsiteY164" fmla="*/ 576263 h 3000375"/>
              <a:gd name="connsiteX165" fmla="*/ 4919663 w 5348300"/>
              <a:gd name="connsiteY165" fmla="*/ 533400 h 3000375"/>
              <a:gd name="connsiteX166" fmla="*/ 4943475 w 5348300"/>
              <a:gd name="connsiteY166" fmla="*/ 519113 h 3000375"/>
              <a:gd name="connsiteX167" fmla="*/ 4962525 w 5348300"/>
              <a:gd name="connsiteY167" fmla="*/ 500063 h 3000375"/>
              <a:gd name="connsiteX168" fmla="*/ 4995863 w 5348300"/>
              <a:gd name="connsiteY168" fmla="*/ 476250 h 3000375"/>
              <a:gd name="connsiteX169" fmla="*/ 5024438 w 5348300"/>
              <a:gd name="connsiteY169" fmla="*/ 447675 h 3000375"/>
              <a:gd name="connsiteX170" fmla="*/ 5038725 w 5348300"/>
              <a:gd name="connsiteY170" fmla="*/ 433388 h 3000375"/>
              <a:gd name="connsiteX171" fmla="*/ 5048250 w 5348300"/>
              <a:gd name="connsiteY171" fmla="*/ 414338 h 3000375"/>
              <a:gd name="connsiteX172" fmla="*/ 5057775 w 5348300"/>
              <a:gd name="connsiteY172" fmla="*/ 390525 h 3000375"/>
              <a:gd name="connsiteX173" fmla="*/ 5067300 w 5348300"/>
              <a:gd name="connsiteY173" fmla="*/ 376238 h 3000375"/>
              <a:gd name="connsiteX174" fmla="*/ 5072063 w 5348300"/>
              <a:gd name="connsiteY174" fmla="*/ 361950 h 3000375"/>
              <a:gd name="connsiteX175" fmla="*/ 5086350 w 5348300"/>
              <a:gd name="connsiteY175" fmla="*/ 347663 h 3000375"/>
              <a:gd name="connsiteX176" fmla="*/ 5095875 w 5348300"/>
              <a:gd name="connsiteY176" fmla="*/ 333375 h 3000375"/>
              <a:gd name="connsiteX177" fmla="*/ 5129213 w 5348300"/>
              <a:gd name="connsiteY177" fmla="*/ 314325 h 3000375"/>
              <a:gd name="connsiteX178" fmla="*/ 5157788 w 5348300"/>
              <a:gd name="connsiteY178" fmla="*/ 300038 h 3000375"/>
              <a:gd name="connsiteX179" fmla="*/ 5172075 w 5348300"/>
              <a:gd name="connsiteY179" fmla="*/ 285750 h 3000375"/>
              <a:gd name="connsiteX180" fmla="*/ 5191125 w 5348300"/>
              <a:gd name="connsiteY180" fmla="*/ 271463 h 3000375"/>
              <a:gd name="connsiteX181" fmla="*/ 5219700 w 5348300"/>
              <a:gd name="connsiteY181" fmla="*/ 242888 h 3000375"/>
              <a:gd name="connsiteX182" fmla="*/ 5229225 w 5348300"/>
              <a:gd name="connsiteY182" fmla="*/ 228600 h 3000375"/>
              <a:gd name="connsiteX183" fmla="*/ 5238750 w 5348300"/>
              <a:gd name="connsiteY183" fmla="*/ 185738 h 3000375"/>
              <a:gd name="connsiteX184" fmla="*/ 5253038 w 5348300"/>
              <a:gd name="connsiteY184" fmla="*/ 142875 h 3000375"/>
              <a:gd name="connsiteX185" fmla="*/ 5257800 w 5348300"/>
              <a:gd name="connsiteY185" fmla="*/ 128588 h 3000375"/>
              <a:gd name="connsiteX186" fmla="*/ 5267325 w 5348300"/>
              <a:gd name="connsiteY186" fmla="*/ 85725 h 3000375"/>
              <a:gd name="connsiteX187" fmla="*/ 5324475 w 5348300"/>
              <a:gd name="connsiteY187" fmla="*/ 19050 h 3000375"/>
              <a:gd name="connsiteX188" fmla="*/ 5343525 w 5348300"/>
              <a:gd name="connsiteY188" fmla="*/ 0 h 3000375"/>
              <a:gd name="connsiteX189" fmla="*/ 5348288 w 5348300"/>
              <a:gd name="connsiteY18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33738 w 5348300"/>
              <a:gd name="connsiteY103" fmla="*/ 1590675 h 3000375"/>
              <a:gd name="connsiteX104" fmla="*/ 3252788 w 5348300"/>
              <a:gd name="connsiteY104" fmla="*/ 1585913 h 3000375"/>
              <a:gd name="connsiteX105" fmla="*/ 3267075 w 5348300"/>
              <a:gd name="connsiteY105" fmla="*/ 1576388 h 3000375"/>
              <a:gd name="connsiteX106" fmla="*/ 3328988 w 5348300"/>
              <a:gd name="connsiteY106" fmla="*/ 1557338 h 3000375"/>
              <a:gd name="connsiteX107" fmla="*/ 3352800 w 5348300"/>
              <a:gd name="connsiteY107" fmla="*/ 1543050 h 3000375"/>
              <a:gd name="connsiteX108" fmla="*/ 3390900 w 5348300"/>
              <a:gd name="connsiteY108" fmla="*/ 1533525 h 3000375"/>
              <a:gd name="connsiteX109" fmla="*/ 3429000 w 5348300"/>
              <a:gd name="connsiteY109" fmla="*/ 1514475 h 3000375"/>
              <a:gd name="connsiteX110" fmla="*/ 3448050 w 5348300"/>
              <a:gd name="connsiteY110" fmla="*/ 1504950 h 3000375"/>
              <a:gd name="connsiteX111" fmla="*/ 3467100 w 5348300"/>
              <a:gd name="connsiteY111" fmla="*/ 1500188 h 3000375"/>
              <a:gd name="connsiteX112" fmla="*/ 3543300 w 5348300"/>
              <a:gd name="connsiteY112" fmla="*/ 1490663 h 3000375"/>
              <a:gd name="connsiteX113" fmla="*/ 3562350 w 5348300"/>
              <a:gd name="connsiteY113" fmla="*/ 1485900 h 3000375"/>
              <a:gd name="connsiteX114" fmla="*/ 3576638 w 5348300"/>
              <a:gd name="connsiteY114" fmla="*/ 1476375 h 3000375"/>
              <a:gd name="connsiteX115" fmla="*/ 3590925 w 5348300"/>
              <a:gd name="connsiteY115" fmla="*/ 1471613 h 3000375"/>
              <a:gd name="connsiteX116" fmla="*/ 3624263 w 5348300"/>
              <a:gd name="connsiteY116" fmla="*/ 1452563 h 3000375"/>
              <a:gd name="connsiteX117" fmla="*/ 3652838 w 5348300"/>
              <a:gd name="connsiteY117" fmla="*/ 1443038 h 3000375"/>
              <a:gd name="connsiteX118" fmla="*/ 3686175 w 5348300"/>
              <a:gd name="connsiteY118" fmla="*/ 1433513 h 3000375"/>
              <a:gd name="connsiteX119" fmla="*/ 3729038 w 5348300"/>
              <a:gd name="connsiteY119" fmla="*/ 1414463 h 3000375"/>
              <a:gd name="connsiteX120" fmla="*/ 3767138 w 5348300"/>
              <a:gd name="connsiteY120" fmla="*/ 1395413 h 3000375"/>
              <a:gd name="connsiteX121" fmla="*/ 3800475 w 5348300"/>
              <a:gd name="connsiteY121" fmla="*/ 1381125 h 3000375"/>
              <a:gd name="connsiteX122" fmla="*/ 3871913 w 5348300"/>
              <a:gd name="connsiteY122" fmla="*/ 1352550 h 3000375"/>
              <a:gd name="connsiteX123" fmla="*/ 4086225 w 5348300"/>
              <a:gd name="connsiteY123" fmla="*/ 1228725 h 3000375"/>
              <a:gd name="connsiteX124" fmla="*/ 4110038 w 5348300"/>
              <a:gd name="connsiteY124" fmla="*/ 1223963 h 3000375"/>
              <a:gd name="connsiteX125" fmla="*/ 4129088 w 5348300"/>
              <a:gd name="connsiteY125" fmla="*/ 1219200 h 3000375"/>
              <a:gd name="connsiteX126" fmla="*/ 4143375 w 5348300"/>
              <a:gd name="connsiteY126" fmla="*/ 1214438 h 3000375"/>
              <a:gd name="connsiteX127" fmla="*/ 4191000 w 5348300"/>
              <a:gd name="connsiteY127" fmla="*/ 1209675 h 3000375"/>
              <a:gd name="connsiteX128" fmla="*/ 4224338 w 5348300"/>
              <a:gd name="connsiteY128" fmla="*/ 1200150 h 3000375"/>
              <a:gd name="connsiteX129" fmla="*/ 4238625 w 5348300"/>
              <a:gd name="connsiteY129" fmla="*/ 1190625 h 3000375"/>
              <a:gd name="connsiteX130" fmla="*/ 4248150 w 5348300"/>
              <a:gd name="connsiteY130" fmla="*/ 1176338 h 3000375"/>
              <a:gd name="connsiteX131" fmla="*/ 4252913 w 5348300"/>
              <a:gd name="connsiteY131" fmla="*/ 1162050 h 3000375"/>
              <a:gd name="connsiteX132" fmla="*/ 4271963 w 5348300"/>
              <a:gd name="connsiteY132" fmla="*/ 1143000 h 3000375"/>
              <a:gd name="connsiteX133" fmla="*/ 4286250 w 5348300"/>
              <a:gd name="connsiteY133" fmla="*/ 1138238 h 3000375"/>
              <a:gd name="connsiteX134" fmla="*/ 4305300 w 5348300"/>
              <a:gd name="connsiteY134" fmla="*/ 1123950 h 3000375"/>
              <a:gd name="connsiteX135" fmla="*/ 4333875 w 5348300"/>
              <a:gd name="connsiteY135" fmla="*/ 1095375 h 3000375"/>
              <a:gd name="connsiteX136" fmla="*/ 4338638 w 5348300"/>
              <a:gd name="connsiteY136" fmla="*/ 1081088 h 3000375"/>
              <a:gd name="connsiteX137" fmla="*/ 4367213 w 5348300"/>
              <a:gd name="connsiteY137" fmla="*/ 1042988 h 3000375"/>
              <a:gd name="connsiteX138" fmla="*/ 4381500 w 5348300"/>
              <a:gd name="connsiteY138" fmla="*/ 1028700 h 3000375"/>
              <a:gd name="connsiteX139" fmla="*/ 4410075 w 5348300"/>
              <a:gd name="connsiteY139" fmla="*/ 1009650 h 3000375"/>
              <a:gd name="connsiteX140" fmla="*/ 4433888 w 5348300"/>
              <a:gd name="connsiteY140" fmla="*/ 990600 h 3000375"/>
              <a:gd name="connsiteX141" fmla="*/ 4462463 w 5348300"/>
              <a:gd name="connsiteY141" fmla="*/ 971550 h 3000375"/>
              <a:gd name="connsiteX142" fmla="*/ 4519613 w 5348300"/>
              <a:gd name="connsiteY142" fmla="*/ 919163 h 3000375"/>
              <a:gd name="connsiteX143" fmla="*/ 4538663 w 5348300"/>
              <a:gd name="connsiteY143" fmla="*/ 900113 h 3000375"/>
              <a:gd name="connsiteX144" fmla="*/ 4576763 w 5348300"/>
              <a:gd name="connsiteY144" fmla="*/ 871538 h 3000375"/>
              <a:gd name="connsiteX145" fmla="*/ 4605338 w 5348300"/>
              <a:gd name="connsiteY145" fmla="*/ 847725 h 3000375"/>
              <a:gd name="connsiteX146" fmla="*/ 4643438 w 5348300"/>
              <a:gd name="connsiteY146" fmla="*/ 804863 h 3000375"/>
              <a:gd name="connsiteX147" fmla="*/ 4643438 w 5348300"/>
              <a:gd name="connsiteY147" fmla="*/ 804863 h 3000375"/>
              <a:gd name="connsiteX148" fmla="*/ 4657725 w 5348300"/>
              <a:gd name="connsiteY148" fmla="*/ 785813 h 3000375"/>
              <a:gd name="connsiteX149" fmla="*/ 4710113 w 5348300"/>
              <a:gd name="connsiteY149" fmla="*/ 738188 h 3000375"/>
              <a:gd name="connsiteX150" fmla="*/ 4738688 w 5348300"/>
              <a:gd name="connsiteY150" fmla="*/ 700088 h 3000375"/>
              <a:gd name="connsiteX151" fmla="*/ 4748213 w 5348300"/>
              <a:gd name="connsiteY151" fmla="*/ 685800 h 3000375"/>
              <a:gd name="connsiteX152" fmla="*/ 4776788 w 5348300"/>
              <a:gd name="connsiteY152" fmla="*/ 676275 h 3000375"/>
              <a:gd name="connsiteX153" fmla="*/ 4791075 w 5348300"/>
              <a:gd name="connsiteY153" fmla="*/ 671513 h 3000375"/>
              <a:gd name="connsiteX154" fmla="*/ 4814888 w 5348300"/>
              <a:gd name="connsiteY154" fmla="*/ 657225 h 3000375"/>
              <a:gd name="connsiteX155" fmla="*/ 4833938 w 5348300"/>
              <a:gd name="connsiteY155" fmla="*/ 647700 h 3000375"/>
              <a:gd name="connsiteX156" fmla="*/ 4848225 w 5348300"/>
              <a:gd name="connsiteY156" fmla="*/ 638175 h 3000375"/>
              <a:gd name="connsiteX157" fmla="*/ 4862513 w 5348300"/>
              <a:gd name="connsiteY157" fmla="*/ 633413 h 3000375"/>
              <a:gd name="connsiteX158" fmla="*/ 4881563 w 5348300"/>
              <a:gd name="connsiteY158" fmla="*/ 623888 h 3000375"/>
              <a:gd name="connsiteX159" fmla="*/ 4872038 w 5348300"/>
              <a:gd name="connsiteY159" fmla="*/ 609600 h 3000375"/>
              <a:gd name="connsiteX160" fmla="*/ 4857750 w 5348300"/>
              <a:gd name="connsiteY160" fmla="*/ 600075 h 3000375"/>
              <a:gd name="connsiteX161" fmla="*/ 4862513 w 5348300"/>
              <a:gd name="connsiteY161" fmla="*/ 585788 h 3000375"/>
              <a:gd name="connsiteX162" fmla="*/ 4886325 w 5348300"/>
              <a:gd name="connsiteY162" fmla="*/ 581025 h 3000375"/>
              <a:gd name="connsiteX163" fmla="*/ 4900613 w 5348300"/>
              <a:gd name="connsiteY163" fmla="*/ 576263 h 3000375"/>
              <a:gd name="connsiteX164" fmla="*/ 4919663 w 5348300"/>
              <a:gd name="connsiteY164" fmla="*/ 533400 h 3000375"/>
              <a:gd name="connsiteX165" fmla="*/ 4943475 w 5348300"/>
              <a:gd name="connsiteY165" fmla="*/ 519113 h 3000375"/>
              <a:gd name="connsiteX166" fmla="*/ 4962525 w 5348300"/>
              <a:gd name="connsiteY166" fmla="*/ 500063 h 3000375"/>
              <a:gd name="connsiteX167" fmla="*/ 4995863 w 5348300"/>
              <a:gd name="connsiteY167" fmla="*/ 476250 h 3000375"/>
              <a:gd name="connsiteX168" fmla="*/ 5024438 w 5348300"/>
              <a:gd name="connsiteY168" fmla="*/ 447675 h 3000375"/>
              <a:gd name="connsiteX169" fmla="*/ 5038725 w 5348300"/>
              <a:gd name="connsiteY169" fmla="*/ 433388 h 3000375"/>
              <a:gd name="connsiteX170" fmla="*/ 5048250 w 5348300"/>
              <a:gd name="connsiteY170" fmla="*/ 414338 h 3000375"/>
              <a:gd name="connsiteX171" fmla="*/ 5057775 w 5348300"/>
              <a:gd name="connsiteY171" fmla="*/ 390525 h 3000375"/>
              <a:gd name="connsiteX172" fmla="*/ 5067300 w 5348300"/>
              <a:gd name="connsiteY172" fmla="*/ 376238 h 3000375"/>
              <a:gd name="connsiteX173" fmla="*/ 5072063 w 5348300"/>
              <a:gd name="connsiteY173" fmla="*/ 361950 h 3000375"/>
              <a:gd name="connsiteX174" fmla="*/ 5086350 w 5348300"/>
              <a:gd name="connsiteY174" fmla="*/ 347663 h 3000375"/>
              <a:gd name="connsiteX175" fmla="*/ 5095875 w 5348300"/>
              <a:gd name="connsiteY175" fmla="*/ 333375 h 3000375"/>
              <a:gd name="connsiteX176" fmla="*/ 5129213 w 5348300"/>
              <a:gd name="connsiteY176" fmla="*/ 314325 h 3000375"/>
              <a:gd name="connsiteX177" fmla="*/ 5157788 w 5348300"/>
              <a:gd name="connsiteY177" fmla="*/ 300038 h 3000375"/>
              <a:gd name="connsiteX178" fmla="*/ 5172075 w 5348300"/>
              <a:gd name="connsiteY178" fmla="*/ 285750 h 3000375"/>
              <a:gd name="connsiteX179" fmla="*/ 5191125 w 5348300"/>
              <a:gd name="connsiteY179" fmla="*/ 271463 h 3000375"/>
              <a:gd name="connsiteX180" fmla="*/ 5219700 w 5348300"/>
              <a:gd name="connsiteY180" fmla="*/ 242888 h 3000375"/>
              <a:gd name="connsiteX181" fmla="*/ 5229225 w 5348300"/>
              <a:gd name="connsiteY181" fmla="*/ 228600 h 3000375"/>
              <a:gd name="connsiteX182" fmla="*/ 5238750 w 5348300"/>
              <a:gd name="connsiteY182" fmla="*/ 185738 h 3000375"/>
              <a:gd name="connsiteX183" fmla="*/ 5253038 w 5348300"/>
              <a:gd name="connsiteY183" fmla="*/ 142875 h 3000375"/>
              <a:gd name="connsiteX184" fmla="*/ 5257800 w 5348300"/>
              <a:gd name="connsiteY184" fmla="*/ 128588 h 3000375"/>
              <a:gd name="connsiteX185" fmla="*/ 5267325 w 5348300"/>
              <a:gd name="connsiteY185" fmla="*/ 85725 h 3000375"/>
              <a:gd name="connsiteX186" fmla="*/ 5324475 w 5348300"/>
              <a:gd name="connsiteY186" fmla="*/ 19050 h 3000375"/>
              <a:gd name="connsiteX187" fmla="*/ 5343525 w 5348300"/>
              <a:gd name="connsiteY187" fmla="*/ 0 h 3000375"/>
              <a:gd name="connsiteX188" fmla="*/ 5348288 w 5348300"/>
              <a:gd name="connsiteY18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52788 w 5348300"/>
              <a:gd name="connsiteY103" fmla="*/ 1585913 h 3000375"/>
              <a:gd name="connsiteX104" fmla="*/ 3267075 w 5348300"/>
              <a:gd name="connsiteY104" fmla="*/ 1576388 h 3000375"/>
              <a:gd name="connsiteX105" fmla="*/ 3328988 w 5348300"/>
              <a:gd name="connsiteY105" fmla="*/ 1557338 h 3000375"/>
              <a:gd name="connsiteX106" fmla="*/ 3352800 w 5348300"/>
              <a:gd name="connsiteY106" fmla="*/ 1543050 h 3000375"/>
              <a:gd name="connsiteX107" fmla="*/ 3390900 w 5348300"/>
              <a:gd name="connsiteY107" fmla="*/ 1533525 h 3000375"/>
              <a:gd name="connsiteX108" fmla="*/ 3429000 w 5348300"/>
              <a:gd name="connsiteY108" fmla="*/ 1514475 h 3000375"/>
              <a:gd name="connsiteX109" fmla="*/ 3448050 w 5348300"/>
              <a:gd name="connsiteY109" fmla="*/ 1504950 h 3000375"/>
              <a:gd name="connsiteX110" fmla="*/ 3467100 w 5348300"/>
              <a:gd name="connsiteY110" fmla="*/ 1500188 h 3000375"/>
              <a:gd name="connsiteX111" fmla="*/ 3543300 w 5348300"/>
              <a:gd name="connsiteY111" fmla="*/ 1490663 h 3000375"/>
              <a:gd name="connsiteX112" fmla="*/ 3562350 w 5348300"/>
              <a:gd name="connsiteY112" fmla="*/ 1485900 h 3000375"/>
              <a:gd name="connsiteX113" fmla="*/ 3576638 w 5348300"/>
              <a:gd name="connsiteY113" fmla="*/ 1476375 h 3000375"/>
              <a:gd name="connsiteX114" fmla="*/ 3590925 w 5348300"/>
              <a:gd name="connsiteY114" fmla="*/ 1471613 h 3000375"/>
              <a:gd name="connsiteX115" fmla="*/ 3624263 w 5348300"/>
              <a:gd name="connsiteY115" fmla="*/ 1452563 h 3000375"/>
              <a:gd name="connsiteX116" fmla="*/ 3652838 w 5348300"/>
              <a:gd name="connsiteY116" fmla="*/ 1443038 h 3000375"/>
              <a:gd name="connsiteX117" fmla="*/ 3686175 w 5348300"/>
              <a:gd name="connsiteY117" fmla="*/ 1433513 h 3000375"/>
              <a:gd name="connsiteX118" fmla="*/ 3729038 w 5348300"/>
              <a:gd name="connsiteY118" fmla="*/ 1414463 h 3000375"/>
              <a:gd name="connsiteX119" fmla="*/ 3767138 w 5348300"/>
              <a:gd name="connsiteY119" fmla="*/ 1395413 h 3000375"/>
              <a:gd name="connsiteX120" fmla="*/ 3800475 w 5348300"/>
              <a:gd name="connsiteY120" fmla="*/ 1381125 h 3000375"/>
              <a:gd name="connsiteX121" fmla="*/ 3871913 w 5348300"/>
              <a:gd name="connsiteY121" fmla="*/ 1352550 h 3000375"/>
              <a:gd name="connsiteX122" fmla="*/ 4086225 w 5348300"/>
              <a:gd name="connsiteY122" fmla="*/ 1228725 h 3000375"/>
              <a:gd name="connsiteX123" fmla="*/ 4110038 w 5348300"/>
              <a:gd name="connsiteY123" fmla="*/ 1223963 h 3000375"/>
              <a:gd name="connsiteX124" fmla="*/ 4129088 w 5348300"/>
              <a:gd name="connsiteY124" fmla="*/ 1219200 h 3000375"/>
              <a:gd name="connsiteX125" fmla="*/ 4143375 w 5348300"/>
              <a:gd name="connsiteY125" fmla="*/ 1214438 h 3000375"/>
              <a:gd name="connsiteX126" fmla="*/ 4191000 w 5348300"/>
              <a:gd name="connsiteY126" fmla="*/ 1209675 h 3000375"/>
              <a:gd name="connsiteX127" fmla="*/ 4224338 w 5348300"/>
              <a:gd name="connsiteY127" fmla="*/ 1200150 h 3000375"/>
              <a:gd name="connsiteX128" fmla="*/ 4238625 w 5348300"/>
              <a:gd name="connsiteY128" fmla="*/ 1190625 h 3000375"/>
              <a:gd name="connsiteX129" fmla="*/ 4248150 w 5348300"/>
              <a:gd name="connsiteY129" fmla="*/ 1176338 h 3000375"/>
              <a:gd name="connsiteX130" fmla="*/ 4252913 w 5348300"/>
              <a:gd name="connsiteY130" fmla="*/ 1162050 h 3000375"/>
              <a:gd name="connsiteX131" fmla="*/ 4271963 w 5348300"/>
              <a:gd name="connsiteY131" fmla="*/ 1143000 h 3000375"/>
              <a:gd name="connsiteX132" fmla="*/ 4286250 w 5348300"/>
              <a:gd name="connsiteY132" fmla="*/ 1138238 h 3000375"/>
              <a:gd name="connsiteX133" fmla="*/ 4305300 w 5348300"/>
              <a:gd name="connsiteY133" fmla="*/ 1123950 h 3000375"/>
              <a:gd name="connsiteX134" fmla="*/ 4333875 w 5348300"/>
              <a:gd name="connsiteY134" fmla="*/ 1095375 h 3000375"/>
              <a:gd name="connsiteX135" fmla="*/ 4338638 w 5348300"/>
              <a:gd name="connsiteY135" fmla="*/ 1081088 h 3000375"/>
              <a:gd name="connsiteX136" fmla="*/ 4367213 w 5348300"/>
              <a:gd name="connsiteY136" fmla="*/ 1042988 h 3000375"/>
              <a:gd name="connsiteX137" fmla="*/ 4381500 w 5348300"/>
              <a:gd name="connsiteY137" fmla="*/ 1028700 h 3000375"/>
              <a:gd name="connsiteX138" fmla="*/ 4410075 w 5348300"/>
              <a:gd name="connsiteY138" fmla="*/ 1009650 h 3000375"/>
              <a:gd name="connsiteX139" fmla="*/ 4433888 w 5348300"/>
              <a:gd name="connsiteY139" fmla="*/ 990600 h 3000375"/>
              <a:gd name="connsiteX140" fmla="*/ 4462463 w 5348300"/>
              <a:gd name="connsiteY140" fmla="*/ 971550 h 3000375"/>
              <a:gd name="connsiteX141" fmla="*/ 4519613 w 5348300"/>
              <a:gd name="connsiteY141" fmla="*/ 919163 h 3000375"/>
              <a:gd name="connsiteX142" fmla="*/ 4538663 w 5348300"/>
              <a:gd name="connsiteY142" fmla="*/ 900113 h 3000375"/>
              <a:gd name="connsiteX143" fmla="*/ 4576763 w 5348300"/>
              <a:gd name="connsiteY143" fmla="*/ 871538 h 3000375"/>
              <a:gd name="connsiteX144" fmla="*/ 4605338 w 5348300"/>
              <a:gd name="connsiteY144" fmla="*/ 847725 h 3000375"/>
              <a:gd name="connsiteX145" fmla="*/ 4643438 w 5348300"/>
              <a:gd name="connsiteY145" fmla="*/ 804863 h 3000375"/>
              <a:gd name="connsiteX146" fmla="*/ 4643438 w 5348300"/>
              <a:gd name="connsiteY146" fmla="*/ 804863 h 3000375"/>
              <a:gd name="connsiteX147" fmla="*/ 4657725 w 5348300"/>
              <a:gd name="connsiteY147" fmla="*/ 785813 h 3000375"/>
              <a:gd name="connsiteX148" fmla="*/ 4710113 w 5348300"/>
              <a:gd name="connsiteY148" fmla="*/ 738188 h 3000375"/>
              <a:gd name="connsiteX149" fmla="*/ 4738688 w 5348300"/>
              <a:gd name="connsiteY149" fmla="*/ 700088 h 3000375"/>
              <a:gd name="connsiteX150" fmla="*/ 4748213 w 5348300"/>
              <a:gd name="connsiteY150" fmla="*/ 685800 h 3000375"/>
              <a:gd name="connsiteX151" fmla="*/ 4776788 w 5348300"/>
              <a:gd name="connsiteY151" fmla="*/ 676275 h 3000375"/>
              <a:gd name="connsiteX152" fmla="*/ 4791075 w 5348300"/>
              <a:gd name="connsiteY152" fmla="*/ 671513 h 3000375"/>
              <a:gd name="connsiteX153" fmla="*/ 4814888 w 5348300"/>
              <a:gd name="connsiteY153" fmla="*/ 657225 h 3000375"/>
              <a:gd name="connsiteX154" fmla="*/ 4833938 w 5348300"/>
              <a:gd name="connsiteY154" fmla="*/ 647700 h 3000375"/>
              <a:gd name="connsiteX155" fmla="*/ 4848225 w 5348300"/>
              <a:gd name="connsiteY155" fmla="*/ 638175 h 3000375"/>
              <a:gd name="connsiteX156" fmla="*/ 4862513 w 5348300"/>
              <a:gd name="connsiteY156" fmla="*/ 633413 h 3000375"/>
              <a:gd name="connsiteX157" fmla="*/ 4881563 w 5348300"/>
              <a:gd name="connsiteY157" fmla="*/ 623888 h 3000375"/>
              <a:gd name="connsiteX158" fmla="*/ 4872038 w 5348300"/>
              <a:gd name="connsiteY158" fmla="*/ 609600 h 3000375"/>
              <a:gd name="connsiteX159" fmla="*/ 4857750 w 5348300"/>
              <a:gd name="connsiteY159" fmla="*/ 600075 h 3000375"/>
              <a:gd name="connsiteX160" fmla="*/ 4862513 w 5348300"/>
              <a:gd name="connsiteY160" fmla="*/ 585788 h 3000375"/>
              <a:gd name="connsiteX161" fmla="*/ 4886325 w 5348300"/>
              <a:gd name="connsiteY161" fmla="*/ 581025 h 3000375"/>
              <a:gd name="connsiteX162" fmla="*/ 4900613 w 5348300"/>
              <a:gd name="connsiteY162" fmla="*/ 576263 h 3000375"/>
              <a:gd name="connsiteX163" fmla="*/ 4919663 w 5348300"/>
              <a:gd name="connsiteY163" fmla="*/ 533400 h 3000375"/>
              <a:gd name="connsiteX164" fmla="*/ 4943475 w 5348300"/>
              <a:gd name="connsiteY164" fmla="*/ 519113 h 3000375"/>
              <a:gd name="connsiteX165" fmla="*/ 4962525 w 5348300"/>
              <a:gd name="connsiteY165" fmla="*/ 500063 h 3000375"/>
              <a:gd name="connsiteX166" fmla="*/ 4995863 w 5348300"/>
              <a:gd name="connsiteY166" fmla="*/ 476250 h 3000375"/>
              <a:gd name="connsiteX167" fmla="*/ 5024438 w 5348300"/>
              <a:gd name="connsiteY167" fmla="*/ 447675 h 3000375"/>
              <a:gd name="connsiteX168" fmla="*/ 5038725 w 5348300"/>
              <a:gd name="connsiteY168" fmla="*/ 433388 h 3000375"/>
              <a:gd name="connsiteX169" fmla="*/ 5048250 w 5348300"/>
              <a:gd name="connsiteY169" fmla="*/ 414338 h 3000375"/>
              <a:gd name="connsiteX170" fmla="*/ 5057775 w 5348300"/>
              <a:gd name="connsiteY170" fmla="*/ 390525 h 3000375"/>
              <a:gd name="connsiteX171" fmla="*/ 5067300 w 5348300"/>
              <a:gd name="connsiteY171" fmla="*/ 376238 h 3000375"/>
              <a:gd name="connsiteX172" fmla="*/ 5072063 w 5348300"/>
              <a:gd name="connsiteY172" fmla="*/ 361950 h 3000375"/>
              <a:gd name="connsiteX173" fmla="*/ 5086350 w 5348300"/>
              <a:gd name="connsiteY173" fmla="*/ 347663 h 3000375"/>
              <a:gd name="connsiteX174" fmla="*/ 5095875 w 5348300"/>
              <a:gd name="connsiteY174" fmla="*/ 333375 h 3000375"/>
              <a:gd name="connsiteX175" fmla="*/ 5129213 w 5348300"/>
              <a:gd name="connsiteY175" fmla="*/ 314325 h 3000375"/>
              <a:gd name="connsiteX176" fmla="*/ 5157788 w 5348300"/>
              <a:gd name="connsiteY176" fmla="*/ 300038 h 3000375"/>
              <a:gd name="connsiteX177" fmla="*/ 5172075 w 5348300"/>
              <a:gd name="connsiteY177" fmla="*/ 285750 h 3000375"/>
              <a:gd name="connsiteX178" fmla="*/ 5191125 w 5348300"/>
              <a:gd name="connsiteY178" fmla="*/ 271463 h 3000375"/>
              <a:gd name="connsiteX179" fmla="*/ 5219700 w 5348300"/>
              <a:gd name="connsiteY179" fmla="*/ 242888 h 3000375"/>
              <a:gd name="connsiteX180" fmla="*/ 5229225 w 5348300"/>
              <a:gd name="connsiteY180" fmla="*/ 228600 h 3000375"/>
              <a:gd name="connsiteX181" fmla="*/ 5238750 w 5348300"/>
              <a:gd name="connsiteY181" fmla="*/ 185738 h 3000375"/>
              <a:gd name="connsiteX182" fmla="*/ 5253038 w 5348300"/>
              <a:gd name="connsiteY182" fmla="*/ 142875 h 3000375"/>
              <a:gd name="connsiteX183" fmla="*/ 5257800 w 5348300"/>
              <a:gd name="connsiteY183" fmla="*/ 128588 h 3000375"/>
              <a:gd name="connsiteX184" fmla="*/ 5267325 w 5348300"/>
              <a:gd name="connsiteY184" fmla="*/ 85725 h 3000375"/>
              <a:gd name="connsiteX185" fmla="*/ 5324475 w 5348300"/>
              <a:gd name="connsiteY185" fmla="*/ 19050 h 3000375"/>
              <a:gd name="connsiteX186" fmla="*/ 5343525 w 5348300"/>
              <a:gd name="connsiteY186" fmla="*/ 0 h 3000375"/>
              <a:gd name="connsiteX187" fmla="*/ 5348288 w 5348300"/>
              <a:gd name="connsiteY18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28988 w 5348300"/>
              <a:gd name="connsiteY104" fmla="*/ 1557338 h 3000375"/>
              <a:gd name="connsiteX105" fmla="*/ 3352800 w 5348300"/>
              <a:gd name="connsiteY105" fmla="*/ 1543050 h 3000375"/>
              <a:gd name="connsiteX106" fmla="*/ 3390900 w 5348300"/>
              <a:gd name="connsiteY106" fmla="*/ 1533525 h 3000375"/>
              <a:gd name="connsiteX107" fmla="*/ 3429000 w 5348300"/>
              <a:gd name="connsiteY107" fmla="*/ 1514475 h 3000375"/>
              <a:gd name="connsiteX108" fmla="*/ 3448050 w 5348300"/>
              <a:gd name="connsiteY108" fmla="*/ 1504950 h 3000375"/>
              <a:gd name="connsiteX109" fmla="*/ 3467100 w 5348300"/>
              <a:gd name="connsiteY109" fmla="*/ 1500188 h 3000375"/>
              <a:gd name="connsiteX110" fmla="*/ 3543300 w 5348300"/>
              <a:gd name="connsiteY110" fmla="*/ 1490663 h 3000375"/>
              <a:gd name="connsiteX111" fmla="*/ 3562350 w 5348300"/>
              <a:gd name="connsiteY111" fmla="*/ 1485900 h 3000375"/>
              <a:gd name="connsiteX112" fmla="*/ 3576638 w 5348300"/>
              <a:gd name="connsiteY112" fmla="*/ 1476375 h 3000375"/>
              <a:gd name="connsiteX113" fmla="*/ 3590925 w 5348300"/>
              <a:gd name="connsiteY113" fmla="*/ 1471613 h 3000375"/>
              <a:gd name="connsiteX114" fmla="*/ 3624263 w 5348300"/>
              <a:gd name="connsiteY114" fmla="*/ 1452563 h 3000375"/>
              <a:gd name="connsiteX115" fmla="*/ 3652838 w 5348300"/>
              <a:gd name="connsiteY115" fmla="*/ 1443038 h 3000375"/>
              <a:gd name="connsiteX116" fmla="*/ 3686175 w 5348300"/>
              <a:gd name="connsiteY116" fmla="*/ 1433513 h 3000375"/>
              <a:gd name="connsiteX117" fmla="*/ 3729038 w 5348300"/>
              <a:gd name="connsiteY117" fmla="*/ 1414463 h 3000375"/>
              <a:gd name="connsiteX118" fmla="*/ 3767138 w 5348300"/>
              <a:gd name="connsiteY118" fmla="*/ 1395413 h 3000375"/>
              <a:gd name="connsiteX119" fmla="*/ 3800475 w 5348300"/>
              <a:gd name="connsiteY119" fmla="*/ 1381125 h 3000375"/>
              <a:gd name="connsiteX120" fmla="*/ 3871913 w 5348300"/>
              <a:gd name="connsiteY120" fmla="*/ 1352550 h 3000375"/>
              <a:gd name="connsiteX121" fmla="*/ 4086225 w 5348300"/>
              <a:gd name="connsiteY121" fmla="*/ 1228725 h 3000375"/>
              <a:gd name="connsiteX122" fmla="*/ 4110038 w 5348300"/>
              <a:gd name="connsiteY122" fmla="*/ 1223963 h 3000375"/>
              <a:gd name="connsiteX123" fmla="*/ 4129088 w 5348300"/>
              <a:gd name="connsiteY123" fmla="*/ 1219200 h 3000375"/>
              <a:gd name="connsiteX124" fmla="*/ 4143375 w 5348300"/>
              <a:gd name="connsiteY124" fmla="*/ 1214438 h 3000375"/>
              <a:gd name="connsiteX125" fmla="*/ 4191000 w 5348300"/>
              <a:gd name="connsiteY125" fmla="*/ 1209675 h 3000375"/>
              <a:gd name="connsiteX126" fmla="*/ 4224338 w 5348300"/>
              <a:gd name="connsiteY126" fmla="*/ 1200150 h 3000375"/>
              <a:gd name="connsiteX127" fmla="*/ 4238625 w 5348300"/>
              <a:gd name="connsiteY127" fmla="*/ 1190625 h 3000375"/>
              <a:gd name="connsiteX128" fmla="*/ 4248150 w 5348300"/>
              <a:gd name="connsiteY128" fmla="*/ 1176338 h 3000375"/>
              <a:gd name="connsiteX129" fmla="*/ 4252913 w 5348300"/>
              <a:gd name="connsiteY129" fmla="*/ 1162050 h 3000375"/>
              <a:gd name="connsiteX130" fmla="*/ 4271963 w 5348300"/>
              <a:gd name="connsiteY130" fmla="*/ 1143000 h 3000375"/>
              <a:gd name="connsiteX131" fmla="*/ 4286250 w 5348300"/>
              <a:gd name="connsiteY131" fmla="*/ 1138238 h 3000375"/>
              <a:gd name="connsiteX132" fmla="*/ 4305300 w 5348300"/>
              <a:gd name="connsiteY132" fmla="*/ 1123950 h 3000375"/>
              <a:gd name="connsiteX133" fmla="*/ 4333875 w 5348300"/>
              <a:gd name="connsiteY133" fmla="*/ 1095375 h 3000375"/>
              <a:gd name="connsiteX134" fmla="*/ 4338638 w 5348300"/>
              <a:gd name="connsiteY134" fmla="*/ 1081088 h 3000375"/>
              <a:gd name="connsiteX135" fmla="*/ 4367213 w 5348300"/>
              <a:gd name="connsiteY135" fmla="*/ 1042988 h 3000375"/>
              <a:gd name="connsiteX136" fmla="*/ 4381500 w 5348300"/>
              <a:gd name="connsiteY136" fmla="*/ 1028700 h 3000375"/>
              <a:gd name="connsiteX137" fmla="*/ 4410075 w 5348300"/>
              <a:gd name="connsiteY137" fmla="*/ 1009650 h 3000375"/>
              <a:gd name="connsiteX138" fmla="*/ 4433888 w 5348300"/>
              <a:gd name="connsiteY138" fmla="*/ 990600 h 3000375"/>
              <a:gd name="connsiteX139" fmla="*/ 4462463 w 5348300"/>
              <a:gd name="connsiteY139" fmla="*/ 971550 h 3000375"/>
              <a:gd name="connsiteX140" fmla="*/ 4519613 w 5348300"/>
              <a:gd name="connsiteY140" fmla="*/ 919163 h 3000375"/>
              <a:gd name="connsiteX141" fmla="*/ 4538663 w 5348300"/>
              <a:gd name="connsiteY141" fmla="*/ 900113 h 3000375"/>
              <a:gd name="connsiteX142" fmla="*/ 4576763 w 5348300"/>
              <a:gd name="connsiteY142" fmla="*/ 871538 h 3000375"/>
              <a:gd name="connsiteX143" fmla="*/ 4605338 w 5348300"/>
              <a:gd name="connsiteY143" fmla="*/ 847725 h 3000375"/>
              <a:gd name="connsiteX144" fmla="*/ 4643438 w 5348300"/>
              <a:gd name="connsiteY144" fmla="*/ 804863 h 3000375"/>
              <a:gd name="connsiteX145" fmla="*/ 4643438 w 5348300"/>
              <a:gd name="connsiteY145" fmla="*/ 804863 h 3000375"/>
              <a:gd name="connsiteX146" fmla="*/ 4657725 w 5348300"/>
              <a:gd name="connsiteY146" fmla="*/ 785813 h 3000375"/>
              <a:gd name="connsiteX147" fmla="*/ 4710113 w 5348300"/>
              <a:gd name="connsiteY147" fmla="*/ 738188 h 3000375"/>
              <a:gd name="connsiteX148" fmla="*/ 4738688 w 5348300"/>
              <a:gd name="connsiteY148" fmla="*/ 700088 h 3000375"/>
              <a:gd name="connsiteX149" fmla="*/ 4748213 w 5348300"/>
              <a:gd name="connsiteY149" fmla="*/ 685800 h 3000375"/>
              <a:gd name="connsiteX150" fmla="*/ 4776788 w 5348300"/>
              <a:gd name="connsiteY150" fmla="*/ 676275 h 3000375"/>
              <a:gd name="connsiteX151" fmla="*/ 4791075 w 5348300"/>
              <a:gd name="connsiteY151" fmla="*/ 671513 h 3000375"/>
              <a:gd name="connsiteX152" fmla="*/ 4814888 w 5348300"/>
              <a:gd name="connsiteY152" fmla="*/ 657225 h 3000375"/>
              <a:gd name="connsiteX153" fmla="*/ 4833938 w 5348300"/>
              <a:gd name="connsiteY153" fmla="*/ 647700 h 3000375"/>
              <a:gd name="connsiteX154" fmla="*/ 4848225 w 5348300"/>
              <a:gd name="connsiteY154" fmla="*/ 638175 h 3000375"/>
              <a:gd name="connsiteX155" fmla="*/ 4862513 w 5348300"/>
              <a:gd name="connsiteY155" fmla="*/ 633413 h 3000375"/>
              <a:gd name="connsiteX156" fmla="*/ 4881563 w 5348300"/>
              <a:gd name="connsiteY156" fmla="*/ 623888 h 3000375"/>
              <a:gd name="connsiteX157" fmla="*/ 4872038 w 5348300"/>
              <a:gd name="connsiteY157" fmla="*/ 609600 h 3000375"/>
              <a:gd name="connsiteX158" fmla="*/ 4857750 w 5348300"/>
              <a:gd name="connsiteY158" fmla="*/ 600075 h 3000375"/>
              <a:gd name="connsiteX159" fmla="*/ 4862513 w 5348300"/>
              <a:gd name="connsiteY159" fmla="*/ 585788 h 3000375"/>
              <a:gd name="connsiteX160" fmla="*/ 4886325 w 5348300"/>
              <a:gd name="connsiteY160" fmla="*/ 581025 h 3000375"/>
              <a:gd name="connsiteX161" fmla="*/ 4900613 w 5348300"/>
              <a:gd name="connsiteY161" fmla="*/ 576263 h 3000375"/>
              <a:gd name="connsiteX162" fmla="*/ 4919663 w 5348300"/>
              <a:gd name="connsiteY162" fmla="*/ 533400 h 3000375"/>
              <a:gd name="connsiteX163" fmla="*/ 4943475 w 5348300"/>
              <a:gd name="connsiteY163" fmla="*/ 519113 h 3000375"/>
              <a:gd name="connsiteX164" fmla="*/ 4962525 w 5348300"/>
              <a:gd name="connsiteY164" fmla="*/ 500063 h 3000375"/>
              <a:gd name="connsiteX165" fmla="*/ 4995863 w 5348300"/>
              <a:gd name="connsiteY165" fmla="*/ 476250 h 3000375"/>
              <a:gd name="connsiteX166" fmla="*/ 5024438 w 5348300"/>
              <a:gd name="connsiteY166" fmla="*/ 447675 h 3000375"/>
              <a:gd name="connsiteX167" fmla="*/ 5038725 w 5348300"/>
              <a:gd name="connsiteY167" fmla="*/ 433388 h 3000375"/>
              <a:gd name="connsiteX168" fmla="*/ 5048250 w 5348300"/>
              <a:gd name="connsiteY168" fmla="*/ 414338 h 3000375"/>
              <a:gd name="connsiteX169" fmla="*/ 5057775 w 5348300"/>
              <a:gd name="connsiteY169" fmla="*/ 390525 h 3000375"/>
              <a:gd name="connsiteX170" fmla="*/ 5067300 w 5348300"/>
              <a:gd name="connsiteY170" fmla="*/ 376238 h 3000375"/>
              <a:gd name="connsiteX171" fmla="*/ 5072063 w 5348300"/>
              <a:gd name="connsiteY171" fmla="*/ 361950 h 3000375"/>
              <a:gd name="connsiteX172" fmla="*/ 5086350 w 5348300"/>
              <a:gd name="connsiteY172" fmla="*/ 347663 h 3000375"/>
              <a:gd name="connsiteX173" fmla="*/ 5095875 w 5348300"/>
              <a:gd name="connsiteY173" fmla="*/ 333375 h 3000375"/>
              <a:gd name="connsiteX174" fmla="*/ 5129213 w 5348300"/>
              <a:gd name="connsiteY174" fmla="*/ 314325 h 3000375"/>
              <a:gd name="connsiteX175" fmla="*/ 5157788 w 5348300"/>
              <a:gd name="connsiteY175" fmla="*/ 300038 h 3000375"/>
              <a:gd name="connsiteX176" fmla="*/ 5172075 w 5348300"/>
              <a:gd name="connsiteY176" fmla="*/ 285750 h 3000375"/>
              <a:gd name="connsiteX177" fmla="*/ 5191125 w 5348300"/>
              <a:gd name="connsiteY177" fmla="*/ 271463 h 3000375"/>
              <a:gd name="connsiteX178" fmla="*/ 5219700 w 5348300"/>
              <a:gd name="connsiteY178" fmla="*/ 242888 h 3000375"/>
              <a:gd name="connsiteX179" fmla="*/ 5229225 w 5348300"/>
              <a:gd name="connsiteY179" fmla="*/ 228600 h 3000375"/>
              <a:gd name="connsiteX180" fmla="*/ 5238750 w 5348300"/>
              <a:gd name="connsiteY180" fmla="*/ 185738 h 3000375"/>
              <a:gd name="connsiteX181" fmla="*/ 5253038 w 5348300"/>
              <a:gd name="connsiteY181" fmla="*/ 142875 h 3000375"/>
              <a:gd name="connsiteX182" fmla="*/ 5257800 w 5348300"/>
              <a:gd name="connsiteY182" fmla="*/ 128588 h 3000375"/>
              <a:gd name="connsiteX183" fmla="*/ 5267325 w 5348300"/>
              <a:gd name="connsiteY183" fmla="*/ 85725 h 3000375"/>
              <a:gd name="connsiteX184" fmla="*/ 5324475 w 5348300"/>
              <a:gd name="connsiteY184" fmla="*/ 19050 h 3000375"/>
              <a:gd name="connsiteX185" fmla="*/ 5343525 w 5348300"/>
              <a:gd name="connsiteY185" fmla="*/ 0 h 3000375"/>
              <a:gd name="connsiteX186" fmla="*/ 5348288 w 5348300"/>
              <a:gd name="connsiteY18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48050 w 5348300"/>
              <a:gd name="connsiteY107" fmla="*/ 1504950 h 3000375"/>
              <a:gd name="connsiteX108" fmla="*/ 3467100 w 5348300"/>
              <a:gd name="connsiteY108" fmla="*/ 1500188 h 3000375"/>
              <a:gd name="connsiteX109" fmla="*/ 3543300 w 5348300"/>
              <a:gd name="connsiteY109" fmla="*/ 1490663 h 3000375"/>
              <a:gd name="connsiteX110" fmla="*/ 3562350 w 5348300"/>
              <a:gd name="connsiteY110" fmla="*/ 1485900 h 3000375"/>
              <a:gd name="connsiteX111" fmla="*/ 3576638 w 5348300"/>
              <a:gd name="connsiteY111" fmla="*/ 1476375 h 3000375"/>
              <a:gd name="connsiteX112" fmla="*/ 3590925 w 5348300"/>
              <a:gd name="connsiteY112" fmla="*/ 1471613 h 3000375"/>
              <a:gd name="connsiteX113" fmla="*/ 3624263 w 5348300"/>
              <a:gd name="connsiteY113" fmla="*/ 1452563 h 3000375"/>
              <a:gd name="connsiteX114" fmla="*/ 3652838 w 5348300"/>
              <a:gd name="connsiteY114" fmla="*/ 1443038 h 3000375"/>
              <a:gd name="connsiteX115" fmla="*/ 3686175 w 5348300"/>
              <a:gd name="connsiteY115" fmla="*/ 1433513 h 3000375"/>
              <a:gd name="connsiteX116" fmla="*/ 3729038 w 5348300"/>
              <a:gd name="connsiteY116" fmla="*/ 1414463 h 3000375"/>
              <a:gd name="connsiteX117" fmla="*/ 3767138 w 5348300"/>
              <a:gd name="connsiteY117" fmla="*/ 1395413 h 3000375"/>
              <a:gd name="connsiteX118" fmla="*/ 3800475 w 5348300"/>
              <a:gd name="connsiteY118" fmla="*/ 1381125 h 3000375"/>
              <a:gd name="connsiteX119" fmla="*/ 3871913 w 5348300"/>
              <a:gd name="connsiteY119" fmla="*/ 1352550 h 3000375"/>
              <a:gd name="connsiteX120" fmla="*/ 4086225 w 5348300"/>
              <a:gd name="connsiteY120" fmla="*/ 1228725 h 3000375"/>
              <a:gd name="connsiteX121" fmla="*/ 4110038 w 5348300"/>
              <a:gd name="connsiteY121" fmla="*/ 1223963 h 3000375"/>
              <a:gd name="connsiteX122" fmla="*/ 4129088 w 5348300"/>
              <a:gd name="connsiteY122" fmla="*/ 1219200 h 3000375"/>
              <a:gd name="connsiteX123" fmla="*/ 4143375 w 5348300"/>
              <a:gd name="connsiteY123" fmla="*/ 1214438 h 3000375"/>
              <a:gd name="connsiteX124" fmla="*/ 4191000 w 5348300"/>
              <a:gd name="connsiteY124" fmla="*/ 1209675 h 3000375"/>
              <a:gd name="connsiteX125" fmla="*/ 4224338 w 5348300"/>
              <a:gd name="connsiteY125" fmla="*/ 1200150 h 3000375"/>
              <a:gd name="connsiteX126" fmla="*/ 4238625 w 5348300"/>
              <a:gd name="connsiteY126" fmla="*/ 1190625 h 3000375"/>
              <a:gd name="connsiteX127" fmla="*/ 4248150 w 5348300"/>
              <a:gd name="connsiteY127" fmla="*/ 1176338 h 3000375"/>
              <a:gd name="connsiteX128" fmla="*/ 4252913 w 5348300"/>
              <a:gd name="connsiteY128" fmla="*/ 1162050 h 3000375"/>
              <a:gd name="connsiteX129" fmla="*/ 4271963 w 5348300"/>
              <a:gd name="connsiteY129" fmla="*/ 1143000 h 3000375"/>
              <a:gd name="connsiteX130" fmla="*/ 4286250 w 5348300"/>
              <a:gd name="connsiteY130" fmla="*/ 1138238 h 3000375"/>
              <a:gd name="connsiteX131" fmla="*/ 4305300 w 5348300"/>
              <a:gd name="connsiteY131" fmla="*/ 1123950 h 3000375"/>
              <a:gd name="connsiteX132" fmla="*/ 4333875 w 5348300"/>
              <a:gd name="connsiteY132" fmla="*/ 1095375 h 3000375"/>
              <a:gd name="connsiteX133" fmla="*/ 4338638 w 5348300"/>
              <a:gd name="connsiteY133" fmla="*/ 1081088 h 3000375"/>
              <a:gd name="connsiteX134" fmla="*/ 4367213 w 5348300"/>
              <a:gd name="connsiteY134" fmla="*/ 1042988 h 3000375"/>
              <a:gd name="connsiteX135" fmla="*/ 4381500 w 5348300"/>
              <a:gd name="connsiteY135" fmla="*/ 1028700 h 3000375"/>
              <a:gd name="connsiteX136" fmla="*/ 4410075 w 5348300"/>
              <a:gd name="connsiteY136" fmla="*/ 1009650 h 3000375"/>
              <a:gd name="connsiteX137" fmla="*/ 4433888 w 5348300"/>
              <a:gd name="connsiteY137" fmla="*/ 990600 h 3000375"/>
              <a:gd name="connsiteX138" fmla="*/ 4462463 w 5348300"/>
              <a:gd name="connsiteY138" fmla="*/ 971550 h 3000375"/>
              <a:gd name="connsiteX139" fmla="*/ 4519613 w 5348300"/>
              <a:gd name="connsiteY139" fmla="*/ 919163 h 3000375"/>
              <a:gd name="connsiteX140" fmla="*/ 4538663 w 5348300"/>
              <a:gd name="connsiteY140" fmla="*/ 900113 h 3000375"/>
              <a:gd name="connsiteX141" fmla="*/ 4576763 w 5348300"/>
              <a:gd name="connsiteY141" fmla="*/ 871538 h 3000375"/>
              <a:gd name="connsiteX142" fmla="*/ 4605338 w 5348300"/>
              <a:gd name="connsiteY142" fmla="*/ 847725 h 3000375"/>
              <a:gd name="connsiteX143" fmla="*/ 4643438 w 5348300"/>
              <a:gd name="connsiteY143" fmla="*/ 804863 h 3000375"/>
              <a:gd name="connsiteX144" fmla="*/ 4643438 w 5348300"/>
              <a:gd name="connsiteY144" fmla="*/ 804863 h 3000375"/>
              <a:gd name="connsiteX145" fmla="*/ 4657725 w 5348300"/>
              <a:gd name="connsiteY145" fmla="*/ 785813 h 3000375"/>
              <a:gd name="connsiteX146" fmla="*/ 4710113 w 5348300"/>
              <a:gd name="connsiteY146" fmla="*/ 738188 h 3000375"/>
              <a:gd name="connsiteX147" fmla="*/ 4738688 w 5348300"/>
              <a:gd name="connsiteY147" fmla="*/ 700088 h 3000375"/>
              <a:gd name="connsiteX148" fmla="*/ 4748213 w 5348300"/>
              <a:gd name="connsiteY148" fmla="*/ 685800 h 3000375"/>
              <a:gd name="connsiteX149" fmla="*/ 4776788 w 5348300"/>
              <a:gd name="connsiteY149" fmla="*/ 676275 h 3000375"/>
              <a:gd name="connsiteX150" fmla="*/ 4791075 w 5348300"/>
              <a:gd name="connsiteY150" fmla="*/ 671513 h 3000375"/>
              <a:gd name="connsiteX151" fmla="*/ 4814888 w 5348300"/>
              <a:gd name="connsiteY151" fmla="*/ 657225 h 3000375"/>
              <a:gd name="connsiteX152" fmla="*/ 4833938 w 5348300"/>
              <a:gd name="connsiteY152" fmla="*/ 647700 h 3000375"/>
              <a:gd name="connsiteX153" fmla="*/ 4848225 w 5348300"/>
              <a:gd name="connsiteY153" fmla="*/ 638175 h 3000375"/>
              <a:gd name="connsiteX154" fmla="*/ 4862513 w 5348300"/>
              <a:gd name="connsiteY154" fmla="*/ 633413 h 3000375"/>
              <a:gd name="connsiteX155" fmla="*/ 4881563 w 5348300"/>
              <a:gd name="connsiteY155" fmla="*/ 623888 h 3000375"/>
              <a:gd name="connsiteX156" fmla="*/ 4872038 w 5348300"/>
              <a:gd name="connsiteY156" fmla="*/ 609600 h 3000375"/>
              <a:gd name="connsiteX157" fmla="*/ 4857750 w 5348300"/>
              <a:gd name="connsiteY157" fmla="*/ 600075 h 3000375"/>
              <a:gd name="connsiteX158" fmla="*/ 4862513 w 5348300"/>
              <a:gd name="connsiteY158" fmla="*/ 585788 h 3000375"/>
              <a:gd name="connsiteX159" fmla="*/ 4886325 w 5348300"/>
              <a:gd name="connsiteY159" fmla="*/ 581025 h 3000375"/>
              <a:gd name="connsiteX160" fmla="*/ 4900613 w 5348300"/>
              <a:gd name="connsiteY160" fmla="*/ 576263 h 3000375"/>
              <a:gd name="connsiteX161" fmla="*/ 4919663 w 5348300"/>
              <a:gd name="connsiteY161" fmla="*/ 533400 h 3000375"/>
              <a:gd name="connsiteX162" fmla="*/ 4943475 w 5348300"/>
              <a:gd name="connsiteY162" fmla="*/ 519113 h 3000375"/>
              <a:gd name="connsiteX163" fmla="*/ 4962525 w 5348300"/>
              <a:gd name="connsiteY163" fmla="*/ 500063 h 3000375"/>
              <a:gd name="connsiteX164" fmla="*/ 4995863 w 5348300"/>
              <a:gd name="connsiteY164" fmla="*/ 476250 h 3000375"/>
              <a:gd name="connsiteX165" fmla="*/ 5024438 w 5348300"/>
              <a:gd name="connsiteY165" fmla="*/ 447675 h 3000375"/>
              <a:gd name="connsiteX166" fmla="*/ 5038725 w 5348300"/>
              <a:gd name="connsiteY166" fmla="*/ 433388 h 3000375"/>
              <a:gd name="connsiteX167" fmla="*/ 5048250 w 5348300"/>
              <a:gd name="connsiteY167" fmla="*/ 414338 h 3000375"/>
              <a:gd name="connsiteX168" fmla="*/ 5057775 w 5348300"/>
              <a:gd name="connsiteY168" fmla="*/ 390525 h 3000375"/>
              <a:gd name="connsiteX169" fmla="*/ 5067300 w 5348300"/>
              <a:gd name="connsiteY169" fmla="*/ 376238 h 3000375"/>
              <a:gd name="connsiteX170" fmla="*/ 5072063 w 5348300"/>
              <a:gd name="connsiteY170" fmla="*/ 361950 h 3000375"/>
              <a:gd name="connsiteX171" fmla="*/ 5086350 w 5348300"/>
              <a:gd name="connsiteY171" fmla="*/ 347663 h 3000375"/>
              <a:gd name="connsiteX172" fmla="*/ 5095875 w 5348300"/>
              <a:gd name="connsiteY172" fmla="*/ 333375 h 3000375"/>
              <a:gd name="connsiteX173" fmla="*/ 5129213 w 5348300"/>
              <a:gd name="connsiteY173" fmla="*/ 314325 h 3000375"/>
              <a:gd name="connsiteX174" fmla="*/ 5157788 w 5348300"/>
              <a:gd name="connsiteY174" fmla="*/ 300038 h 3000375"/>
              <a:gd name="connsiteX175" fmla="*/ 5172075 w 5348300"/>
              <a:gd name="connsiteY175" fmla="*/ 285750 h 3000375"/>
              <a:gd name="connsiteX176" fmla="*/ 5191125 w 5348300"/>
              <a:gd name="connsiteY176" fmla="*/ 271463 h 3000375"/>
              <a:gd name="connsiteX177" fmla="*/ 5219700 w 5348300"/>
              <a:gd name="connsiteY177" fmla="*/ 242888 h 3000375"/>
              <a:gd name="connsiteX178" fmla="*/ 5229225 w 5348300"/>
              <a:gd name="connsiteY178" fmla="*/ 228600 h 3000375"/>
              <a:gd name="connsiteX179" fmla="*/ 5238750 w 5348300"/>
              <a:gd name="connsiteY179" fmla="*/ 185738 h 3000375"/>
              <a:gd name="connsiteX180" fmla="*/ 5253038 w 5348300"/>
              <a:gd name="connsiteY180" fmla="*/ 142875 h 3000375"/>
              <a:gd name="connsiteX181" fmla="*/ 5257800 w 5348300"/>
              <a:gd name="connsiteY181" fmla="*/ 128588 h 3000375"/>
              <a:gd name="connsiteX182" fmla="*/ 5267325 w 5348300"/>
              <a:gd name="connsiteY182" fmla="*/ 85725 h 3000375"/>
              <a:gd name="connsiteX183" fmla="*/ 5324475 w 5348300"/>
              <a:gd name="connsiteY183" fmla="*/ 19050 h 3000375"/>
              <a:gd name="connsiteX184" fmla="*/ 5343525 w 5348300"/>
              <a:gd name="connsiteY184" fmla="*/ 0 h 3000375"/>
              <a:gd name="connsiteX185" fmla="*/ 5348288 w 5348300"/>
              <a:gd name="connsiteY18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43300 w 5348300"/>
              <a:gd name="connsiteY108" fmla="*/ 1490663 h 3000375"/>
              <a:gd name="connsiteX109" fmla="*/ 3562350 w 5348300"/>
              <a:gd name="connsiteY109" fmla="*/ 1485900 h 3000375"/>
              <a:gd name="connsiteX110" fmla="*/ 3576638 w 5348300"/>
              <a:gd name="connsiteY110" fmla="*/ 1476375 h 3000375"/>
              <a:gd name="connsiteX111" fmla="*/ 3590925 w 5348300"/>
              <a:gd name="connsiteY111" fmla="*/ 1471613 h 3000375"/>
              <a:gd name="connsiteX112" fmla="*/ 3624263 w 5348300"/>
              <a:gd name="connsiteY112" fmla="*/ 1452563 h 3000375"/>
              <a:gd name="connsiteX113" fmla="*/ 3652838 w 5348300"/>
              <a:gd name="connsiteY113" fmla="*/ 1443038 h 3000375"/>
              <a:gd name="connsiteX114" fmla="*/ 3686175 w 5348300"/>
              <a:gd name="connsiteY114" fmla="*/ 1433513 h 3000375"/>
              <a:gd name="connsiteX115" fmla="*/ 3729038 w 5348300"/>
              <a:gd name="connsiteY115" fmla="*/ 1414463 h 3000375"/>
              <a:gd name="connsiteX116" fmla="*/ 3767138 w 5348300"/>
              <a:gd name="connsiteY116" fmla="*/ 1395413 h 3000375"/>
              <a:gd name="connsiteX117" fmla="*/ 3800475 w 5348300"/>
              <a:gd name="connsiteY117" fmla="*/ 1381125 h 3000375"/>
              <a:gd name="connsiteX118" fmla="*/ 3871913 w 5348300"/>
              <a:gd name="connsiteY118" fmla="*/ 1352550 h 3000375"/>
              <a:gd name="connsiteX119" fmla="*/ 4086225 w 5348300"/>
              <a:gd name="connsiteY119" fmla="*/ 1228725 h 3000375"/>
              <a:gd name="connsiteX120" fmla="*/ 4110038 w 5348300"/>
              <a:gd name="connsiteY120" fmla="*/ 1223963 h 3000375"/>
              <a:gd name="connsiteX121" fmla="*/ 4129088 w 5348300"/>
              <a:gd name="connsiteY121" fmla="*/ 1219200 h 3000375"/>
              <a:gd name="connsiteX122" fmla="*/ 4143375 w 5348300"/>
              <a:gd name="connsiteY122" fmla="*/ 1214438 h 3000375"/>
              <a:gd name="connsiteX123" fmla="*/ 4191000 w 5348300"/>
              <a:gd name="connsiteY123" fmla="*/ 1209675 h 3000375"/>
              <a:gd name="connsiteX124" fmla="*/ 4224338 w 5348300"/>
              <a:gd name="connsiteY124" fmla="*/ 1200150 h 3000375"/>
              <a:gd name="connsiteX125" fmla="*/ 4238625 w 5348300"/>
              <a:gd name="connsiteY125" fmla="*/ 1190625 h 3000375"/>
              <a:gd name="connsiteX126" fmla="*/ 4248150 w 5348300"/>
              <a:gd name="connsiteY126" fmla="*/ 1176338 h 3000375"/>
              <a:gd name="connsiteX127" fmla="*/ 4252913 w 5348300"/>
              <a:gd name="connsiteY127" fmla="*/ 1162050 h 3000375"/>
              <a:gd name="connsiteX128" fmla="*/ 4271963 w 5348300"/>
              <a:gd name="connsiteY128" fmla="*/ 1143000 h 3000375"/>
              <a:gd name="connsiteX129" fmla="*/ 4286250 w 5348300"/>
              <a:gd name="connsiteY129" fmla="*/ 1138238 h 3000375"/>
              <a:gd name="connsiteX130" fmla="*/ 4305300 w 5348300"/>
              <a:gd name="connsiteY130" fmla="*/ 1123950 h 3000375"/>
              <a:gd name="connsiteX131" fmla="*/ 4333875 w 5348300"/>
              <a:gd name="connsiteY131" fmla="*/ 1095375 h 3000375"/>
              <a:gd name="connsiteX132" fmla="*/ 4338638 w 5348300"/>
              <a:gd name="connsiteY132" fmla="*/ 1081088 h 3000375"/>
              <a:gd name="connsiteX133" fmla="*/ 4367213 w 5348300"/>
              <a:gd name="connsiteY133" fmla="*/ 1042988 h 3000375"/>
              <a:gd name="connsiteX134" fmla="*/ 4381500 w 5348300"/>
              <a:gd name="connsiteY134" fmla="*/ 1028700 h 3000375"/>
              <a:gd name="connsiteX135" fmla="*/ 4410075 w 5348300"/>
              <a:gd name="connsiteY135" fmla="*/ 1009650 h 3000375"/>
              <a:gd name="connsiteX136" fmla="*/ 4433888 w 5348300"/>
              <a:gd name="connsiteY136" fmla="*/ 990600 h 3000375"/>
              <a:gd name="connsiteX137" fmla="*/ 4462463 w 5348300"/>
              <a:gd name="connsiteY137" fmla="*/ 971550 h 3000375"/>
              <a:gd name="connsiteX138" fmla="*/ 4519613 w 5348300"/>
              <a:gd name="connsiteY138" fmla="*/ 919163 h 3000375"/>
              <a:gd name="connsiteX139" fmla="*/ 4538663 w 5348300"/>
              <a:gd name="connsiteY139" fmla="*/ 900113 h 3000375"/>
              <a:gd name="connsiteX140" fmla="*/ 4576763 w 5348300"/>
              <a:gd name="connsiteY140" fmla="*/ 871538 h 3000375"/>
              <a:gd name="connsiteX141" fmla="*/ 4605338 w 5348300"/>
              <a:gd name="connsiteY141" fmla="*/ 847725 h 3000375"/>
              <a:gd name="connsiteX142" fmla="*/ 4643438 w 5348300"/>
              <a:gd name="connsiteY142" fmla="*/ 804863 h 3000375"/>
              <a:gd name="connsiteX143" fmla="*/ 4643438 w 5348300"/>
              <a:gd name="connsiteY143" fmla="*/ 804863 h 3000375"/>
              <a:gd name="connsiteX144" fmla="*/ 4657725 w 5348300"/>
              <a:gd name="connsiteY144" fmla="*/ 785813 h 3000375"/>
              <a:gd name="connsiteX145" fmla="*/ 4710113 w 5348300"/>
              <a:gd name="connsiteY145" fmla="*/ 738188 h 3000375"/>
              <a:gd name="connsiteX146" fmla="*/ 4738688 w 5348300"/>
              <a:gd name="connsiteY146" fmla="*/ 700088 h 3000375"/>
              <a:gd name="connsiteX147" fmla="*/ 4748213 w 5348300"/>
              <a:gd name="connsiteY147" fmla="*/ 685800 h 3000375"/>
              <a:gd name="connsiteX148" fmla="*/ 4776788 w 5348300"/>
              <a:gd name="connsiteY148" fmla="*/ 676275 h 3000375"/>
              <a:gd name="connsiteX149" fmla="*/ 4791075 w 5348300"/>
              <a:gd name="connsiteY149" fmla="*/ 671513 h 3000375"/>
              <a:gd name="connsiteX150" fmla="*/ 4814888 w 5348300"/>
              <a:gd name="connsiteY150" fmla="*/ 657225 h 3000375"/>
              <a:gd name="connsiteX151" fmla="*/ 4833938 w 5348300"/>
              <a:gd name="connsiteY151" fmla="*/ 647700 h 3000375"/>
              <a:gd name="connsiteX152" fmla="*/ 4848225 w 5348300"/>
              <a:gd name="connsiteY152" fmla="*/ 638175 h 3000375"/>
              <a:gd name="connsiteX153" fmla="*/ 4862513 w 5348300"/>
              <a:gd name="connsiteY153" fmla="*/ 633413 h 3000375"/>
              <a:gd name="connsiteX154" fmla="*/ 4881563 w 5348300"/>
              <a:gd name="connsiteY154" fmla="*/ 623888 h 3000375"/>
              <a:gd name="connsiteX155" fmla="*/ 4872038 w 5348300"/>
              <a:gd name="connsiteY155" fmla="*/ 609600 h 3000375"/>
              <a:gd name="connsiteX156" fmla="*/ 4857750 w 5348300"/>
              <a:gd name="connsiteY156" fmla="*/ 600075 h 3000375"/>
              <a:gd name="connsiteX157" fmla="*/ 4862513 w 5348300"/>
              <a:gd name="connsiteY157" fmla="*/ 585788 h 3000375"/>
              <a:gd name="connsiteX158" fmla="*/ 4886325 w 5348300"/>
              <a:gd name="connsiteY158" fmla="*/ 581025 h 3000375"/>
              <a:gd name="connsiteX159" fmla="*/ 4900613 w 5348300"/>
              <a:gd name="connsiteY159" fmla="*/ 576263 h 3000375"/>
              <a:gd name="connsiteX160" fmla="*/ 4919663 w 5348300"/>
              <a:gd name="connsiteY160" fmla="*/ 533400 h 3000375"/>
              <a:gd name="connsiteX161" fmla="*/ 4943475 w 5348300"/>
              <a:gd name="connsiteY161" fmla="*/ 519113 h 3000375"/>
              <a:gd name="connsiteX162" fmla="*/ 4962525 w 5348300"/>
              <a:gd name="connsiteY162" fmla="*/ 500063 h 3000375"/>
              <a:gd name="connsiteX163" fmla="*/ 4995863 w 5348300"/>
              <a:gd name="connsiteY163" fmla="*/ 476250 h 3000375"/>
              <a:gd name="connsiteX164" fmla="*/ 5024438 w 5348300"/>
              <a:gd name="connsiteY164" fmla="*/ 447675 h 3000375"/>
              <a:gd name="connsiteX165" fmla="*/ 5038725 w 5348300"/>
              <a:gd name="connsiteY165" fmla="*/ 433388 h 3000375"/>
              <a:gd name="connsiteX166" fmla="*/ 5048250 w 5348300"/>
              <a:gd name="connsiteY166" fmla="*/ 414338 h 3000375"/>
              <a:gd name="connsiteX167" fmla="*/ 5057775 w 5348300"/>
              <a:gd name="connsiteY167" fmla="*/ 390525 h 3000375"/>
              <a:gd name="connsiteX168" fmla="*/ 5067300 w 5348300"/>
              <a:gd name="connsiteY168" fmla="*/ 376238 h 3000375"/>
              <a:gd name="connsiteX169" fmla="*/ 5072063 w 5348300"/>
              <a:gd name="connsiteY169" fmla="*/ 361950 h 3000375"/>
              <a:gd name="connsiteX170" fmla="*/ 5086350 w 5348300"/>
              <a:gd name="connsiteY170" fmla="*/ 347663 h 3000375"/>
              <a:gd name="connsiteX171" fmla="*/ 5095875 w 5348300"/>
              <a:gd name="connsiteY171" fmla="*/ 333375 h 3000375"/>
              <a:gd name="connsiteX172" fmla="*/ 5129213 w 5348300"/>
              <a:gd name="connsiteY172" fmla="*/ 314325 h 3000375"/>
              <a:gd name="connsiteX173" fmla="*/ 5157788 w 5348300"/>
              <a:gd name="connsiteY173" fmla="*/ 300038 h 3000375"/>
              <a:gd name="connsiteX174" fmla="*/ 5172075 w 5348300"/>
              <a:gd name="connsiteY174" fmla="*/ 285750 h 3000375"/>
              <a:gd name="connsiteX175" fmla="*/ 5191125 w 5348300"/>
              <a:gd name="connsiteY175" fmla="*/ 271463 h 3000375"/>
              <a:gd name="connsiteX176" fmla="*/ 5219700 w 5348300"/>
              <a:gd name="connsiteY176" fmla="*/ 242888 h 3000375"/>
              <a:gd name="connsiteX177" fmla="*/ 5229225 w 5348300"/>
              <a:gd name="connsiteY177" fmla="*/ 228600 h 3000375"/>
              <a:gd name="connsiteX178" fmla="*/ 5238750 w 5348300"/>
              <a:gd name="connsiteY178" fmla="*/ 185738 h 3000375"/>
              <a:gd name="connsiteX179" fmla="*/ 5253038 w 5348300"/>
              <a:gd name="connsiteY179" fmla="*/ 142875 h 3000375"/>
              <a:gd name="connsiteX180" fmla="*/ 5257800 w 5348300"/>
              <a:gd name="connsiteY180" fmla="*/ 128588 h 3000375"/>
              <a:gd name="connsiteX181" fmla="*/ 5267325 w 5348300"/>
              <a:gd name="connsiteY181" fmla="*/ 85725 h 3000375"/>
              <a:gd name="connsiteX182" fmla="*/ 5324475 w 5348300"/>
              <a:gd name="connsiteY182" fmla="*/ 19050 h 3000375"/>
              <a:gd name="connsiteX183" fmla="*/ 5343525 w 5348300"/>
              <a:gd name="connsiteY183" fmla="*/ 0 h 3000375"/>
              <a:gd name="connsiteX184" fmla="*/ 5348288 w 5348300"/>
              <a:gd name="connsiteY18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43300 w 5348300"/>
              <a:gd name="connsiteY108" fmla="*/ 1490663 h 3000375"/>
              <a:gd name="connsiteX109" fmla="*/ 3576638 w 5348300"/>
              <a:gd name="connsiteY109" fmla="*/ 1476375 h 3000375"/>
              <a:gd name="connsiteX110" fmla="*/ 3590925 w 5348300"/>
              <a:gd name="connsiteY110" fmla="*/ 1471613 h 3000375"/>
              <a:gd name="connsiteX111" fmla="*/ 3624263 w 5348300"/>
              <a:gd name="connsiteY111" fmla="*/ 1452563 h 3000375"/>
              <a:gd name="connsiteX112" fmla="*/ 3652838 w 5348300"/>
              <a:gd name="connsiteY112" fmla="*/ 1443038 h 3000375"/>
              <a:gd name="connsiteX113" fmla="*/ 3686175 w 5348300"/>
              <a:gd name="connsiteY113" fmla="*/ 1433513 h 3000375"/>
              <a:gd name="connsiteX114" fmla="*/ 3729038 w 5348300"/>
              <a:gd name="connsiteY114" fmla="*/ 1414463 h 3000375"/>
              <a:gd name="connsiteX115" fmla="*/ 3767138 w 5348300"/>
              <a:gd name="connsiteY115" fmla="*/ 1395413 h 3000375"/>
              <a:gd name="connsiteX116" fmla="*/ 3800475 w 5348300"/>
              <a:gd name="connsiteY116" fmla="*/ 1381125 h 3000375"/>
              <a:gd name="connsiteX117" fmla="*/ 3871913 w 5348300"/>
              <a:gd name="connsiteY117" fmla="*/ 1352550 h 3000375"/>
              <a:gd name="connsiteX118" fmla="*/ 4086225 w 5348300"/>
              <a:gd name="connsiteY118" fmla="*/ 1228725 h 3000375"/>
              <a:gd name="connsiteX119" fmla="*/ 4110038 w 5348300"/>
              <a:gd name="connsiteY119" fmla="*/ 1223963 h 3000375"/>
              <a:gd name="connsiteX120" fmla="*/ 4129088 w 5348300"/>
              <a:gd name="connsiteY120" fmla="*/ 1219200 h 3000375"/>
              <a:gd name="connsiteX121" fmla="*/ 4143375 w 5348300"/>
              <a:gd name="connsiteY121" fmla="*/ 1214438 h 3000375"/>
              <a:gd name="connsiteX122" fmla="*/ 4191000 w 5348300"/>
              <a:gd name="connsiteY122" fmla="*/ 1209675 h 3000375"/>
              <a:gd name="connsiteX123" fmla="*/ 4224338 w 5348300"/>
              <a:gd name="connsiteY123" fmla="*/ 1200150 h 3000375"/>
              <a:gd name="connsiteX124" fmla="*/ 4238625 w 5348300"/>
              <a:gd name="connsiteY124" fmla="*/ 1190625 h 3000375"/>
              <a:gd name="connsiteX125" fmla="*/ 4248150 w 5348300"/>
              <a:gd name="connsiteY125" fmla="*/ 1176338 h 3000375"/>
              <a:gd name="connsiteX126" fmla="*/ 4252913 w 5348300"/>
              <a:gd name="connsiteY126" fmla="*/ 1162050 h 3000375"/>
              <a:gd name="connsiteX127" fmla="*/ 4271963 w 5348300"/>
              <a:gd name="connsiteY127" fmla="*/ 1143000 h 3000375"/>
              <a:gd name="connsiteX128" fmla="*/ 4286250 w 5348300"/>
              <a:gd name="connsiteY128" fmla="*/ 1138238 h 3000375"/>
              <a:gd name="connsiteX129" fmla="*/ 4305300 w 5348300"/>
              <a:gd name="connsiteY129" fmla="*/ 1123950 h 3000375"/>
              <a:gd name="connsiteX130" fmla="*/ 4333875 w 5348300"/>
              <a:gd name="connsiteY130" fmla="*/ 1095375 h 3000375"/>
              <a:gd name="connsiteX131" fmla="*/ 4338638 w 5348300"/>
              <a:gd name="connsiteY131" fmla="*/ 1081088 h 3000375"/>
              <a:gd name="connsiteX132" fmla="*/ 4367213 w 5348300"/>
              <a:gd name="connsiteY132" fmla="*/ 1042988 h 3000375"/>
              <a:gd name="connsiteX133" fmla="*/ 4381500 w 5348300"/>
              <a:gd name="connsiteY133" fmla="*/ 1028700 h 3000375"/>
              <a:gd name="connsiteX134" fmla="*/ 4410075 w 5348300"/>
              <a:gd name="connsiteY134" fmla="*/ 1009650 h 3000375"/>
              <a:gd name="connsiteX135" fmla="*/ 4433888 w 5348300"/>
              <a:gd name="connsiteY135" fmla="*/ 990600 h 3000375"/>
              <a:gd name="connsiteX136" fmla="*/ 4462463 w 5348300"/>
              <a:gd name="connsiteY136" fmla="*/ 971550 h 3000375"/>
              <a:gd name="connsiteX137" fmla="*/ 4519613 w 5348300"/>
              <a:gd name="connsiteY137" fmla="*/ 919163 h 3000375"/>
              <a:gd name="connsiteX138" fmla="*/ 4538663 w 5348300"/>
              <a:gd name="connsiteY138" fmla="*/ 900113 h 3000375"/>
              <a:gd name="connsiteX139" fmla="*/ 4576763 w 5348300"/>
              <a:gd name="connsiteY139" fmla="*/ 871538 h 3000375"/>
              <a:gd name="connsiteX140" fmla="*/ 4605338 w 5348300"/>
              <a:gd name="connsiteY140" fmla="*/ 847725 h 3000375"/>
              <a:gd name="connsiteX141" fmla="*/ 4643438 w 5348300"/>
              <a:gd name="connsiteY141" fmla="*/ 804863 h 3000375"/>
              <a:gd name="connsiteX142" fmla="*/ 4643438 w 5348300"/>
              <a:gd name="connsiteY142" fmla="*/ 804863 h 3000375"/>
              <a:gd name="connsiteX143" fmla="*/ 4657725 w 5348300"/>
              <a:gd name="connsiteY143" fmla="*/ 785813 h 3000375"/>
              <a:gd name="connsiteX144" fmla="*/ 4710113 w 5348300"/>
              <a:gd name="connsiteY144" fmla="*/ 738188 h 3000375"/>
              <a:gd name="connsiteX145" fmla="*/ 4738688 w 5348300"/>
              <a:gd name="connsiteY145" fmla="*/ 700088 h 3000375"/>
              <a:gd name="connsiteX146" fmla="*/ 4748213 w 5348300"/>
              <a:gd name="connsiteY146" fmla="*/ 685800 h 3000375"/>
              <a:gd name="connsiteX147" fmla="*/ 4776788 w 5348300"/>
              <a:gd name="connsiteY147" fmla="*/ 676275 h 3000375"/>
              <a:gd name="connsiteX148" fmla="*/ 4791075 w 5348300"/>
              <a:gd name="connsiteY148" fmla="*/ 671513 h 3000375"/>
              <a:gd name="connsiteX149" fmla="*/ 4814888 w 5348300"/>
              <a:gd name="connsiteY149" fmla="*/ 657225 h 3000375"/>
              <a:gd name="connsiteX150" fmla="*/ 4833938 w 5348300"/>
              <a:gd name="connsiteY150" fmla="*/ 647700 h 3000375"/>
              <a:gd name="connsiteX151" fmla="*/ 4848225 w 5348300"/>
              <a:gd name="connsiteY151" fmla="*/ 638175 h 3000375"/>
              <a:gd name="connsiteX152" fmla="*/ 4862513 w 5348300"/>
              <a:gd name="connsiteY152" fmla="*/ 633413 h 3000375"/>
              <a:gd name="connsiteX153" fmla="*/ 4881563 w 5348300"/>
              <a:gd name="connsiteY153" fmla="*/ 623888 h 3000375"/>
              <a:gd name="connsiteX154" fmla="*/ 4872038 w 5348300"/>
              <a:gd name="connsiteY154" fmla="*/ 609600 h 3000375"/>
              <a:gd name="connsiteX155" fmla="*/ 4857750 w 5348300"/>
              <a:gd name="connsiteY155" fmla="*/ 600075 h 3000375"/>
              <a:gd name="connsiteX156" fmla="*/ 4862513 w 5348300"/>
              <a:gd name="connsiteY156" fmla="*/ 585788 h 3000375"/>
              <a:gd name="connsiteX157" fmla="*/ 4886325 w 5348300"/>
              <a:gd name="connsiteY157" fmla="*/ 581025 h 3000375"/>
              <a:gd name="connsiteX158" fmla="*/ 4900613 w 5348300"/>
              <a:gd name="connsiteY158" fmla="*/ 576263 h 3000375"/>
              <a:gd name="connsiteX159" fmla="*/ 4919663 w 5348300"/>
              <a:gd name="connsiteY159" fmla="*/ 533400 h 3000375"/>
              <a:gd name="connsiteX160" fmla="*/ 4943475 w 5348300"/>
              <a:gd name="connsiteY160" fmla="*/ 519113 h 3000375"/>
              <a:gd name="connsiteX161" fmla="*/ 4962525 w 5348300"/>
              <a:gd name="connsiteY161" fmla="*/ 500063 h 3000375"/>
              <a:gd name="connsiteX162" fmla="*/ 4995863 w 5348300"/>
              <a:gd name="connsiteY162" fmla="*/ 476250 h 3000375"/>
              <a:gd name="connsiteX163" fmla="*/ 5024438 w 5348300"/>
              <a:gd name="connsiteY163" fmla="*/ 447675 h 3000375"/>
              <a:gd name="connsiteX164" fmla="*/ 5038725 w 5348300"/>
              <a:gd name="connsiteY164" fmla="*/ 433388 h 3000375"/>
              <a:gd name="connsiteX165" fmla="*/ 5048250 w 5348300"/>
              <a:gd name="connsiteY165" fmla="*/ 414338 h 3000375"/>
              <a:gd name="connsiteX166" fmla="*/ 5057775 w 5348300"/>
              <a:gd name="connsiteY166" fmla="*/ 390525 h 3000375"/>
              <a:gd name="connsiteX167" fmla="*/ 5067300 w 5348300"/>
              <a:gd name="connsiteY167" fmla="*/ 376238 h 3000375"/>
              <a:gd name="connsiteX168" fmla="*/ 5072063 w 5348300"/>
              <a:gd name="connsiteY168" fmla="*/ 361950 h 3000375"/>
              <a:gd name="connsiteX169" fmla="*/ 5086350 w 5348300"/>
              <a:gd name="connsiteY169" fmla="*/ 347663 h 3000375"/>
              <a:gd name="connsiteX170" fmla="*/ 5095875 w 5348300"/>
              <a:gd name="connsiteY170" fmla="*/ 333375 h 3000375"/>
              <a:gd name="connsiteX171" fmla="*/ 5129213 w 5348300"/>
              <a:gd name="connsiteY171" fmla="*/ 314325 h 3000375"/>
              <a:gd name="connsiteX172" fmla="*/ 5157788 w 5348300"/>
              <a:gd name="connsiteY172" fmla="*/ 300038 h 3000375"/>
              <a:gd name="connsiteX173" fmla="*/ 5172075 w 5348300"/>
              <a:gd name="connsiteY173" fmla="*/ 285750 h 3000375"/>
              <a:gd name="connsiteX174" fmla="*/ 5191125 w 5348300"/>
              <a:gd name="connsiteY174" fmla="*/ 271463 h 3000375"/>
              <a:gd name="connsiteX175" fmla="*/ 5219700 w 5348300"/>
              <a:gd name="connsiteY175" fmla="*/ 242888 h 3000375"/>
              <a:gd name="connsiteX176" fmla="*/ 5229225 w 5348300"/>
              <a:gd name="connsiteY176" fmla="*/ 228600 h 3000375"/>
              <a:gd name="connsiteX177" fmla="*/ 5238750 w 5348300"/>
              <a:gd name="connsiteY177" fmla="*/ 185738 h 3000375"/>
              <a:gd name="connsiteX178" fmla="*/ 5253038 w 5348300"/>
              <a:gd name="connsiteY178" fmla="*/ 142875 h 3000375"/>
              <a:gd name="connsiteX179" fmla="*/ 5257800 w 5348300"/>
              <a:gd name="connsiteY179" fmla="*/ 128588 h 3000375"/>
              <a:gd name="connsiteX180" fmla="*/ 5267325 w 5348300"/>
              <a:gd name="connsiteY180" fmla="*/ 85725 h 3000375"/>
              <a:gd name="connsiteX181" fmla="*/ 5324475 w 5348300"/>
              <a:gd name="connsiteY181" fmla="*/ 19050 h 3000375"/>
              <a:gd name="connsiteX182" fmla="*/ 5343525 w 5348300"/>
              <a:gd name="connsiteY182" fmla="*/ 0 h 3000375"/>
              <a:gd name="connsiteX183" fmla="*/ 5348288 w 5348300"/>
              <a:gd name="connsiteY18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76638 w 5348300"/>
              <a:gd name="connsiteY108" fmla="*/ 1476375 h 3000375"/>
              <a:gd name="connsiteX109" fmla="*/ 3590925 w 5348300"/>
              <a:gd name="connsiteY109" fmla="*/ 1471613 h 3000375"/>
              <a:gd name="connsiteX110" fmla="*/ 3624263 w 5348300"/>
              <a:gd name="connsiteY110" fmla="*/ 1452563 h 3000375"/>
              <a:gd name="connsiteX111" fmla="*/ 3652838 w 5348300"/>
              <a:gd name="connsiteY111" fmla="*/ 1443038 h 3000375"/>
              <a:gd name="connsiteX112" fmla="*/ 3686175 w 5348300"/>
              <a:gd name="connsiteY112" fmla="*/ 1433513 h 3000375"/>
              <a:gd name="connsiteX113" fmla="*/ 3729038 w 5348300"/>
              <a:gd name="connsiteY113" fmla="*/ 1414463 h 3000375"/>
              <a:gd name="connsiteX114" fmla="*/ 3767138 w 5348300"/>
              <a:gd name="connsiteY114" fmla="*/ 1395413 h 3000375"/>
              <a:gd name="connsiteX115" fmla="*/ 3800475 w 5348300"/>
              <a:gd name="connsiteY115" fmla="*/ 1381125 h 3000375"/>
              <a:gd name="connsiteX116" fmla="*/ 3871913 w 5348300"/>
              <a:gd name="connsiteY116" fmla="*/ 1352550 h 3000375"/>
              <a:gd name="connsiteX117" fmla="*/ 4086225 w 5348300"/>
              <a:gd name="connsiteY117" fmla="*/ 1228725 h 3000375"/>
              <a:gd name="connsiteX118" fmla="*/ 4110038 w 5348300"/>
              <a:gd name="connsiteY118" fmla="*/ 1223963 h 3000375"/>
              <a:gd name="connsiteX119" fmla="*/ 4129088 w 5348300"/>
              <a:gd name="connsiteY119" fmla="*/ 1219200 h 3000375"/>
              <a:gd name="connsiteX120" fmla="*/ 4143375 w 5348300"/>
              <a:gd name="connsiteY120" fmla="*/ 1214438 h 3000375"/>
              <a:gd name="connsiteX121" fmla="*/ 4191000 w 5348300"/>
              <a:gd name="connsiteY121" fmla="*/ 1209675 h 3000375"/>
              <a:gd name="connsiteX122" fmla="*/ 4224338 w 5348300"/>
              <a:gd name="connsiteY122" fmla="*/ 1200150 h 3000375"/>
              <a:gd name="connsiteX123" fmla="*/ 4238625 w 5348300"/>
              <a:gd name="connsiteY123" fmla="*/ 1190625 h 3000375"/>
              <a:gd name="connsiteX124" fmla="*/ 4248150 w 5348300"/>
              <a:gd name="connsiteY124" fmla="*/ 1176338 h 3000375"/>
              <a:gd name="connsiteX125" fmla="*/ 4252913 w 5348300"/>
              <a:gd name="connsiteY125" fmla="*/ 1162050 h 3000375"/>
              <a:gd name="connsiteX126" fmla="*/ 4271963 w 5348300"/>
              <a:gd name="connsiteY126" fmla="*/ 1143000 h 3000375"/>
              <a:gd name="connsiteX127" fmla="*/ 4286250 w 5348300"/>
              <a:gd name="connsiteY127" fmla="*/ 1138238 h 3000375"/>
              <a:gd name="connsiteX128" fmla="*/ 4305300 w 5348300"/>
              <a:gd name="connsiteY128" fmla="*/ 1123950 h 3000375"/>
              <a:gd name="connsiteX129" fmla="*/ 4333875 w 5348300"/>
              <a:gd name="connsiteY129" fmla="*/ 1095375 h 3000375"/>
              <a:gd name="connsiteX130" fmla="*/ 4338638 w 5348300"/>
              <a:gd name="connsiteY130" fmla="*/ 1081088 h 3000375"/>
              <a:gd name="connsiteX131" fmla="*/ 4367213 w 5348300"/>
              <a:gd name="connsiteY131" fmla="*/ 1042988 h 3000375"/>
              <a:gd name="connsiteX132" fmla="*/ 4381500 w 5348300"/>
              <a:gd name="connsiteY132" fmla="*/ 1028700 h 3000375"/>
              <a:gd name="connsiteX133" fmla="*/ 4410075 w 5348300"/>
              <a:gd name="connsiteY133" fmla="*/ 1009650 h 3000375"/>
              <a:gd name="connsiteX134" fmla="*/ 4433888 w 5348300"/>
              <a:gd name="connsiteY134" fmla="*/ 990600 h 3000375"/>
              <a:gd name="connsiteX135" fmla="*/ 4462463 w 5348300"/>
              <a:gd name="connsiteY135" fmla="*/ 971550 h 3000375"/>
              <a:gd name="connsiteX136" fmla="*/ 4519613 w 5348300"/>
              <a:gd name="connsiteY136" fmla="*/ 919163 h 3000375"/>
              <a:gd name="connsiteX137" fmla="*/ 4538663 w 5348300"/>
              <a:gd name="connsiteY137" fmla="*/ 900113 h 3000375"/>
              <a:gd name="connsiteX138" fmla="*/ 4576763 w 5348300"/>
              <a:gd name="connsiteY138" fmla="*/ 871538 h 3000375"/>
              <a:gd name="connsiteX139" fmla="*/ 4605338 w 5348300"/>
              <a:gd name="connsiteY139" fmla="*/ 847725 h 3000375"/>
              <a:gd name="connsiteX140" fmla="*/ 4643438 w 5348300"/>
              <a:gd name="connsiteY140" fmla="*/ 804863 h 3000375"/>
              <a:gd name="connsiteX141" fmla="*/ 4643438 w 5348300"/>
              <a:gd name="connsiteY141" fmla="*/ 804863 h 3000375"/>
              <a:gd name="connsiteX142" fmla="*/ 4657725 w 5348300"/>
              <a:gd name="connsiteY142" fmla="*/ 785813 h 3000375"/>
              <a:gd name="connsiteX143" fmla="*/ 4710113 w 5348300"/>
              <a:gd name="connsiteY143" fmla="*/ 738188 h 3000375"/>
              <a:gd name="connsiteX144" fmla="*/ 4738688 w 5348300"/>
              <a:gd name="connsiteY144" fmla="*/ 700088 h 3000375"/>
              <a:gd name="connsiteX145" fmla="*/ 4748213 w 5348300"/>
              <a:gd name="connsiteY145" fmla="*/ 685800 h 3000375"/>
              <a:gd name="connsiteX146" fmla="*/ 4776788 w 5348300"/>
              <a:gd name="connsiteY146" fmla="*/ 676275 h 3000375"/>
              <a:gd name="connsiteX147" fmla="*/ 4791075 w 5348300"/>
              <a:gd name="connsiteY147" fmla="*/ 671513 h 3000375"/>
              <a:gd name="connsiteX148" fmla="*/ 4814888 w 5348300"/>
              <a:gd name="connsiteY148" fmla="*/ 657225 h 3000375"/>
              <a:gd name="connsiteX149" fmla="*/ 4833938 w 5348300"/>
              <a:gd name="connsiteY149" fmla="*/ 647700 h 3000375"/>
              <a:gd name="connsiteX150" fmla="*/ 4848225 w 5348300"/>
              <a:gd name="connsiteY150" fmla="*/ 638175 h 3000375"/>
              <a:gd name="connsiteX151" fmla="*/ 4862513 w 5348300"/>
              <a:gd name="connsiteY151" fmla="*/ 633413 h 3000375"/>
              <a:gd name="connsiteX152" fmla="*/ 4881563 w 5348300"/>
              <a:gd name="connsiteY152" fmla="*/ 623888 h 3000375"/>
              <a:gd name="connsiteX153" fmla="*/ 4872038 w 5348300"/>
              <a:gd name="connsiteY153" fmla="*/ 609600 h 3000375"/>
              <a:gd name="connsiteX154" fmla="*/ 4857750 w 5348300"/>
              <a:gd name="connsiteY154" fmla="*/ 600075 h 3000375"/>
              <a:gd name="connsiteX155" fmla="*/ 4862513 w 5348300"/>
              <a:gd name="connsiteY155" fmla="*/ 585788 h 3000375"/>
              <a:gd name="connsiteX156" fmla="*/ 4886325 w 5348300"/>
              <a:gd name="connsiteY156" fmla="*/ 581025 h 3000375"/>
              <a:gd name="connsiteX157" fmla="*/ 4900613 w 5348300"/>
              <a:gd name="connsiteY157" fmla="*/ 576263 h 3000375"/>
              <a:gd name="connsiteX158" fmla="*/ 4919663 w 5348300"/>
              <a:gd name="connsiteY158" fmla="*/ 533400 h 3000375"/>
              <a:gd name="connsiteX159" fmla="*/ 4943475 w 5348300"/>
              <a:gd name="connsiteY159" fmla="*/ 519113 h 3000375"/>
              <a:gd name="connsiteX160" fmla="*/ 4962525 w 5348300"/>
              <a:gd name="connsiteY160" fmla="*/ 500063 h 3000375"/>
              <a:gd name="connsiteX161" fmla="*/ 4995863 w 5348300"/>
              <a:gd name="connsiteY161" fmla="*/ 476250 h 3000375"/>
              <a:gd name="connsiteX162" fmla="*/ 5024438 w 5348300"/>
              <a:gd name="connsiteY162" fmla="*/ 447675 h 3000375"/>
              <a:gd name="connsiteX163" fmla="*/ 5038725 w 5348300"/>
              <a:gd name="connsiteY163" fmla="*/ 433388 h 3000375"/>
              <a:gd name="connsiteX164" fmla="*/ 5048250 w 5348300"/>
              <a:gd name="connsiteY164" fmla="*/ 414338 h 3000375"/>
              <a:gd name="connsiteX165" fmla="*/ 5057775 w 5348300"/>
              <a:gd name="connsiteY165" fmla="*/ 390525 h 3000375"/>
              <a:gd name="connsiteX166" fmla="*/ 5067300 w 5348300"/>
              <a:gd name="connsiteY166" fmla="*/ 376238 h 3000375"/>
              <a:gd name="connsiteX167" fmla="*/ 5072063 w 5348300"/>
              <a:gd name="connsiteY167" fmla="*/ 361950 h 3000375"/>
              <a:gd name="connsiteX168" fmla="*/ 5086350 w 5348300"/>
              <a:gd name="connsiteY168" fmla="*/ 347663 h 3000375"/>
              <a:gd name="connsiteX169" fmla="*/ 5095875 w 5348300"/>
              <a:gd name="connsiteY169" fmla="*/ 333375 h 3000375"/>
              <a:gd name="connsiteX170" fmla="*/ 5129213 w 5348300"/>
              <a:gd name="connsiteY170" fmla="*/ 314325 h 3000375"/>
              <a:gd name="connsiteX171" fmla="*/ 5157788 w 5348300"/>
              <a:gd name="connsiteY171" fmla="*/ 300038 h 3000375"/>
              <a:gd name="connsiteX172" fmla="*/ 5172075 w 5348300"/>
              <a:gd name="connsiteY172" fmla="*/ 285750 h 3000375"/>
              <a:gd name="connsiteX173" fmla="*/ 5191125 w 5348300"/>
              <a:gd name="connsiteY173" fmla="*/ 271463 h 3000375"/>
              <a:gd name="connsiteX174" fmla="*/ 5219700 w 5348300"/>
              <a:gd name="connsiteY174" fmla="*/ 242888 h 3000375"/>
              <a:gd name="connsiteX175" fmla="*/ 5229225 w 5348300"/>
              <a:gd name="connsiteY175" fmla="*/ 228600 h 3000375"/>
              <a:gd name="connsiteX176" fmla="*/ 5238750 w 5348300"/>
              <a:gd name="connsiteY176" fmla="*/ 185738 h 3000375"/>
              <a:gd name="connsiteX177" fmla="*/ 5253038 w 5348300"/>
              <a:gd name="connsiteY177" fmla="*/ 142875 h 3000375"/>
              <a:gd name="connsiteX178" fmla="*/ 5257800 w 5348300"/>
              <a:gd name="connsiteY178" fmla="*/ 128588 h 3000375"/>
              <a:gd name="connsiteX179" fmla="*/ 5267325 w 5348300"/>
              <a:gd name="connsiteY179" fmla="*/ 85725 h 3000375"/>
              <a:gd name="connsiteX180" fmla="*/ 5324475 w 5348300"/>
              <a:gd name="connsiteY180" fmla="*/ 19050 h 3000375"/>
              <a:gd name="connsiteX181" fmla="*/ 5343525 w 5348300"/>
              <a:gd name="connsiteY181" fmla="*/ 0 h 3000375"/>
              <a:gd name="connsiteX182" fmla="*/ 5348288 w 5348300"/>
              <a:gd name="connsiteY18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590925 w 5348300"/>
              <a:gd name="connsiteY108" fmla="*/ 1471613 h 3000375"/>
              <a:gd name="connsiteX109" fmla="*/ 3624263 w 5348300"/>
              <a:gd name="connsiteY109" fmla="*/ 1452563 h 3000375"/>
              <a:gd name="connsiteX110" fmla="*/ 3652838 w 5348300"/>
              <a:gd name="connsiteY110" fmla="*/ 1443038 h 3000375"/>
              <a:gd name="connsiteX111" fmla="*/ 3686175 w 5348300"/>
              <a:gd name="connsiteY111" fmla="*/ 1433513 h 3000375"/>
              <a:gd name="connsiteX112" fmla="*/ 3729038 w 5348300"/>
              <a:gd name="connsiteY112" fmla="*/ 1414463 h 3000375"/>
              <a:gd name="connsiteX113" fmla="*/ 3767138 w 5348300"/>
              <a:gd name="connsiteY113" fmla="*/ 1395413 h 3000375"/>
              <a:gd name="connsiteX114" fmla="*/ 3800475 w 5348300"/>
              <a:gd name="connsiteY114" fmla="*/ 1381125 h 3000375"/>
              <a:gd name="connsiteX115" fmla="*/ 3871913 w 5348300"/>
              <a:gd name="connsiteY115" fmla="*/ 1352550 h 3000375"/>
              <a:gd name="connsiteX116" fmla="*/ 4086225 w 5348300"/>
              <a:gd name="connsiteY116" fmla="*/ 1228725 h 3000375"/>
              <a:gd name="connsiteX117" fmla="*/ 4110038 w 5348300"/>
              <a:gd name="connsiteY117" fmla="*/ 1223963 h 3000375"/>
              <a:gd name="connsiteX118" fmla="*/ 4129088 w 5348300"/>
              <a:gd name="connsiteY118" fmla="*/ 1219200 h 3000375"/>
              <a:gd name="connsiteX119" fmla="*/ 4143375 w 5348300"/>
              <a:gd name="connsiteY119" fmla="*/ 1214438 h 3000375"/>
              <a:gd name="connsiteX120" fmla="*/ 4191000 w 5348300"/>
              <a:gd name="connsiteY120" fmla="*/ 1209675 h 3000375"/>
              <a:gd name="connsiteX121" fmla="*/ 4224338 w 5348300"/>
              <a:gd name="connsiteY121" fmla="*/ 1200150 h 3000375"/>
              <a:gd name="connsiteX122" fmla="*/ 4238625 w 5348300"/>
              <a:gd name="connsiteY122" fmla="*/ 1190625 h 3000375"/>
              <a:gd name="connsiteX123" fmla="*/ 4248150 w 5348300"/>
              <a:gd name="connsiteY123" fmla="*/ 1176338 h 3000375"/>
              <a:gd name="connsiteX124" fmla="*/ 4252913 w 5348300"/>
              <a:gd name="connsiteY124" fmla="*/ 1162050 h 3000375"/>
              <a:gd name="connsiteX125" fmla="*/ 4271963 w 5348300"/>
              <a:gd name="connsiteY125" fmla="*/ 1143000 h 3000375"/>
              <a:gd name="connsiteX126" fmla="*/ 4286250 w 5348300"/>
              <a:gd name="connsiteY126" fmla="*/ 1138238 h 3000375"/>
              <a:gd name="connsiteX127" fmla="*/ 4305300 w 5348300"/>
              <a:gd name="connsiteY127" fmla="*/ 1123950 h 3000375"/>
              <a:gd name="connsiteX128" fmla="*/ 4333875 w 5348300"/>
              <a:gd name="connsiteY128" fmla="*/ 1095375 h 3000375"/>
              <a:gd name="connsiteX129" fmla="*/ 4338638 w 5348300"/>
              <a:gd name="connsiteY129" fmla="*/ 1081088 h 3000375"/>
              <a:gd name="connsiteX130" fmla="*/ 4367213 w 5348300"/>
              <a:gd name="connsiteY130" fmla="*/ 1042988 h 3000375"/>
              <a:gd name="connsiteX131" fmla="*/ 4381500 w 5348300"/>
              <a:gd name="connsiteY131" fmla="*/ 1028700 h 3000375"/>
              <a:gd name="connsiteX132" fmla="*/ 4410075 w 5348300"/>
              <a:gd name="connsiteY132" fmla="*/ 1009650 h 3000375"/>
              <a:gd name="connsiteX133" fmla="*/ 4433888 w 5348300"/>
              <a:gd name="connsiteY133" fmla="*/ 990600 h 3000375"/>
              <a:gd name="connsiteX134" fmla="*/ 4462463 w 5348300"/>
              <a:gd name="connsiteY134" fmla="*/ 971550 h 3000375"/>
              <a:gd name="connsiteX135" fmla="*/ 4519613 w 5348300"/>
              <a:gd name="connsiteY135" fmla="*/ 919163 h 3000375"/>
              <a:gd name="connsiteX136" fmla="*/ 4538663 w 5348300"/>
              <a:gd name="connsiteY136" fmla="*/ 900113 h 3000375"/>
              <a:gd name="connsiteX137" fmla="*/ 4576763 w 5348300"/>
              <a:gd name="connsiteY137" fmla="*/ 871538 h 3000375"/>
              <a:gd name="connsiteX138" fmla="*/ 4605338 w 5348300"/>
              <a:gd name="connsiteY138" fmla="*/ 847725 h 3000375"/>
              <a:gd name="connsiteX139" fmla="*/ 4643438 w 5348300"/>
              <a:gd name="connsiteY139" fmla="*/ 804863 h 3000375"/>
              <a:gd name="connsiteX140" fmla="*/ 4643438 w 5348300"/>
              <a:gd name="connsiteY140" fmla="*/ 804863 h 3000375"/>
              <a:gd name="connsiteX141" fmla="*/ 4657725 w 5348300"/>
              <a:gd name="connsiteY141" fmla="*/ 785813 h 3000375"/>
              <a:gd name="connsiteX142" fmla="*/ 4710113 w 5348300"/>
              <a:gd name="connsiteY142" fmla="*/ 738188 h 3000375"/>
              <a:gd name="connsiteX143" fmla="*/ 4738688 w 5348300"/>
              <a:gd name="connsiteY143" fmla="*/ 700088 h 3000375"/>
              <a:gd name="connsiteX144" fmla="*/ 4748213 w 5348300"/>
              <a:gd name="connsiteY144" fmla="*/ 685800 h 3000375"/>
              <a:gd name="connsiteX145" fmla="*/ 4776788 w 5348300"/>
              <a:gd name="connsiteY145" fmla="*/ 676275 h 3000375"/>
              <a:gd name="connsiteX146" fmla="*/ 4791075 w 5348300"/>
              <a:gd name="connsiteY146" fmla="*/ 671513 h 3000375"/>
              <a:gd name="connsiteX147" fmla="*/ 4814888 w 5348300"/>
              <a:gd name="connsiteY147" fmla="*/ 657225 h 3000375"/>
              <a:gd name="connsiteX148" fmla="*/ 4833938 w 5348300"/>
              <a:gd name="connsiteY148" fmla="*/ 647700 h 3000375"/>
              <a:gd name="connsiteX149" fmla="*/ 4848225 w 5348300"/>
              <a:gd name="connsiteY149" fmla="*/ 638175 h 3000375"/>
              <a:gd name="connsiteX150" fmla="*/ 4862513 w 5348300"/>
              <a:gd name="connsiteY150" fmla="*/ 633413 h 3000375"/>
              <a:gd name="connsiteX151" fmla="*/ 4881563 w 5348300"/>
              <a:gd name="connsiteY151" fmla="*/ 623888 h 3000375"/>
              <a:gd name="connsiteX152" fmla="*/ 4872038 w 5348300"/>
              <a:gd name="connsiteY152" fmla="*/ 609600 h 3000375"/>
              <a:gd name="connsiteX153" fmla="*/ 4857750 w 5348300"/>
              <a:gd name="connsiteY153" fmla="*/ 600075 h 3000375"/>
              <a:gd name="connsiteX154" fmla="*/ 4862513 w 5348300"/>
              <a:gd name="connsiteY154" fmla="*/ 585788 h 3000375"/>
              <a:gd name="connsiteX155" fmla="*/ 4886325 w 5348300"/>
              <a:gd name="connsiteY155" fmla="*/ 581025 h 3000375"/>
              <a:gd name="connsiteX156" fmla="*/ 4900613 w 5348300"/>
              <a:gd name="connsiteY156" fmla="*/ 576263 h 3000375"/>
              <a:gd name="connsiteX157" fmla="*/ 4919663 w 5348300"/>
              <a:gd name="connsiteY157" fmla="*/ 533400 h 3000375"/>
              <a:gd name="connsiteX158" fmla="*/ 4943475 w 5348300"/>
              <a:gd name="connsiteY158" fmla="*/ 519113 h 3000375"/>
              <a:gd name="connsiteX159" fmla="*/ 4962525 w 5348300"/>
              <a:gd name="connsiteY159" fmla="*/ 500063 h 3000375"/>
              <a:gd name="connsiteX160" fmla="*/ 4995863 w 5348300"/>
              <a:gd name="connsiteY160" fmla="*/ 476250 h 3000375"/>
              <a:gd name="connsiteX161" fmla="*/ 5024438 w 5348300"/>
              <a:gd name="connsiteY161" fmla="*/ 447675 h 3000375"/>
              <a:gd name="connsiteX162" fmla="*/ 5038725 w 5348300"/>
              <a:gd name="connsiteY162" fmla="*/ 433388 h 3000375"/>
              <a:gd name="connsiteX163" fmla="*/ 5048250 w 5348300"/>
              <a:gd name="connsiteY163" fmla="*/ 414338 h 3000375"/>
              <a:gd name="connsiteX164" fmla="*/ 5057775 w 5348300"/>
              <a:gd name="connsiteY164" fmla="*/ 390525 h 3000375"/>
              <a:gd name="connsiteX165" fmla="*/ 5067300 w 5348300"/>
              <a:gd name="connsiteY165" fmla="*/ 376238 h 3000375"/>
              <a:gd name="connsiteX166" fmla="*/ 5072063 w 5348300"/>
              <a:gd name="connsiteY166" fmla="*/ 361950 h 3000375"/>
              <a:gd name="connsiteX167" fmla="*/ 5086350 w 5348300"/>
              <a:gd name="connsiteY167" fmla="*/ 347663 h 3000375"/>
              <a:gd name="connsiteX168" fmla="*/ 5095875 w 5348300"/>
              <a:gd name="connsiteY168" fmla="*/ 333375 h 3000375"/>
              <a:gd name="connsiteX169" fmla="*/ 5129213 w 5348300"/>
              <a:gd name="connsiteY169" fmla="*/ 314325 h 3000375"/>
              <a:gd name="connsiteX170" fmla="*/ 5157788 w 5348300"/>
              <a:gd name="connsiteY170" fmla="*/ 300038 h 3000375"/>
              <a:gd name="connsiteX171" fmla="*/ 5172075 w 5348300"/>
              <a:gd name="connsiteY171" fmla="*/ 285750 h 3000375"/>
              <a:gd name="connsiteX172" fmla="*/ 5191125 w 5348300"/>
              <a:gd name="connsiteY172" fmla="*/ 271463 h 3000375"/>
              <a:gd name="connsiteX173" fmla="*/ 5219700 w 5348300"/>
              <a:gd name="connsiteY173" fmla="*/ 242888 h 3000375"/>
              <a:gd name="connsiteX174" fmla="*/ 5229225 w 5348300"/>
              <a:gd name="connsiteY174" fmla="*/ 228600 h 3000375"/>
              <a:gd name="connsiteX175" fmla="*/ 5238750 w 5348300"/>
              <a:gd name="connsiteY175" fmla="*/ 185738 h 3000375"/>
              <a:gd name="connsiteX176" fmla="*/ 5253038 w 5348300"/>
              <a:gd name="connsiteY176" fmla="*/ 142875 h 3000375"/>
              <a:gd name="connsiteX177" fmla="*/ 5257800 w 5348300"/>
              <a:gd name="connsiteY177" fmla="*/ 128588 h 3000375"/>
              <a:gd name="connsiteX178" fmla="*/ 5267325 w 5348300"/>
              <a:gd name="connsiteY178" fmla="*/ 85725 h 3000375"/>
              <a:gd name="connsiteX179" fmla="*/ 5324475 w 5348300"/>
              <a:gd name="connsiteY179" fmla="*/ 19050 h 3000375"/>
              <a:gd name="connsiteX180" fmla="*/ 5343525 w 5348300"/>
              <a:gd name="connsiteY180" fmla="*/ 0 h 3000375"/>
              <a:gd name="connsiteX181" fmla="*/ 5348288 w 5348300"/>
              <a:gd name="connsiteY18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652838 w 5348300"/>
              <a:gd name="connsiteY109" fmla="*/ 1443038 h 3000375"/>
              <a:gd name="connsiteX110" fmla="*/ 3686175 w 5348300"/>
              <a:gd name="connsiteY110" fmla="*/ 1433513 h 3000375"/>
              <a:gd name="connsiteX111" fmla="*/ 3729038 w 5348300"/>
              <a:gd name="connsiteY111" fmla="*/ 1414463 h 3000375"/>
              <a:gd name="connsiteX112" fmla="*/ 3767138 w 5348300"/>
              <a:gd name="connsiteY112" fmla="*/ 1395413 h 3000375"/>
              <a:gd name="connsiteX113" fmla="*/ 3800475 w 5348300"/>
              <a:gd name="connsiteY113" fmla="*/ 1381125 h 3000375"/>
              <a:gd name="connsiteX114" fmla="*/ 3871913 w 5348300"/>
              <a:gd name="connsiteY114" fmla="*/ 1352550 h 3000375"/>
              <a:gd name="connsiteX115" fmla="*/ 4086225 w 5348300"/>
              <a:gd name="connsiteY115" fmla="*/ 1228725 h 3000375"/>
              <a:gd name="connsiteX116" fmla="*/ 4110038 w 5348300"/>
              <a:gd name="connsiteY116" fmla="*/ 1223963 h 3000375"/>
              <a:gd name="connsiteX117" fmla="*/ 4129088 w 5348300"/>
              <a:gd name="connsiteY117" fmla="*/ 1219200 h 3000375"/>
              <a:gd name="connsiteX118" fmla="*/ 4143375 w 5348300"/>
              <a:gd name="connsiteY118" fmla="*/ 1214438 h 3000375"/>
              <a:gd name="connsiteX119" fmla="*/ 4191000 w 5348300"/>
              <a:gd name="connsiteY119" fmla="*/ 1209675 h 3000375"/>
              <a:gd name="connsiteX120" fmla="*/ 4224338 w 5348300"/>
              <a:gd name="connsiteY120" fmla="*/ 1200150 h 3000375"/>
              <a:gd name="connsiteX121" fmla="*/ 4238625 w 5348300"/>
              <a:gd name="connsiteY121" fmla="*/ 1190625 h 3000375"/>
              <a:gd name="connsiteX122" fmla="*/ 4248150 w 5348300"/>
              <a:gd name="connsiteY122" fmla="*/ 1176338 h 3000375"/>
              <a:gd name="connsiteX123" fmla="*/ 4252913 w 5348300"/>
              <a:gd name="connsiteY123" fmla="*/ 1162050 h 3000375"/>
              <a:gd name="connsiteX124" fmla="*/ 4271963 w 5348300"/>
              <a:gd name="connsiteY124" fmla="*/ 1143000 h 3000375"/>
              <a:gd name="connsiteX125" fmla="*/ 4286250 w 5348300"/>
              <a:gd name="connsiteY125" fmla="*/ 1138238 h 3000375"/>
              <a:gd name="connsiteX126" fmla="*/ 4305300 w 5348300"/>
              <a:gd name="connsiteY126" fmla="*/ 1123950 h 3000375"/>
              <a:gd name="connsiteX127" fmla="*/ 4333875 w 5348300"/>
              <a:gd name="connsiteY127" fmla="*/ 1095375 h 3000375"/>
              <a:gd name="connsiteX128" fmla="*/ 4338638 w 5348300"/>
              <a:gd name="connsiteY128" fmla="*/ 1081088 h 3000375"/>
              <a:gd name="connsiteX129" fmla="*/ 4367213 w 5348300"/>
              <a:gd name="connsiteY129" fmla="*/ 1042988 h 3000375"/>
              <a:gd name="connsiteX130" fmla="*/ 4381500 w 5348300"/>
              <a:gd name="connsiteY130" fmla="*/ 1028700 h 3000375"/>
              <a:gd name="connsiteX131" fmla="*/ 4410075 w 5348300"/>
              <a:gd name="connsiteY131" fmla="*/ 1009650 h 3000375"/>
              <a:gd name="connsiteX132" fmla="*/ 4433888 w 5348300"/>
              <a:gd name="connsiteY132" fmla="*/ 990600 h 3000375"/>
              <a:gd name="connsiteX133" fmla="*/ 4462463 w 5348300"/>
              <a:gd name="connsiteY133" fmla="*/ 971550 h 3000375"/>
              <a:gd name="connsiteX134" fmla="*/ 4519613 w 5348300"/>
              <a:gd name="connsiteY134" fmla="*/ 919163 h 3000375"/>
              <a:gd name="connsiteX135" fmla="*/ 4538663 w 5348300"/>
              <a:gd name="connsiteY135" fmla="*/ 900113 h 3000375"/>
              <a:gd name="connsiteX136" fmla="*/ 4576763 w 5348300"/>
              <a:gd name="connsiteY136" fmla="*/ 871538 h 3000375"/>
              <a:gd name="connsiteX137" fmla="*/ 4605338 w 5348300"/>
              <a:gd name="connsiteY137" fmla="*/ 847725 h 3000375"/>
              <a:gd name="connsiteX138" fmla="*/ 4643438 w 5348300"/>
              <a:gd name="connsiteY138" fmla="*/ 804863 h 3000375"/>
              <a:gd name="connsiteX139" fmla="*/ 4643438 w 5348300"/>
              <a:gd name="connsiteY139" fmla="*/ 804863 h 3000375"/>
              <a:gd name="connsiteX140" fmla="*/ 4657725 w 5348300"/>
              <a:gd name="connsiteY140" fmla="*/ 785813 h 3000375"/>
              <a:gd name="connsiteX141" fmla="*/ 4710113 w 5348300"/>
              <a:gd name="connsiteY141" fmla="*/ 738188 h 3000375"/>
              <a:gd name="connsiteX142" fmla="*/ 4738688 w 5348300"/>
              <a:gd name="connsiteY142" fmla="*/ 700088 h 3000375"/>
              <a:gd name="connsiteX143" fmla="*/ 4748213 w 5348300"/>
              <a:gd name="connsiteY143" fmla="*/ 685800 h 3000375"/>
              <a:gd name="connsiteX144" fmla="*/ 4776788 w 5348300"/>
              <a:gd name="connsiteY144" fmla="*/ 676275 h 3000375"/>
              <a:gd name="connsiteX145" fmla="*/ 4791075 w 5348300"/>
              <a:gd name="connsiteY145" fmla="*/ 671513 h 3000375"/>
              <a:gd name="connsiteX146" fmla="*/ 4814888 w 5348300"/>
              <a:gd name="connsiteY146" fmla="*/ 657225 h 3000375"/>
              <a:gd name="connsiteX147" fmla="*/ 4833938 w 5348300"/>
              <a:gd name="connsiteY147" fmla="*/ 647700 h 3000375"/>
              <a:gd name="connsiteX148" fmla="*/ 4848225 w 5348300"/>
              <a:gd name="connsiteY148" fmla="*/ 638175 h 3000375"/>
              <a:gd name="connsiteX149" fmla="*/ 4862513 w 5348300"/>
              <a:gd name="connsiteY149" fmla="*/ 633413 h 3000375"/>
              <a:gd name="connsiteX150" fmla="*/ 4881563 w 5348300"/>
              <a:gd name="connsiteY150" fmla="*/ 623888 h 3000375"/>
              <a:gd name="connsiteX151" fmla="*/ 4872038 w 5348300"/>
              <a:gd name="connsiteY151" fmla="*/ 609600 h 3000375"/>
              <a:gd name="connsiteX152" fmla="*/ 4857750 w 5348300"/>
              <a:gd name="connsiteY152" fmla="*/ 600075 h 3000375"/>
              <a:gd name="connsiteX153" fmla="*/ 4862513 w 5348300"/>
              <a:gd name="connsiteY153" fmla="*/ 585788 h 3000375"/>
              <a:gd name="connsiteX154" fmla="*/ 4886325 w 5348300"/>
              <a:gd name="connsiteY154" fmla="*/ 581025 h 3000375"/>
              <a:gd name="connsiteX155" fmla="*/ 4900613 w 5348300"/>
              <a:gd name="connsiteY155" fmla="*/ 576263 h 3000375"/>
              <a:gd name="connsiteX156" fmla="*/ 4919663 w 5348300"/>
              <a:gd name="connsiteY156" fmla="*/ 533400 h 3000375"/>
              <a:gd name="connsiteX157" fmla="*/ 4943475 w 5348300"/>
              <a:gd name="connsiteY157" fmla="*/ 519113 h 3000375"/>
              <a:gd name="connsiteX158" fmla="*/ 4962525 w 5348300"/>
              <a:gd name="connsiteY158" fmla="*/ 500063 h 3000375"/>
              <a:gd name="connsiteX159" fmla="*/ 4995863 w 5348300"/>
              <a:gd name="connsiteY159" fmla="*/ 476250 h 3000375"/>
              <a:gd name="connsiteX160" fmla="*/ 5024438 w 5348300"/>
              <a:gd name="connsiteY160" fmla="*/ 447675 h 3000375"/>
              <a:gd name="connsiteX161" fmla="*/ 5038725 w 5348300"/>
              <a:gd name="connsiteY161" fmla="*/ 433388 h 3000375"/>
              <a:gd name="connsiteX162" fmla="*/ 5048250 w 5348300"/>
              <a:gd name="connsiteY162" fmla="*/ 414338 h 3000375"/>
              <a:gd name="connsiteX163" fmla="*/ 5057775 w 5348300"/>
              <a:gd name="connsiteY163" fmla="*/ 390525 h 3000375"/>
              <a:gd name="connsiteX164" fmla="*/ 5067300 w 5348300"/>
              <a:gd name="connsiteY164" fmla="*/ 376238 h 3000375"/>
              <a:gd name="connsiteX165" fmla="*/ 5072063 w 5348300"/>
              <a:gd name="connsiteY165" fmla="*/ 361950 h 3000375"/>
              <a:gd name="connsiteX166" fmla="*/ 5086350 w 5348300"/>
              <a:gd name="connsiteY166" fmla="*/ 347663 h 3000375"/>
              <a:gd name="connsiteX167" fmla="*/ 5095875 w 5348300"/>
              <a:gd name="connsiteY167" fmla="*/ 333375 h 3000375"/>
              <a:gd name="connsiteX168" fmla="*/ 5129213 w 5348300"/>
              <a:gd name="connsiteY168" fmla="*/ 314325 h 3000375"/>
              <a:gd name="connsiteX169" fmla="*/ 5157788 w 5348300"/>
              <a:gd name="connsiteY169" fmla="*/ 300038 h 3000375"/>
              <a:gd name="connsiteX170" fmla="*/ 5172075 w 5348300"/>
              <a:gd name="connsiteY170" fmla="*/ 285750 h 3000375"/>
              <a:gd name="connsiteX171" fmla="*/ 5191125 w 5348300"/>
              <a:gd name="connsiteY171" fmla="*/ 271463 h 3000375"/>
              <a:gd name="connsiteX172" fmla="*/ 5219700 w 5348300"/>
              <a:gd name="connsiteY172" fmla="*/ 242888 h 3000375"/>
              <a:gd name="connsiteX173" fmla="*/ 5229225 w 5348300"/>
              <a:gd name="connsiteY173" fmla="*/ 228600 h 3000375"/>
              <a:gd name="connsiteX174" fmla="*/ 5238750 w 5348300"/>
              <a:gd name="connsiteY174" fmla="*/ 185738 h 3000375"/>
              <a:gd name="connsiteX175" fmla="*/ 5253038 w 5348300"/>
              <a:gd name="connsiteY175" fmla="*/ 142875 h 3000375"/>
              <a:gd name="connsiteX176" fmla="*/ 5257800 w 5348300"/>
              <a:gd name="connsiteY176" fmla="*/ 128588 h 3000375"/>
              <a:gd name="connsiteX177" fmla="*/ 5267325 w 5348300"/>
              <a:gd name="connsiteY177" fmla="*/ 85725 h 3000375"/>
              <a:gd name="connsiteX178" fmla="*/ 5324475 w 5348300"/>
              <a:gd name="connsiteY178" fmla="*/ 19050 h 3000375"/>
              <a:gd name="connsiteX179" fmla="*/ 5343525 w 5348300"/>
              <a:gd name="connsiteY179" fmla="*/ 0 h 3000375"/>
              <a:gd name="connsiteX180" fmla="*/ 5348288 w 5348300"/>
              <a:gd name="connsiteY18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686175 w 5348300"/>
              <a:gd name="connsiteY109" fmla="*/ 1433513 h 3000375"/>
              <a:gd name="connsiteX110" fmla="*/ 3729038 w 5348300"/>
              <a:gd name="connsiteY110" fmla="*/ 1414463 h 3000375"/>
              <a:gd name="connsiteX111" fmla="*/ 3767138 w 5348300"/>
              <a:gd name="connsiteY111" fmla="*/ 1395413 h 3000375"/>
              <a:gd name="connsiteX112" fmla="*/ 3800475 w 5348300"/>
              <a:gd name="connsiteY112" fmla="*/ 1381125 h 3000375"/>
              <a:gd name="connsiteX113" fmla="*/ 3871913 w 5348300"/>
              <a:gd name="connsiteY113" fmla="*/ 1352550 h 3000375"/>
              <a:gd name="connsiteX114" fmla="*/ 4086225 w 5348300"/>
              <a:gd name="connsiteY114" fmla="*/ 1228725 h 3000375"/>
              <a:gd name="connsiteX115" fmla="*/ 4110038 w 5348300"/>
              <a:gd name="connsiteY115" fmla="*/ 1223963 h 3000375"/>
              <a:gd name="connsiteX116" fmla="*/ 4129088 w 5348300"/>
              <a:gd name="connsiteY116" fmla="*/ 1219200 h 3000375"/>
              <a:gd name="connsiteX117" fmla="*/ 4143375 w 5348300"/>
              <a:gd name="connsiteY117" fmla="*/ 1214438 h 3000375"/>
              <a:gd name="connsiteX118" fmla="*/ 4191000 w 5348300"/>
              <a:gd name="connsiteY118" fmla="*/ 1209675 h 3000375"/>
              <a:gd name="connsiteX119" fmla="*/ 4224338 w 5348300"/>
              <a:gd name="connsiteY119" fmla="*/ 1200150 h 3000375"/>
              <a:gd name="connsiteX120" fmla="*/ 4238625 w 5348300"/>
              <a:gd name="connsiteY120" fmla="*/ 1190625 h 3000375"/>
              <a:gd name="connsiteX121" fmla="*/ 4248150 w 5348300"/>
              <a:gd name="connsiteY121" fmla="*/ 1176338 h 3000375"/>
              <a:gd name="connsiteX122" fmla="*/ 4252913 w 5348300"/>
              <a:gd name="connsiteY122" fmla="*/ 1162050 h 3000375"/>
              <a:gd name="connsiteX123" fmla="*/ 4271963 w 5348300"/>
              <a:gd name="connsiteY123" fmla="*/ 1143000 h 3000375"/>
              <a:gd name="connsiteX124" fmla="*/ 4286250 w 5348300"/>
              <a:gd name="connsiteY124" fmla="*/ 1138238 h 3000375"/>
              <a:gd name="connsiteX125" fmla="*/ 4305300 w 5348300"/>
              <a:gd name="connsiteY125" fmla="*/ 1123950 h 3000375"/>
              <a:gd name="connsiteX126" fmla="*/ 4333875 w 5348300"/>
              <a:gd name="connsiteY126" fmla="*/ 1095375 h 3000375"/>
              <a:gd name="connsiteX127" fmla="*/ 4338638 w 5348300"/>
              <a:gd name="connsiteY127" fmla="*/ 1081088 h 3000375"/>
              <a:gd name="connsiteX128" fmla="*/ 4367213 w 5348300"/>
              <a:gd name="connsiteY128" fmla="*/ 1042988 h 3000375"/>
              <a:gd name="connsiteX129" fmla="*/ 4381500 w 5348300"/>
              <a:gd name="connsiteY129" fmla="*/ 1028700 h 3000375"/>
              <a:gd name="connsiteX130" fmla="*/ 4410075 w 5348300"/>
              <a:gd name="connsiteY130" fmla="*/ 1009650 h 3000375"/>
              <a:gd name="connsiteX131" fmla="*/ 4433888 w 5348300"/>
              <a:gd name="connsiteY131" fmla="*/ 990600 h 3000375"/>
              <a:gd name="connsiteX132" fmla="*/ 4462463 w 5348300"/>
              <a:gd name="connsiteY132" fmla="*/ 971550 h 3000375"/>
              <a:gd name="connsiteX133" fmla="*/ 4519613 w 5348300"/>
              <a:gd name="connsiteY133" fmla="*/ 919163 h 3000375"/>
              <a:gd name="connsiteX134" fmla="*/ 4538663 w 5348300"/>
              <a:gd name="connsiteY134" fmla="*/ 900113 h 3000375"/>
              <a:gd name="connsiteX135" fmla="*/ 4576763 w 5348300"/>
              <a:gd name="connsiteY135" fmla="*/ 871538 h 3000375"/>
              <a:gd name="connsiteX136" fmla="*/ 4605338 w 5348300"/>
              <a:gd name="connsiteY136" fmla="*/ 847725 h 3000375"/>
              <a:gd name="connsiteX137" fmla="*/ 4643438 w 5348300"/>
              <a:gd name="connsiteY137" fmla="*/ 804863 h 3000375"/>
              <a:gd name="connsiteX138" fmla="*/ 4643438 w 5348300"/>
              <a:gd name="connsiteY138" fmla="*/ 804863 h 3000375"/>
              <a:gd name="connsiteX139" fmla="*/ 4657725 w 5348300"/>
              <a:gd name="connsiteY139" fmla="*/ 785813 h 3000375"/>
              <a:gd name="connsiteX140" fmla="*/ 4710113 w 5348300"/>
              <a:gd name="connsiteY140" fmla="*/ 738188 h 3000375"/>
              <a:gd name="connsiteX141" fmla="*/ 4738688 w 5348300"/>
              <a:gd name="connsiteY141" fmla="*/ 700088 h 3000375"/>
              <a:gd name="connsiteX142" fmla="*/ 4748213 w 5348300"/>
              <a:gd name="connsiteY142" fmla="*/ 685800 h 3000375"/>
              <a:gd name="connsiteX143" fmla="*/ 4776788 w 5348300"/>
              <a:gd name="connsiteY143" fmla="*/ 676275 h 3000375"/>
              <a:gd name="connsiteX144" fmla="*/ 4791075 w 5348300"/>
              <a:gd name="connsiteY144" fmla="*/ 671513 h 3000375"/>
              <a:gd name="connsiteX145" fmla="*/ 4814888 w 5348300"/>
              <a:gd name="connsiteY145" fmla="*/ 657225 h 3000375"/>
              <a:gd name="connsiteX146" fmla="*/ 4833938 w 5348300"/>
              <a:gd name="connsiteY146" fmla="*/ 647700 h 3000375"/>
              <a:gd name="connsiteX147" fmla="*/ 4848225 w 5348300"/>
              <a:gd name="connsiteY147" fmla="*/ 638175 h 3000375"/>
              <a:gd name="connsiteX148" fmla="*/ 4862513 w 5348300"/>
              <a:gd name="connsiteY148" fmla="*/ 633413 h 3000375"/>
              <a:gd name="connsiteX149" fmla="*/ 4881563 w 5348300"/>
              <a:gd name="connsiteY149" fmla="*/ 623888 h 3000375"/>
              <a:gd name="connsiteX150" fmla="*/ 4872038 w 5348300"/>
              <a:gd name="connsiteY150" fmla="*/ 609600 h 3000375"/>
              <a:gd name="connsiteX151" fmla="*/ 4857750 w 5348300"/>
              <a:gd name="connsiteY151" fmla="*/ 600075 h 3000375"/>
              <a:gd name="connsiteX152" fmla="*/ 4862513 w 5348300"/>
              <a:gd name="connsiteY152" fmla="*/ 585788 h 3000375"/>
              <a:gd name="connsiteX153" fmla="*/ 4886325 w 5348300"/>
              <a:gd name="connsiteY153" fmla="*/ 581025 h 3000375"/>
              <a:gd name="connsiteX154" fmla="*/ 4900613 w 5348300"/>
              <a:gd name="connsiteY154" fmla="*/ 576263 h 3000375"/>
              <a:gd name="connsiteX155" fmla="*/ 4919663 w 5348300"/>
              <a:gd name="connsiteY155" fmla="*/ 533400 h 3000375"/>
              <a:gd name="connsiteX156" fmla="*/ 4943475 w 5348300"/>
              <a:gd name="connsiteY156" fmla="*/ 519113 h 3000375"/>
              <a:gd name="connsiteX157" fmla="*/ 4962525 w 5348300"/>
              <a:gd name="connsiteY157" fmla="*/ 500063 h 3000375"/>
              <a:gd name="connsiteX158" fmla="*/ 4995863 w 5348300"/>
              <a:gd name="connsiteY158" fmla="*/ 476250 h 3000375"/>
              <a:gd name="connsiteX159" fmla="*/ 5024438 w 5348300"/>
              <a:gd name="connsiteY159" fmla="*/ 447675 h 3000375"/>
              <a:gd name="connsiteX160" fmla="*/ 5038725 w 5348300"/>
              <a:gd name="connsiteY160" fmla="*/ 433388 h 3000375"/>
              <a:gd name="connsiteX161" fmla="*/ 5048250 w 5348300"/>
              <a:gd name="connsiteY161" fmla="*/ 414338 h 3000375"/>
              <a:gd name="connsiteX162" fmla="*/ 5057775 w 5348300"/>
              <a:gd name="connsiteY162" fmla="*/ 390525 h 3000375"/>
              <a:gd name="connsiteX163" fmla="*/ 5067300 w 5348300"/>
              <a:gd name="connsiteY163" fmla="*/ 376238 h 3000375"/>
              <a:gd name="connsiteX164" fmla="*/ 5072063 w 5348300"/>
              <a:gd name="connsiteY164" fmla="*/ 361950 h 3000375"/>
              <a:gd name="connsiteX165" fmla="*/ 5086350 w 5348300"/>
              <a:gd name="connsiteY165" fmla="*/ 347663 h 3000375"/>
              <a:gd name="connsiteX166" fmla="*/ 5095875 w 5348300"/>
              <a:gd name="connsiteY166" fmla="*/ 333375 h 3000375"/>
              <a:gd name="connsiteX167" fmla="*/ 5129213 w 5348300"/>
              <a:gd name="connsiteY167" fmla="*/ 314325 h 3000375"/>
              <a:gd name="connsiteX168" fmla="*/ 5157788 w 5348300"/>
              <a:gd name="connsiteY168" fmla="*/ 300038 h 3000375"/>
              <a:gd name="connsiteX169" fmla="*/ 5172075 w 5348300"/>
              <a:gd name="connsiteY169" fmla="*/ 285750 h 3000375"/>
              <a:gd name="connsiteX170" fmla="*/ 5191125 w 5348300"/>
              <a:gd name="connsiteY170" fmla="*/ 271463 h 3000375"/>
              <a:gd name="connsiteX171" fmla="*/ 5219700 w 5348300"/>
              <a:gd name="connsiteY171" fmla="*/ 242888 h 3000375"/>
              <a:gd name="connsiteX172" fmla="*/ 5229225 w 5348300"/>
              <a:gd name="connsiteY172" fmla="*/ 228600 h 3000375"/>
              <a:gd name="connsiteX173" fmla="*/ 5238750 w 5348300"/>
              <a:gd name="connsiteY173" fmla="*/ 185738 h 3000375"/>
              <a:gd name="connsiteX174" fmla="*/ 5253038 w 5348300"/>
              <a:gd name="connsiteY174" fmla="*/ 142875 h 3000375"/>
              <a:gd name="connsiteX175" fmla="*/ 5257800 w 5348300"/>
              <a:gd name="connsiteY175" fmla="*/ 128588 h 3000375"/>
              <a:gd name="connsiteX176" fmla="*/ 5267325 w 5348300"/>
              <a:gd name="connsiteY176" fmla="*/ 85725 h 3000375"/>
              <a:gd name="connsiteX177" fmla="*/ 5324475 w 5348300"/>
              <a:gd name="connsiteY177" fmla="*/ 19050 h 3000375"/>
              <a:gd name="connsiteX178" fmla="*/ 5343525 w 5348300"/>
              <a:gd name="connsiteY178" fmla="*/ 0 h 3000375"/>
              <a:gd name="connsiteX179" fmla="*/ 5348288 w 5348300"/>
              <a:gd name="connsiteY17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7075 w 5348300"/>
              <a:gd name="connsiteY103" fmla="*/ 1576388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729038 w 5348300"/>
              <a:gd name="connsiteY109" fmla="*/ 1414463 h 3000375"/>
              <a:gd name="connsiteX110" fmla="*/ 3767138 w 5348300"/>
              <a:gd name="connsiteY110" fmla="*/ 1395413 h 3000375"/>
              <a:gd name="connsiteX111" fmla="*/ 3800475 w 5348300"/>
              <a:gd name="connsiteY111" fmla="*/ 1381125 h 3000375"/>
              <a:gd name="connsiteX112" fmla="*/ 3871913 w 5348300"/>
              <a:gd name="connsiteY112" fmla="*/ 1352550 h 3000375"/>
              <a:gd name="connsiteX113" fmla="*/ 4086225 w 5348300"/>
              <a:gd name="connsiteY113" fmla="*/ 1228725 h 3000375"/>
              <a:gd name="connsiteX114" fmla="*/ 4110038 w 5348300"/>
              <a:gd name="connsiteY114" fmla="*/ 1223963 h 3000375"/>
              <a:gd name="connsiteX115" fmla="*/ 4129088 w 5348300"/>
              <a:gd name="connsiteY115" fmla="*/ 1219200 h 3000375"/>
              <a:gd name="connsiteX116" fmla="*/ 4143375 w 5348300"/>
              <a:gd name="connsiteY116" fmla="*/ 1214438 h 3000375"/>
              <a:gd name="connsiteX117" fmla="*/ 4191000 w 5348300"/>
              <a:gd name="connsiteY117" fmla="*/ 1209675 h 3000375"/>
              <a:gd name="connsiteX118" fmla="*/ 4224338 w 5348300"/>
              <a:gd name="connsiteY118" fmla="*/ 1200150 h 3000375"/>
              <a:gd name="connsiteX119" fmla="*/ 4238625 w 5348300"/>
              <a:gd name="connsiteY119" fmla="*/ 1190625 h 3000375"/>
              <a:gd name="connsiteX120" fmla="*/ 4248150 w 5348300"/>
              <a:gd name="connsiteY120" fmla="*/ 1176338 h 3000375"/>
              <a:gd name="connsiteX121" fmla="*/ 4252913 w 5348300"/>
              <a:gd name="connsiteY121" fmla="*/ 1162050 h 3000375"/>
              <a:gd name="connsiteX122" fmla="*/ 4271963 w 5348300"/>
              <a:gd name="connsiteY122" fmla="*/ 1143000 h 3000375"/>
              <a:gd name="connsiteX123" fmla="*/ 4286250 w 5348300"/>
              <a:gd name="connsiteY123" fmla="*/ 1138238 h 3000375"/>
              <a:gd name="connsiteX124" fmla="*/ 4305300 w 5348300"/>
              <a:gd name="connsiteY124" fmla="*/ 1123950 h 3000375"/>
              <a:gd name="connsiteX125" fmla="*/ 4333875 w 5348300"/>
              <a:gd name="connsiteY125" fmla="*/ 1095375 h 3000375"/>
              <a:gd name="connsiteX126" fmla="*/ 4338638 w 5348300"/>
              <a:gd name="connsiteY126" fmla="*/ 1081088 h 3000375"/>
              <a:gd name="connsiteX127" fmla="*/ 4367213 w 5348300"/>
              <a:gd name="connsiteY127" fmla="*/ 1042988 h 3000375"/>
              <a:gd name="connsiteX128" fmla="*/ 4381500 w 5348300"/>
              <a:gd name="connsiteY128" fmla="*/ 1028700 h 3000375"/>
              <a:gd name="connsiteX129" fmla="*/ 4410075 w 5348300"/>
              <a:gd name="connsiteY129" fmla="*/ 1009650 h 3000375"/>
              <a:gd name="connsiteX130" fmla="*/ 4433888 w 5348300"/>
              <a:gd name="connsiteY130" fmla="*/ 990600 h 3000375"/>
              <a:gd name="connsiteX131" fmla="*/ 4462463 w 5348300"/>
              <a:gd name="connsiteY131" fmla="*/ 971550 h 3000375"/>
              <a:gd name="connsiteX132" fmla="*/ 4519613 w 5348300"/>
              <a:gd name="connsiteY132" fmla="*/ 919163 h 3000375"/>
              <a:gd name="connsiteX133" fmla="*/ 4538663 w 5348300"/>
              <a:gd name="connsiteY133" fmla="*/ 900113 h 3000375"/>
              <a:gd name="connsiteX134" fmla="*/ 4576763 w 5348300"/>
              <a:gd name="connsiteY134" fmla="*/ 871538 h 3000375"/>
              <a:gd name="connsiteX135" fmla="*/ 4605338 w 5348300"/>
              <a:gd name="connsiteY135" fmla="*/ 847725 h 3000375"/>
              <a:gd name="connsiteX136" fmla="*/ 4643438 w 5348300"/>
              <a:gd name="connsiteY136" fmla="*/ 804863 h 3000375"/>
              <a:gd name="connsiteX137" fmla="*/ 4643438 w 5348300"/>
              <a:gd name="connsiteY137" fmla="*/ 804863 h 3000375"/>
              <a:gd name="connsiteX138" fmla="*/ 4657725 w 5348300"/>
              <a:gd name="connsiteY138" fmla="*/ 785813 h 3000375"/>
              <a:gd name="connsiteX139" fmla="*/ 4710113 w 5348300"/>
              <a:gd name="connsiteY139" fmla="*/ 738188 h 3000375"/>
              <a:gd name="connsiteX140" fmla="*/ 4738688 w 5348300"/>
              <a:gd name="connsiteY140" fmla="*/ 700088 h 3000375"/>
              <a:gd name="connsiteX141" fmla="*/ 4748213 w 5348300"/>
              <a:gd name="connsiteY141" fmla="*/ 685800 h 3000375"/>
              <a:gd name="connsiteX142" fmla="*/ 4776788 w 5348300"/>
              <a:gd name="connsiteY142" fmla="*/ 676275 h 3000375"/>
              <a:gd name="connsiteX143" fmla="*/ 4791075 w 5348300"/>
              <a:gd name="connsiteY143" fmla="*/ 671513 h 3000375"/>
              <a:gd name="connsiteX144" fmla="*/ 4814888 w 5348300"/>
              <a:gd name="connsiteY144" fmla="*/ 657225 h 3000375"/>
              <a:gd name="connsiteX145" fmla="*/ 4833938 w 5348300"/>
              <a:gd name="connsiteY145" fmla="*/ 647700 h 3000375"/>
              <a:gd name="connsiteX146" fmla="*/ 4848225 w 5348300"/>
              <a:gd name="connsiteY146" fmla="*/ 638175 h 3000375"/>
              <a:gd name="connsiteX147" fmla="*/ 4862513 w 5348300"/>
              <a:gd name="connsiteY147" fmla="*/ 633413 h 3000375"/>
              <a:gd name="connsiteX148" fmla="*/ 4881563 w 5348300"/>
              <a:gd name="connsiteY148" fmla="*/ 623888 h 3000375"/>
              <a:gd name="connsiteX149" fmla="*/ 4872038 w 5348300"/>
              <a:gd name="connsiteY149" fmla="*/ 609600 h 3000375"/>
              <a:gd name="connsiteX150" fmla="*/ 4857750 w 5348300"/>
              <a:gd name="connsiteY150" fmla="*/ 600075 h 3000375"/>
              <a:gd name="connsiteX151" fmla="*/ 4862513 w 5348300"/>
              <a:gd name="connsiteY151" fmla="*/ 585788 h 3000375"/>
              <a:gd name="connsiteX152" fmla="*/ 4886325 w 5348300"/>
              <a:gd name="connsiteY152" fmla="*/ 581025 h 3000375"/>
              <a:gd name="connsiteX153" fmla="*/ 4900613 w 5348300"/>
              <a:gd name="connsiteY153" fmla="*/ 576263 h 3000375"/>
              <a:gd name="connsiteX154" fmla="*/ 4919663 w 5348300"/>
              <a:gd name="connsiteY154" fmla="*/ 533400 h 3000375"/>
              <a:gd name="connsiteX155" fmla="*/ 4943475 w 5348300"/>
              <a:gd name="connsiteY155" fmla="*/ 519113 h 3000375"/>
              <a:gd name="connsiteX156" fmla="*/ 4962525 w 5348300"/>
              <a:gd name="connsiteY156" fmla="*/ 500063 h 3000375"/>
              <a:gd name="connsiteX157" fmla="*/ 4995863 w 5348300"/>
              <a:gd name="connsiteY157" fmla="*/ 476250 h 3000375"/>
              <a:gd name="connsiteX158" fmla="*/ 5024438 w 5348300"/>
              <a:gd name="connsiteY158" fmla="*/ 447675 h 3000375"/>
              <a:gd name="connsiteX159" fmla="*/ 5038725 w 5348300"/>
              <a:gd name="connsiteY159" fmla="*/ 433388 h 3000375"/>
              <a:gd name="connsiteX160" fmla="*/ 5048250 w 5348300"/>
              <a:gd name="connsiteY160" fmla="*/ 414338 h 3000375"/>
              <a:gd name="connsiteX161" fmla="*/ 5057775 w 5348300"/>
              <a:gd name="connsiteY161" fmla="*/ 390525 h 3000375"/>
              <a:gd name="connsiteX162" fmla="*/ 5067300 w 5348300"/>
              <a:gd name="connsiteY162" fmla="*/ 376238 h 3000375"/>
              <a:gd name="connsiteX163" fmla="*/ 5072063 w 5348300"/>
              <a:gd name="connsiteY163" fmla="*/ 361950 h 3000375"/>
              <a:gd name="connsiteX164" fmla="*/ 5086350 w 5348300"/>
              <a:gd name="connsiteY164" fmla="*/ 347663 h 3000375"/>
              <a:gd name="connsiteX165" fmla="*/ 5095875 w 5348300"/>
              <a:gd name="connsiteY165" fmla="*/ 333375 h 3000375"/>
              <a:gd name="connsiteX166" fmla="*/ 5129213 w 5348300"/>
              <a:gd name="connsiteY166" fmla="*/ 314325 h 3000375"/>
              <a:gd name="connsiteX167" fmla="*/ 5157788 w 5348300"/>
              <a:gd name="connsiteY167" fmla="*/ 300038 h 3000375"/>
              <a:gd name="connsiteX168" fmla="*/ 5172075 w 5348300"/>
              <a:gd name="connsiteY168" fmla="*/ 285750 h 3000375"/>
              <a:gd name="connsiteX169" fmla="*/ 5191125 w 5348300"/>
              <a:gd name="connsiteY169" fmla="*/ 271463 h 3000375"/>
              <a:gd name="connsiteX170" fmla="*/ 5219700 w 5348300"/>
              <a:gd name="connsiteY170" fmla="*/ 242888 h 3000375"/>
              <a:gd name="connsiteX171" fmla="*/ 5229225 w 5348300"/>
              <a:gd name="connsiteY171" fmla="*/ 228600 h 3000375"/>
              <a:gd name="connsiteX172" fmla="*/ 5238750 w 5348300"/>
              <a:gd name="connsiteY172" fmla="*/ 185738 h 3000375"/>
              <a:gd name="connsiteX173" fmla="*/ 5253038 w 5348300"/>
              <a:gd name="connsiteY173" fmla="*/ 142875 h 3000375"/>
              <a:gd name="connsiteX174" fmla="*/ 5257800 w 5348300"/>
              <a:gd name="connsiteY174" fmla="*/ 128588 h 3000375"/>
              <a:gd name="connsiteX175" fmla="*/ 5267325 w 5348300"/>
              <a:gd name="connsiteY175" fmla="*/ 85725 h 3000375"/>
              <a:gd name="connsiteX176" fmla="*/ 5324475 w 5348300"/>
              <a:gd name="connsiteY176" fmla="*/ 19050 h 3000375"/>
              <a:gd name="connsiteX177" fmla="*/ 5343525 w 5348300"/>
              <a:gd name="connsiteY177" fmla="*/ 0 h 3000375"/>
              <a:gd name="connsiteX178" fmla="*/ 5348288 w 5348300"/>
              <a:gd name="connsiteY17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352800 w 5348300"/>
              <a:gd name="connsiteY104" fmla="*/ 1543050 h 3000375"/>
              <a:gd name="connsiteX105" fmla="*/ 3390900 w 5348300"/>
              <a:gd name="connsiteY105" fmla="*/ 1533525 h 3000375"/>
              <a:gd name="connsiteX106" fmla="*/ 3429000 w 5348300"/>
              <a:gd name="connsiteY106" fmla="*/ 1514475 h 3000375"/>
              <a:gd name="connsiteX107" fmla="*/ 3467100 w 5348300"/>
              <a:gd name="connsiteY107" fmla="*/ 1500188 h 3000375"/>
              <a:gd name="connsiteX108" fmla="*/ 3624263 w 5348300"/>
              <a:gd name="connsiteY108" fmla="*/ 1452563 h 3000375"/>
              <a:gd name="connsiteX109" fmla="*/ 3729038 w 5348300"/>
              <a:gd name="connsiteY109" fmla="*/ 1414463 h 3000375"/>
              <a:gd name="connsiteX110" fmla="*/ 3767138 w 5348300"/>
              <a:gd name="connsiteY110" fmla="*/ 1395413 h 3000375"/>
              <a:gd name="connsiteX111" fmla="*/ 3800475 w 5348300"/>
              <a:gd name="connsiteY111" fmla="*/ 1381125 h 3000375"/>
              <a:gd name="connsiteX112" fmla="*/ 3871913 w 5348300"/>
              <a:gd name="connsiteY112" fmla="*/ 1352550 h 3000375"/>
              <a:gd name="connsiteX113" fmla="*/ 4086225 w 5348300"/>
              <a:gd name="connsiteY113" fmla="*/ 1228725 h 3000375"/>
              <a:gd name="connsiteX114" fmla="*/ 4110038 w 5348300"/>
              <a:gd name="connsiteY114" fmla="*/ 1223963 h 3000375"/>
              <a:gd name="connsiteX115" fmla="*/ 4129088 w 5348300"/>
              <a:gd name="connsiteY115" fmla="*/ 1219200 h 3000375"/>
              <a:gd name="connsiteX116" fmla="*/ 4143375 w 5348300"/>
              <a:gd name="connsiteY116" fmla="*/ 1214438 h 3000375"/>
              <a:gd name="connsiteX117" fmla="*/ 4191000 w 5348300"/>
              <a:gd name="connsiteY117" fmla="*/ 1209675 h 3000375"/>
              <a:gd name="connsiteX118" fmla="*/ 4224338 w 5348300"/>
              <a:gd name="connsiteY118" fmla="*/ 1200150 h 3000375"/>
              <a:gd name="connsiteX119" fmla="*/ 4238625 w 5348300"/>
              <a:gd name="connsiteY119" fmla="*/ 1190625 h 3000375"/>
              <a:gd name="connsiteX120" fmla="*/ 4248150 w 5348300"/>
              <a:gd name="connsiteY120" fmla="*/ 1176338 h 3000375"/>
              <a:gd name="connsiteX121" fmla="*/ 4252913 w 5348300"/>
              <a:gd name="connsiteY121" fmla="*/ 1162050 h 3000375"/>
              <a:gd name="connsiteX122" fmla="*/ 4271963 w 5348300"/>
              <a:gd name="connsiteY122" fmla="*/ 1143000 h 3000375"/>
              <a:gd name="connsiteX123" fmla="*/ 4286250 w 5348300"/>
              <a:gd name="connsiteY123" fmla="*/ 1138238 h 3000375"/>
              <a:gd name="connsiteX124" fmla="*/ 4305300 w 5348300"/>
              <a:gd name="connsiteY124" fmla="*/ 1123950 h 3000375"/>
              <a:gd name="connsiteX125" fmla="*/ 4333875 w 5348300"/>
              <a:gd name="connsiteY125" fmla="*/ 1095375 h 3000375"/>
              <a:gd name="connsiteX126" fmla="*/ 4338638 w 5348300"/>
              <a:gd name="connsiteY126" fmla="*/ 1081088 h 3000375"/>
              <a:gd name="connsiteX127" fmla="*/ 4367213 w 5348300"/>
              <a:gd name="connsiteY127" fmla="*/ 1042988 h 3000375"/>
              <a:gd name="connsiteX128" fmla="*/ 4381500 w 5348300"/>
              <a:gd name="connsiteY128" fmla="*/ 1028700 h 3000375"/>
              <a:gd name="connsiteX129" fmla="*/ 4410075 w 5348300"/>
              <a:gd name="connsiteY129" fmla="*/ 1009650 h 3000375"/>
              <a:gd name="connsiteX130" fmla="*/ 4433888 w 5348300"/>
              <a:gd name="connsiteY130" fmla="*/ 990600 h 3000375"/>
              <a:gd name="connsiteX131" fmla="*/ 4462463 w 5348300"/>
              <a:gd name="connsiteY131" fmla="*/ 971550 h 3000375"/>
              <a:gd name="connsiteX132" fmla="*/ 4519613 w 5348300"/>
              <a:gd name="connsiteY132" fmla="*/ 919163 h 3000375"/>
              <a:gd name="connsiteX133" fmla="*/ 4538663 w 5348300"/>
              <a:gd name="connsiteY133" fmla="*/ 900113 h 3000375"/>
              <a:gd name="connsiteX134" fmla="*/ 4576763 w 5348300"/>
              <a:gd name="connsiteY134" fmla="*/ 871538 h 3000375"/>
              <a:gd name="connsiteX135" fmla="*/ 4605338 w 5348300"/>
              <a:gd name="connsiteY135" fmla="*/ 847725 h 3000375"/>
              <a:gd name="connsiteX136" fmla="*/ 4643438 w 5348300"/>
              <a:gd name="connsiteY136" fmla="*/ 804863 h 3000375"/>
              <a:gd name="connsiteX137" fmla="*/ 4643438 w 5348300"/>
              <a:gd name="connsiteY137" fmla="*/ 804863 h 3000375"/>
              <a:gd name="connsiteX138" fmla="*/ 4657725 w 5348300"/>
              <a:gd name="connsiteY138" fmla="*/ 785813 h 3000375"/>
              <a:gd name="connsiteX139" fmla="*/ 4710113 w 5348300"/>
              <a:gd name="connsiteY139" fmla="*/ 738188 h 3000375"/>
              <a:gd name="connsiteX140" fmla="*/ 4738688 w 5348300"/>
              <a:gd name="connsiteY140" fmla="*/ 700088 h 3000375"/>
              <a:gd name="connsiteX141" fmla="*/ 4748213 w 5348300"/>
              <a:gd name="connsiteY141" fmla="*/ 685800 h 3000375"/>
              <a:gd name="connsiteX142" fmla="*/ 4776788 w 5348300"/>
              <a:gd name="connsiteY142" fmla="*/ 676275 h 3000375"/>
              <a:gd name="connsiteX143" fmla="*/ 4791075 w 5348300"/>
              <a:gd name="connsiteY143" fmla="*/ 671513 h 3000375"/>
              <a:gd name="connsiteX144" fmla="*/ 4814888 w 5348300"/>
              <a:gd name="connsiteY144" fmla="*/ 657225 h 3000375"/>
              <a:gd name="connsiteX145" fmla="*/ 4833938 w 5348300"/>
              <a:gd name="connsiteY145" fmla="*/ 647700 h 3000375"/>
              <a:gd name="connsiteX146" fmla="*/ 4848225 w 5348300"/>
              <a:gd name="connsiteY146" fmla="*/ 638175 h 3000375"/>
              <a:gd name="connsiteX147" fmla="*/ 4862513 w 5348300"/>
              <a:gd name="connsiteY147" fmla="*/ 633413 h 3000375"/>
              <a:gd name="connsiteX148" fmla="*/ 4881563 w 5348300"/>
              <a:gd name="connsiteY148" fmla="*/ 623888 h 3000375"/>
              <a:gd name="connsiteX149" fmla="*/ 4872038 w 5348300"/>
              <a:gd name="connsiteY149" fmla="*/ 609600 h 3000375"/>
              <a:gd name="connsiteX150" fmla="*/ 4857750 w 5348300"/>
              <a:gd name="connsiteY150" fmla="*/ 600075 h 3000375"/>
              <a:gd name="connsiteX151" fmla="*/ 4862513 w 5348300"/>
              <a:gd name="connsiteY151" fmla="*/ 585788 h 3000375"/>
              <a:gd name="connsiteX152" fmla="*/ 4886325 w 5348300"/>
              <a:gd name="connsiteY152" fmla="*/ 581025 h 3000375"/>
              <a:gd name="connsiteX153" fmla="*/ 4900613 w 5348300"/>
              <a:gd name="connsiteY153" fmla="*/ 576263 h 3000375"/>
              <a:gd name="connsiteX154" fmla="*/ 4919663 w 5348300"/>
              <a:gd name="connsiteY154" fmla="*/ 533400 h 3000375"/>
              <a:gd name="connsiteX155" fmla="*/ 4943475 w 5348300"/>
              <a:gd name="connsiteY155" fmla="*/ 519113 h 3000375"/>
              <a:gd name="connsiteX156" fmla="*/ 4962525 w 5348300"/>
              <a:gd name="connsiteY156" fmla="*/ 500063 h 3000375"/>
              <a:gd name="connsiteX157" fmla="*/ 4995863 w 5348300"/>
              <a:gd name="connsiteY157" fmla="*/ 476250 h 3000375"/>
              <a:gd name="connsiteX158" fmla="*/ 5024438 w 5348300"/>
              <a:gd name="connsiteY158" fmla="*/ 447675 h 3000375"/>
              <a:gd name="connsiteX159" fmla="*/ 5038725 w 5348300"/>
              <a:gd name="connsiteY159" fmla="*/ 433388 h 3000375"/>
              <a:gd name="connsiteX160" fmla="*/ 5048250 w 5348300"/>
              <a:gd name="connsiteY160" fmla="*/ 414338 h 3000375"/>
              <a:gd name="connsiteX161" fmla="*/ 5057775 w 5348300"/>
              <a:gd name="connsiteY161" fmla="*/ 390525 h 3000375"/>
              <a:gd name="connsiteX162" fmla="*/ 5067300 w 5348300"/>
              <a:gd name="connsiteY162" fmla="*/ 376238 h 3000375"/>
              <a:gd name="connsiteX163" fmla="*/ 5072063 w 5348300"/>
              <a:gd name="connsiteY163" fmla="*/ 361950 h 3000375"/>
              <a:gd name="connsiteX164" fmla="*/ 5086350 w 5348300"/>
              <a:gd name="connsiteY164" fmla="*/ 347663 h 3000375"/>
              <a:gd name="connsiteX165" fmla="*/ 5095875 w 5348300"/>
              <a:gd name="connsiteY165" fmla="*/ 333375 h 3000375"/>
              <a:gd name="connsiteX166" fmla="*/ 5129213 w 5348300"/>
              <a:gd name="connsiteY166" fmla="*/ 314325 h 3000375"/>
              <a:gd name="connsiteX167" fmla="*/ 5157788 w 5348300"/>
              <a:gd name="connsiteY167" fmla="*/ 300038 h 3000375"/>
              <a:gd name="connsiteX168" fmla="*/ 5172075 w 5348300"/>
              <a:gd name="connsiteY168" fmla="*/ 285750 h 3000375"/>
              <a:gd name="connsiteX169" fmla="*/ 5191125 w 5348300"/>
              <a:gd name="connsiteY169" fmla="*/ 271463 h 3000375"/>
              <a:gd name="connsiteX170" fmla="*/ 5219700 w 5348300"/>
              <a:gd name="connsiteY170" fmla="*/ 242888 h 3000375"/>
              <a:gd name="connsiteX171" fmla="*/ 5229225 w 5348300"/>
              <a:gd name="connsiteY171" fmla="*/ 228600 h 3000375"/>
              <a:gd name="connsiteX172" fmla="*/ 5238750 w 5348300"/>
              <a:gd name="connsiteY172" fmla="*/ 185738 h 3000375"/>
              <a:gd name="connsiteX173" fmla="*/ 5253038 w 5348300"/>
              <a:gd name="connsiteY173" fmla="*/ 142875 h 3000375"/>
              <a:gd name="connsiteX174" fmla="*/ 5257800 w 5348300"/>
              <a:gd name="connsiteY174" fmla="*/ 128588 h 3000375"/>
              <a:gd name="connsiteX175" fmla="*/ 5267325 w 5348300"/>
              <a:gd name="connsiteY175" fmla="*/ 85725 h 3000375"/>
              <a:gd name="connsiteX176" fmla="*/ 5324475 w 5348300"/>
              <a:gd name="connsiteY176" fmla="*/ 19050 h 3000375"/>
              <a:gd name="connsiteX177" fmla="*/ 5343525 w 5348300"/>
              <a:gd name="connsiteY177" fmla="*/ 0 h 3000375"/>
              <a:gd name="connsiteX178" fmla="*/ 5348288 w 5348300"/>
              <a:gd name="connsiteY17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352800 w 5348300"/>
              <a:gd name="connsiteY104" fmla="*/ 1543050 h 3000375"/>
              <a:gd name="connsiteX105" fmla="*/ 3429000 w 5348300"/>
              <a:gd name="connsiteY105" fmla="*/ 1514475 h 3000375"/>
              <a:gd name="connsiteX106" fmla="*/ 3467100 w 5348300"/>
              <a:gd name="connsiteY106" fmla="*/ 1500188 h 3000375"/>
              <a:gd name="connsiteX107" fmla="*/ 3624263 w 5348300"/>
              <a:gd name="connsiteY107" fmla="*/ 1452563 h 3000375"/>
              <a:gd name="connsiteX108" fmla="*/ 3729038 w 5348300"/>
              <a:gd name="connsiteY108" fmla="*/ 1414463 h 3000375"/>
              <a:gd name="connsiteX109" fmla="*/ 3767138 w 5348300"/>
              <a:gd name="connsiteY109" fmla="*/ 1395413 h 3000375"/>
              <a:gd name="connsiteX110" fmla="*/ 3800475 w 5348300"/>
              <a:gd name="connsiteY110" fmla="*/ 1381125 h 3000375"/>
              <a:gd name="connsiteX111" fmla="*/ 3871913 w 5348300"/>
              <a:gd name="connsiteY111" fmla="*/ 1352550 h 3000375"/>
              <a:gd name="connsiteX112" fmla="*/ 4086225 w 5348300"/>
              <a:gd name="connsiteY112" fmla="*/ 1228725 h 3000375"/>
              <a:gd name="connsiteX113" fmla="*/ 4110038 w 5348300"/>
              <a:gd name="connsiteY113" fmla="*/ 1223963 h 3000375"/>
              <a:gd name="connsiteX114" fmla="*/ 4129088 w 5348300"/>
              <a:gd name="connsiteY114" fmla="*/ 1219200 h 3000375"/>
              <a:gd name="connsiteX115" fmla="*/ 4143375 w 5348300"/>
              <a:gd name="connsiteY115" fmla="*/ 1214438 h 3000375"/>
              <a:gd name="connsiteX116" fmla="*/ 4191000 w 5348300"/>
              <a:gd name="connsiteY116" fmla="*/ 1209675 h 3000375"/>
              <a:gd name="connsiteX117" fmla="*/ 4224338 w 5348300"/>
              <a:gd name="connsiteY117" fmla="*/ 1200150 h 3000375"/>
              <a:gd name="connsiteX118" fmla="*/ 4238625 w 5348300"/>
              <a:gd name="connsiteY118" fmla="*/ 1190625 h 3000375"/>
              <a:gd name="connsiteX119" fmla="*/ 4248150 w 5348300"/>
              <a:gd name="connsiteY119" fmla="*/ 1176338 h 3000375"/>
              <a:gd name="connsiteX120" fmla="*/ 4252913 w 5348300"/>
              <a:gd name="connsiteY120" fmla="*/ 1162050 h 3000375"/>
              <a:gd name="connsiteX121" fmla="*/ 4271963 w 5348300"/>
              <a:gd name="connsiteY121" fmla="*/ 1143000 h 3000375"/>
              <a:gd name="connsiteX122" fmla="*/ 4286250 w 5348300"/>
              <a:gd name="connsiteY122" fmla="*/ 1138238 h 3000375"/>
              <a:gd name="connsiteX123" fmla="*/ 4305300 w 5348300"/>
              <a:gd name="connsiteY123" fmla="*/ 1123950 h 3000375"/>
              <a:gd name="connsiteX124" fmla="*/ 4333875 w 5348300"/>
              <a:gd name="connsiteY124" fmla="*/ 1095375 h 3000375"/>
              <a:gd name="connsiteX125" fmla="*/ 4338638 w 5348300"/>
              <a:gd name="connsiteY125" fmla="*/ 1081088 h 3000375"/>
              <a:gd name="connsiteX126" fmla="*/ 4367213 w 5348300"/>
              <a:gd name="connsiteY126" fmla="*/ 1042988 h 3000375"/>
              <a:gd name="connsiteX127" fmla="*/ 4381500 w 5348300"/>
              <a:gd name="connsiteY127" fmla="*/ 1028700 h 3000375"/>
              <a:gd name="connsiteX128" fmla="*/ 4410075 w 5348300"/>
              <a:gd name="connsiteY128" fmla="*/ 1009650 h 3000375"/>
              <a:gd name="connsiteX129" fmla="*/ 4433888 w 5348300"/>
              <a:gd name="connsiteY129" fmla="*/ 990600 h 3000375"/>
              <a:gd name="connsiteX130" fmla="*/ 4462463 w 5348300"/>
              <a:gd name="connsiteY130" fmla="*/ 971550 h 3000375"/>
              <a:gd name="connsiteX131" fmla="*/ 4519613 w 5348300"/>
              <a:gd name="connsiteY131" fmla="*/ 919163 h 3000375"/>
              <a:gd name="connsiteX132" fmla="*/ 4538663 w 5348300"/>
              <a:gd name="connsiteY132" fmla="*/ 900113 h 3000375"/>
              <a:gd name="connsiteX133" fmla="*/ 4576763 w 5348300"/>
              <a:gd name="connsiteY133" fmla="*/ 871538 h 3000375"/>
              <a:gd name="connsiteX134" fmla="*/ 4605338 w 5348300"/>
              <a:gd name="connsiteY134" fmla="*/ 847725 h 3000375"/>
              <a:gd name="connsiteX135" fmla="*/ 4643438 w 5348300"/>
              <a:gd name="connsiteY135" fmla="*/ 804863 h 3000375"/>
              <a:gd name="connsiteX136" fmla="*/ 4643438 w 5348300"/>
              <a:gd name="connsiteY136" fmla="*/ 804863 h 3000375"/>
              <a:gd name="connsiteX137" fmla="*/ 4657725 w 5348300"/>
              <a:gd name="connsiteY137" fmla="*/ 785813 h 3000375"/>
              <a:gd name="connsiteX138" fmla="*/ 4710113 w 5348300"/>
              <a:gd name="connsiteY138" fmla="*/ 738188 h 3000375"/>
              <a:gd name="connsiteX139" fmla="*/ 4738688 w 5348300"/>
              <a:gd name="connsiteY139" fmla="*/ 700088 h 3000375"/>
              <a:gd name="connsiteX140" fmla="*/ 4748213 w 5348300"/>
              <a:gd name="connsiteY140" fmla="*/ 685800 h 3000375"/>
              <a:gd name="connsiteX141" fmla="*/ 4776788 w 5348300"/>
              <a:gd name="connsiteY141" fmla="*/ 676275 h 3000375"/>
              <a:gd name="connsiteX142" fmla="*/ 4791075 w 5348300"/>
              <a:gd name="connsiteY142" fmla="*/ 671513 h 3000375"/>
              <a:gd name="connsiteX143" fmla="*/ 4814888 w 5348300"/>
              <a:gd name="connsiteY143" fmla="*/ 657225 h 3000375"/>
              <a:gd name="connsiteX144" fmla="*/ 4833938 w 5348300"/>
              <a:gd name="connsiteY144" fmla="*/ 647700 h 3000375"/>
              <a:gd name="connsiteX145" fmla="*/ 4848225 w 5348300"/>
              <a:gd name="connsiteY145" fmla="*/ 638175 h 3000375"/>
              <a:gd name="connsiteX146" fmla="*/ 4862513 w 5348300"/>
              <a:gd name="connsiteY146" fmla="*/ 633413 h 3000375"/>
              <a:gd name="connsiteX147" fmla="*/ 4881563 w 5348300"/>
              <a:gd name="connsiteY147" fmla="*/ 623888 h 3000375"/>
              <a:gd name="connsiteX148" fmla="*/ 4872038 w 5348300"/>
              <a:gd name="connsiteY148" fmla="*/ 609600 h 3000375"/>
              <a:gd name="connsiteX149" fmla="*/ 4857750 w 5348300"/>
              <a:gd name="connsiteY149" fmla="*/ 600075 h 3000375"/>
              <a:gd name="connsiteX150" fmla="*/ 4862513 w 5348300"/>
              <a:gd name="connsiteY150" fmla="*/ 585788 h 3000375"/>
              <a:gd name="connsiteX151" fmla="*/ 4886325 w 5348300"/>
              <a:gd name="connsiteY151" fmla="*/ 581025 h 3000375"/>
              <a:gd name="connsiteX152" fmla="*/ 4900613 w 5348300"/>
              <a:gd name="connsiteY152" fmla="*/ 576263 h 3000375"/>
              <a:gd name="connsiteX153" fmla="*/ 4919663 w 5348300"/>
              <a:gd name="connsiteY153" fmla="*/ 533400 h 3000375"/>
              <a:gd name="connsiteX154" fmla="*/ 4943475 w 5348300"/>
              <a:gd name="connsiteY154" fmla="*/ 519113 h 3000375"/>
              <a:gd name="connsiteX155" fmla="*/ 4962525 w 5348300"/>
              <a:gd name="connsiteY155" fmla="*/ 500063 h 3000375"/>
              <a:gd name="connsiteX156" fmla="*/ 4995863 w 5348300"/>
              <a:gd name="connsiteY156" fmla="*/ 476250 h 3000375"/>
              <a:gd name="connsiteX157" fmla="*/ 5024438 w 5348300"/>
              <a:gd name="connsiteY157" fmla="*/ 447675 h 3000375"/>
              <a:gd name="connsiteX158" fmla="*/ 5038725 w 5348300"/>
              <a:gd name="connsiteY158" fmla="*/ 433388 h 3000375"/>
              <a:gd name="connsiteX159" fmla="*/ 5048250 w 5348300"/>
              <a:gd name="connsiteY159" fmla="*/ 414338 h 3000375"/>
              <a:gd name="connsiteX160" fmla="*/ 5057775 w 5348300"/>
              <a:gd name="connsiteY160" fmla="*/ 390525 h 3000375"/>
              <a:gd name="connsiteX161" fmla="*/ 5067300 w 5348300"/>
              <a:gd name="connsiteY161" fmla="*/ 376238 h 3000375"/>
              <a:gd name="connsiteX162" fmla="*/ 5072063 w 5348300"/>
              <a:gd name="connsiteY162" fmla="*/ 361950 h 3000375"/>
              <a:gd name="connsiteX163" fmla="*/ 5086350 w 5348300"/>
              <a:gd name="connsiteY163" fmla="*/ 347663 h 3000375"/>
              <a:gd name="connsiteX164" fmla="*/ 5095875 w 5348300"/>
              <a:gd name="connsiteY164" fmla="*/ 333375 h 3000375"/>
              <a:gd name="connsiteX165" fmla="*/ 5129213 w 5348300"/>
              <a:gd name="connsiteY165" fmla="*/ 314325 h 3000375"/>
              <a:gd name="connsiteX166" fmla="*/ 5157788 w 5348300"/>
              <a:gd name="connsiteY166" fmla="*/ 300038 h 3000375"/>
              <a:gd name="connsiteX167" fmla="*/ 5172075 w 5348300"/>
              <a:gd name="connsiteY167" fmla="*/ 285750 h 3000375"/>
              <a:gd name="connsiteX168" fmla="*/ 5191125 w 5348300"/>
              <a:gd name="connsiteY168" fmla="*/ 271463 h 3000375"/>
              <a:gd name="connsiteX169" fmla="*/ 5219700 w 5348300"/>
              <a:gd name="connsiteY169" fmla="*/ 242888 h 3000375"/>
              <a:gd name="connsiteX170" fmla="*/ 5229225 w 5348300"/>
              <a:gd name="connsiteY170" fmla="*/ 228600 h 3000375"/>
              <a:gd name="connsiteX171" fmla="*/ 5238750 w 5348300"/>
              <a:gd name="connsiteY171" fmla="*/ 185738 h 3000375"/>
              <a:gd name="connsiteX172" fmla="*/ 5253038 w 5348300"/>
              <a:gd name="connsiteY172" fmla="*/ 142875 h 3000375"/>
              <a:gd name="connsiteX173" fmla="*/ 5257800 w 5348300"/>
              <a:gd name="connsiteY173" fmla="*/ 128588 h 3000375"/>
              <a:gd name="connsiteX174" fmla="*/ 5267325 w 5348300"/>
              <a:gd name="connsiteY174" fmla="*/ 85725 h 3000375"/>
              <a:gd name="connsiteX175" fmla="*/ 5324475 w 5348300"/>
              <a:gd name="connsiteY175" fmla="*/ 19050 h 3000375"/>
              <a:gd name="connsiteX176" fmla="*/ 5343525 w 5348300"/>
              <a:gd name="connsiteY176" fmla="*/ 0 h 3000375"/>
              <a:gd name="connsiteX177" fmla="*/ 5348288 w 5348300"/>
              <a:gd name="connsiteY17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429000 w 5348300"/>
              <a:gd name="connsiteY104" fmla="*/ 1514475 h 3000375"/>
              <a:gd name="connsiteX105" fmla="*/ 3467100 w 5348300"/>
              <a:gd name="connsiteY105" fmla="*/ 1500188 h 3000375"/>
              <a:gd name="connsiteX106" fmla="*/ 3624263 w 5348300"/>
              <a:gd name="connsiteY106" fmla="*/ 1452563 h 3000375"/>
              <a:gd name="connsiteX107" fmla="*/ 3729038 w 5348300"/>
              <a:gd name="connsiteY107" fmla="*/ 1414463 h 3000375"/>
              <a:gd name="connsiteX108" fmla="*/ 3767138 w 5348300"/>
              <a:gd name="connsiteY108" fmla="*/ 1395413 h 3000375"/>
              <a:gd name="connsiteX109" fmla="*/ 3800475 w 5348300"/>
              <a:gd name="connsiteY109" fmla="*/ 1381125 h 3000375"/>
              <a:gd name="connsiteX110" fmla="*/ 3871913 w 5348300"/>
              <a:gd name="connsiteY110" fmla="*/ 1352550 h 3000375"/>
              <a:gd name="connsiteX111" fmla="*/ 4086225 w 5348300"/>
              <a:gd name="connsiteY111" fmla="*/ 1228725 h 3000375"/>
              <a:gd name="connsiteX112" fmla="*/ 4110038 w 5348300"/>
              <a:gd name="connsiteY112" fmla="*/ 1223963 h 3000375"/>
              <a:gd name="connsiteX113" fmla="*/ 4129088 w 5348300"/>
              <a:gd name="connsiteY113" fmla="*/ 1219200 h 3000375"/>
              <a:gd name="connsiteX114" fmla="*/ 4143375 w 5348300"/>
              <a:gd name="connsiteY114" fmla="*/ 1214438 h 3000375"/>
              <a:gd name="connsiteX115" fmla="*/ 4191000 w 5348300"/>
              <a:gd name="connsiteY115" fmla="*/ 1209675 h 3000375"/>
              <a:gd name="connsiteX116" fmla="*/ 4224338 w 5348300"/>
              <a:gd name="connsiteY116" fmla="*/ 1200150 h 3000375"/>
              <a:gd name="connsiteX117" fmla="*/ 4238625 w 5348300"/>
              <a:gd name="connsiteY117" fmla="*/ 1190625 h 3000375"/>
              <a:gd name="connsiteX118" fmla="*/ 4248150 w 5348300"/>
              <a:gd name="connsiteY118" fmla="*/ 1176338 h 3000375"/>
              <a:gd name="connsiteX119" fmla="*/ 4252913 w 5348300"/>
              <a:gd name="connsiteY119" fmla="*/ 1162050 h 3000375"/>
              <a:gd name="connsiteX120" fmla="*/ 4271963 w 5348300"/>
              <a:gd name="connsiteY120" fmla="*/ 1143000 h 3000375"/>
              <a:gd name="connsiteX121" fmla="*/ 4286250 w 5348300"/>
              <a:gd name="connsiteY121" fmla="*/ 1138238 h 3000375"/>
              <a:gd name="connsiteX122" fmla="*/ 4305300 w 5348300"/>
              <a:gd name="connsiteY122" fmla="*/ 1123950 h 3000375"/>
              <a:gd name="connsiteX123" fmla="*/ 4333875 w 5348300"/>
              <a:gd name="connsiteY123" fmla="*/ 1095375 h 3000375"/>
              <a:gd name="connsiteX124" fmla="*/ 4338638 w 5348300"/>
              <a:gd name="connsiteY124" fmla="*/ 1081088 h 3000375"/>
              <a:gd name="connsiteX125" fmla="*/ 4367213 w 5348300"/>
              <a:gd name="connsiteY125" fmla="*/ 1042988 h 3000375"/>
              <a:gd name="connsiteX126" fmla="*/ 4381500 w 5348300"/>
              <a:gd name="connsiteY126" fmla="*/ 1028700 h 3000375"/>
              <a:gd name="connsiteX127" fmla="*/ 4410075 w 5348300"/>
              <a:gd name="connsiteY127" fmla="*/ 1009650 h 3000375"/>
              <a:gd name="connsiteX128" fmla="*/ 4433888 w 5348300"/>
              <a:gd name="connsiteY128" fmla="*/ 990600 h 3000375"/>
              <a:gd name="connsiteX129" fmla="*/ 4462463 w 5348300"/>
              <a:gd name="connsiteY129" fmla="*/ 971550 h 3000375"/>
              <a:gd name="connsiteX130" fmla="*/ 4519613 w 5348300"/>
              <a:gd name="connsiteY130" fmla="*/ 919163 h 3000375"/>
              <a:gd name="connsiteX131" fmla="*/ 4538663 w 5348300"/>
              <a:gd name="connsiteY131" fmla="*/ 900113 h 3000375"/>
              <a:gd name="connsiteX132" fmla="*/ 4576763 w 5348300"/>
              <a:gd name="connsiteY132" fmla="*/ 871538 h 3000375"/>
              <a:gd name="connsiteX133" fmla="*/ 4605338 w 5348300"/>
              <a:gd name="connsiteY133" fmla="*/ 847725 h 3000375"/>
              <a:gd name="connsiteX134" fmla="*/ 4643438 w 5348300"/>
              <a:gd name="connsiteY134" fmla="*/ 804863 h 3000375"/>
              <a:gd name="connsiteX135" fmla="*/ 4643438 w 5348300"/>
              <a:gd name="connsiteY135" fmla="*/ 804863 h 3000375"/>
              <a:gd name="connsiteX136" fmla="*/ 4657725 w 5348300"/>
              <a:gd name="connsiteY136" fmla="*/ 785813 h 3000375"/>
              <a:gd name="connsiteX137" fmla="*/ 4710113 w 5348300"/>
              <a:gd name="connsiteY137" fmla="*/ 738188 h 3000375"/>
              <a:gd name="connsiteX138" fmla="*/ 4738688 w 5348300"/>
              <a:gd name="connsiteY138" fmla="*/ 700088 h 3000375"/>
              <a:gd name="connsiteX139" fmla="*/ 4748213 w 5348300"/>
              <a:gd name="connsiteY139" fmla="*/ 685800 h 3000375"/>
              <a:gd name="connsiteX140" fmla="*/ 4776788 w 5348300"/>
              <a:gd name="connsiteY140" fmla="*/ 676275 h 3000375"/>
              <a:gd name="connsiteX141" fmla="*/ 4791075 w 5348300"/>
              <a:gd name="connsiteY141" fmla="*/ 671513 h 3000375"/>
              <a:gd name="connsiteX142" fmla="*/ 4814888 w 5348300"/>
              <a:gd name="connsiteY142" fmla="*/ 657225 h 3000375"/>
              <a:gd name="connsiteX143" fmla="*/ 4833938 w 5348300"/>
              <a:gd name="connsiteY143" fmla="*/ 647700 h 3000375"/>
              <a:gd name="connsiteX144" fmla="*/ 4848225 w 5348300"/>
              <a:gd name="connsiteY144" fmla="*/ 638175 h 3000375"/>
              <a:gd name="connsiteX145" fmla="*/ 4862513 w 5348300"/>
              <a:gd name="connsiteY145" fmla="*/ 633413 h 3000375"/>
              <a:gd name="connsiteX146" fmla="*/ 4881563 w 5348300"/>
              <a:gd name="connsiteY146" fmla="*/ 623888 h 3000375"/>
              <a:gd name="connsiteX147" fmla="*/ 4872038 w 5348300"/>
              <a:gd name="connsiteY147" fmla="*/ 609600 h 3000375"/>
              <a:gd name="connsiteX148" fmla="*/ 4857750 w 5348300"/>
              <a:gd name="connsiteY148" fmla="*/ 600075 h 3000375"/>
              <a:gd name="connsiteX149" fmla="*/ 4862513 w 5348300"/>
              <a:gd name="connsiteY149" fmla="*/ 585788 h 3000375"/>
              <a:gd name="connsiteX150" fmla="*/ 4886325 w 5348300"/>
              <a:gd name="connsiteY150" fmla="*/ 581025 h 3000375"/>
              <a:gd name="connsiteX151" fmla="*/ 4900613 w 5348300"/>
              <a:gd name="connsiteY151" fmla="*/ 576263 h 3000375"/>
              <a:gd name="connsiteX152" fmla="*/ 4919663 w 5348300"/>
              <a:gd name="connsiteY152" fmla="*/ 533400 h 3000375"/>
              <a:gd name="connsiteX153" fmla="*/ 4943475 w 5348300"/>
              <a:gd name="connsiteY153" fmla="*/ 519113 h 3000375"/>
              <a:gd name="connsiteX154" fmla="*/ 4962525 w 5348300"/>
              <a:gd name="connsiteY154" fmla="*/ 500063 h 3000375"/>
              <a:gd name="connsiteX155" fmla="*/ 4995863 w 5348300"/>
              <a:gd name="connsiteY155" fmla="*/ 476250 h 3000375"/>
              <a:gd name="connsiteX156" fmla="*/ 5024438 w 5348300"/>
              <a:gd name="connsiteY156" fmla="*/ 447675 h 3000375"/>
              <a:gd name="connsiteX157" fmla="*/ 5038725 w 5348300"/>
              <a:gd name="connsiteY157" fmla="*/ 433388 h 3000375"/>
              <a:gd name="connsiteX158" fmla="*/ 5048250 w 5348300"/>
              <a:gd name="connsiteY158" fmla="*/ 414338 h 3000375"/>
              <a:gd name="connsiteX159" fmla="*/ 5057775 w 5348300"/>
              <a:gd name="connsiteY159" fmla="*/ 390525 h 3000375"/>
              <a:gd name="connsiteX160" fmla="*/ 5067300 w 5348300"/>
              <a:gd name="connsiteY160" fmla="*/ 376238 h 3000375"/>
              <a:gd name="connsiteX161" fmla="*/ 5072063 w 5348300"/>
              <a:gd name="connsiteY161" fmla="*/ 361950 h 3000375"/>
              <a:gd name="connsiteX162" fmla="*/ 5086350 w 5348300"/>
              <a:gd name="connsiteY162" fmla="*/ 347663 h 3000375"/>
              <a:gd name="connsiteX163" fmla="*/ 5095875 w 5348300"/>
              <a:gd name="connsiteY163" fmla="*/ 333375 h 3000375"/>
              <a:gd name="connsiteX164" fmla="*/ 5129213 w 5348300"/>
              <a:gd name="connsiteY164" fmla="*/ 314325 h 3000375"/>
              <a:gd name="connsiteX165" fmla="*/ 5157788 w 5348300"/>
              <a:gd name="connsiteY165" fmla="*/ 300038 h 3000375"/>
              <a:gd name="connsiteX166" fmla="*/ 5172075 w 5348300"/>
              <a:gd name="connsiteY166" fmla="*/ 285750 h 3000375"/>
              <a:gd name="connsiteX167" fmla="*/ 5191125 w 5348300"/>
              <a:gd name="connsiteY167" fmla="*/ 271463 h 3000375"/>
              <a:gd name="connsiteX168" fmla="*/ 5219700 w 5348300"/>
              <a:gd name="connsiteY168" fmla="*/ 242888 h 3000375"/>
              <a:gd name="connsiteX169" fmla="*/ 5229225 w 5348300"/>
              <a:gd name="connsiteY169" fmla="*/ 228600 h 3000375"/>
              <a:gd name="connsiteX170" fmla="*/ 5238750 w 5348300"/>
              <a:gd name="connsiteY170" fmla="*/ 185738 h 3000375"/>
              <a:gd name="connsiteX171" fmla="*/ 5253038 w 5348300"/>
              <a:gd name="connsiteY171" fmla="*/ 142875 h 3000375"/>
              <a:gd name="connsiteX172" fmla="*/ 5257800 w 5348300"/>
              <a:gd name="connsiteY172" fmla="*/ 128588 h 3000375"/>
              <a:gd name="connsiteX173" fmla="*/ 5267325 w 5348300"/>
              <a:gd name="connsiteY173" fmla="*/ 85725 h 3000375"/>
              <a:gd name="connsiteX174" fmla="*/ 5324475 w 5348300"/>
              <a:gd name="connsiteY174" fmla="*/ 19050 h 3000375"/>
              <a:gd name="connsiteX175" fmla="*/ 5343525 w 5348300"/>
              <a:gd name="connsiteY175" fmla="*/ 0 h 3000375"/>
              <a:gd name="connsiteX176" fmla="*/ 5348288 w 5348300"/>
              <a:gd name="connsiteY17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429000 w 5348300"/>
              <a:gd name="connsiteY104" fmla="*/ 1514475 h 3000375"/>
              <a:gd name="connsiteX105" fmla="*/ 3624263 w 5348300"/>
              <a:gd name="connsiteY105" fmla="*/ 1452563 h 3000375"/>
              <a:gd name="connsiteX106" fmla="*/ 3729038 w 5348300"/>
              <a:gd name="connsiteY106" fmla="*/ 1414463 h 3000375"/>
              <a:gd name="connsiteX107" fmla="*/ 3767138 w 5348300"/>
              <a:gd name="connsiteY107" fmla="*/ 1395413 h 3000375"/>
              <a:gd name="connsiteX108" fmla="*/ 3800475 w 5348300"/>
              <a:gd name="connsiteY108" fmla="*/ 1381125 h 3000375"/>
              <a:gd name="connsiteX109" fmla="*/ 3871913 w 5348300"/>
              <a:gd name="connsiteY109" fmla="*/ 1352550 h 3000375"/>
              <a:gd name="connsiteX110" fmla="*/ 4086225 w 5348300"/>
              <a:gd name="connsiteY110" fmla="*/ 1228725 h 3000375"/>
              <a:gd name="connsiteX111" fmla="*/ 4110038 w 5348300"/>
              <a:gd name="connsiteY111" fmla="*/ 1223963 h 3000375"/>
              <a:gd name="connsiteX112" fmla="*/ 4129088 w 5348300"/>
              <a:gd name="connsiteY112" fmla="*/ 1219200 h 3000375"/>
              <a:gd name="connsiteX113" fmla="*/ 4143375 w 5348300"/>
              <a:gd name="connsiteY113" fmla="*/ 1214438 h 3000375"/>
              <a:gd name="connsiteX114" fmla="*/ 4191000 w 5348300"/>
              <a:gd name="connsiteY114" fmla="*/ 1209675 h 3000375"/>
              <a:gd name="connsiteX115" fmla="*/ 4224338 w 5348300"/>
              <a:gd name="connsiteY115" fmla="*/ 1200150 h 3000375"/>
              <a:gd name="connsiteX116" fmla="*/ 4238625 w 5348300"/>
              <a:gd name="connsiteY116" fmla="*/ 1190625 h 3000375"/>
              <a:gd name="connsiteX117" fmla="*/ 4248150 w 5348300"/>
              <a:gd name="connsiteY117" fmla="*/ 1176338 h 3000375"/>
              <a:gd name="connsiteX118" fmla="*/ 4252913 w 5348300"/>
              <a:gd name="connsiteY118" fmla="*/ 1162050 h 3000375"/>
              <a:gd name="connsiteX119" fmla="*/ 4271963 w 5348300"/>
              <a:gd name="connsiteY119" fmla="*/ 1143000 h 3000375"/>
              <a:gd name="connsiteX120" fmla="*/ 4286250 w 5348300"/>
              <a:gd name="connsiteY120" fmla="*/ 1138238 h 3000375"/>
              <a:gd name="connsiteX121" fmla="*/ 4305300 w 5348300"/>
              <a:gd name="connsiteY121" fmla="*/ 1123950 h 3000375"/>
              <a:gd name="connsiteX122" fmla="*/ 4333875 w 5348300"/>
              <a:gd name="connsiteY122" fmla="*/ 1095375 h 3000375"/>
              <a:gd name="connsiteX123" fmla="*/ 4338638 w 5348300"/>
              <a:gd name="connsiteY123" fmla="*/ 1081088 h 3000375"/>
              <a:gd name="connsiteX124" fmla="*/ 4367213 w 5348300"/>
              <a:gd name="connsiteY124" fmla="*/ 1042988 h 3000375"/>
              <a:gd name="connsiteX125" fmla="*/ 4381500 w 5348300"/>
              <a:gd name="connsiteY125" fmla="*/ 1028700 h 3000375"/>
              <a:gd name="connsiteX126" fmla="*/ 4410075 w 5348300"/>
              <a:gd name="connsiteY126" fmla="*/ 1009650 h 3000375"/>
              <a:gd name="connsiteX127" fmla="*/ 4433888 w 5348300"/>
              <a:gd name="connsiteY127" fmla="*/ 990600 h 3000375"/>
              <a:gd name="connsiteX128" fmla="*/ 4462463 w 5348300"/>
              <a:gd name="connsiteY128" fmla="*/ 971550 h 3000375"/>
              <a:gd name="connsiteX129" fmla="*/ 4519613 w 5348300"/>
              <a:gd name="connsiteY129" fmla="*/ 919163 h 3000375"/>
              <a:gd name="connsiteX130" fmla="*/ 4538663 w 5348300"/>
              <a:gd name="connsiteY130" fmla="*/ 900113 h 3000375"/>
              <a:gd name="connsiteX131" fmla="*/ 4576763 w 5348300"/>
              <a:gd name="connsiteY131" fmla="*/ 871538 h 3000375"/>
              <a:gd name="connsiteX132" fmla="*/ 4605338 w 5348300"/>
              <a:gd name="connsiteY132" fmla="*/ 847725 h 3000375"/>
              <a:gd name="connsiteX133" fmla="*/ 4643438 w 5348300"/>
              <a:gd name="connsiteY133" fmla="*/ 804863 h 3000375"/>
              <a:gd name="connsiteX134" fmla="*/ 4643438 w 5348300"/>
              <a:gd name="connsiteY134" fmla="*/ 804863 h 3000375"/>
              <a:gd name="connsiteX135" fmla="*/ 4657725 w 5348300"/>
              <a:gd name="connsiteY135" fmla="*/ 785813 h 3000375"/>
              <a:gd name="connsiteX136" fmla="*/ 4710113 w 5348300"/>
              <a:gd name="connsiteY136" fmla="*/ 738188 h 3000375"/>
              <a:gd name="connsiteX137" fmla="*/ 4738688 w 5348300"/>
              <a:gd name="connsiteY137" fmla="*/ 700088 h 3000375"/>
              <a:gd name="connsiteX138" fmla="*/ 4748213 w 5348300"/>
              <a:gd name="connsiteY138" fmla="*/ 685800 h 3000375"/>
              <a:gd name="connsiteX139" fmla="*/ 4776788 w 5348300"/>
              <a:gd name="connsiteY139" fmla="*/ 676275 h 3000375"/>
              <a:gd name="connsiteX140" fmla="*/ 4791075 w 5348300"/>
              <a:gd name="connsiteY140" fmla="*/ 671513 h 3000375"/>
              <a:gd name="connsiteX141" fmla="*/ 4814888 w 5348300"/>
              <a:gd name="connsiteY141" fmla="*/ 657225 h 3000375"/>
              <a:gd name="connsiteX142" fmla="*/ 4833938 w 5348300"/>
              <a:gd name="connsiteY142" fmla="*/ 647700 h 3000375"/>
              <a:gd name="connsiteX143" fmla="*/ 4848225 w 5348300"/>
              <a:gd name="connsiteY143" fmla="*/ 638175 h 3000375"/>
              <a:gd name="connsiteX144" fmla="*/ 4862513 w 5348300"/>
              <a:gd name="connsiteY144" fmla="*/ 633413 h 3000375"/>
              <a:gd name="connsiteX145" fmla="*/ 4881563 w 5348300"/>
              <a:gd name="connsiteY145" fmla="*/ 623888 h 3000375"/>
              <a:gd name="connsiteX146" fmla="*/ 4872038 w 5348300"/>
              <a:gd name="connsiteY146" fmla="*/ 609600 h 3000375"/>
              <a:gd name="connsiteX147" fmla="*/ 4857750 w 5348300"/>
              <a:gd name="connsiteY147" fmla="*/ 600075 h 3000375"/>
              <a:gd name="connsiteX148" fmla="*/ 4862513 w 5348300"/>
              <a:gd name="connsiteY148" fmla="*/ 585788 h 3000375"/>
              <a:gd name="connsiteX149" fmla="*/ 4886325 w 5348300"/>
              <a:gd name="connsiteY149" fmla="*/ 581025 h 3000375"/>
              <a:gd name="connsiteX150" fmla="*/ 4900613 w 5348300"/>
              <a:gd name="connsiteY150" fmla="*/ 576263 h 3000375"/>
              <a:gd name="connsiteX151" fmla="*/ 4919663 w 5348300"/>
              <a:gd name="connsiteY151" fmla="*/ 533400 h 3000375"/>
              <a:gd name="connsiteX152" fmla="*/ 4943475 w 5348300"/>
              <a:gd name="connsiteY152" fmla="*/ 519113 h 3000375"/>
              <a:gd name="connsiteX153" fmla="*/ 4962525 w 5348300"/>
              <a:gd name="connsiteY153" fmla="*/ 500063 h 3000375"/>
              <a:gd name="connsiteX154" fmla="*/ 4995863 w 5348300"/>
              <a:gd name="connsiteY154" fmla="*/ 476250 h 3000375"/>
              <a:gd name="connsiteX155" fmla="*/ 5024438 w 5348300"/>
              <a:gd name="connsiteY155" fmla="*/ 447675 h 3000375"/>
              <a:gd name="connsiteX156" fmla="*/ 5038725 w 5348300"/>
              <a:gd name="connsiteY156" fmla="*/ 433388 h 3000375"/>
              <a:gd name="connsiteX157" fmla="*/ 5048250 w 5348300"/>
              <a:gd name="connsiteY157" fmla="*/ 414338 h 3000375"/>
              <a:gd name="connsiteX158" fmla="*/ 5057775 w 5348300"/>
              <a:gd name="connsiteY158" fmla="*/ 390525 h 3000375"/>
              <a:gd name="connsiteX159" fmla="*/ 5067300 w 5348300"/>
              <a:gd name="connsiteY159" fmla="*/ 376238 h 3000375"/>
              <a:gd name="connsiteX160" fmla="*/ 5072063 w 5348300"/>
              <a:gd name="connsiteY160" fmla="*/ 361950 h 3000375"/>
              <a:gd name="connsiteX161" fmla="*/ 5086350 w 5348300"/>
              <a:gd name="connsiteY161" fmla="*/ 347663 h 3000375"/>
              <a:gd name="connsiteX162" fmla="*/ 5095875 w 5348300"/>
              <a:gd name="connsiteY162" fmla="*/ 333375 h 3000375"/>
              <a:gd name="connsiteX163" fmla="*/ 5129213 w 5348300"/>
              <a:gd name="connsiteY163" fmla="*/ 314325 h 3000375"/>
              <a:gd name="connsiteX164" fmla="*/ 5157788 w 5348300"/>
              <a:gd name="connsiteY164" fmla="*/ 300038 h 3000375"/>
              <a:gd name="connsiteX165" fmla="*/ 5172075 w 5348300"/>
              <a:gd name="connsiteY165" fmla="*/ 285750 h 3000375"/>
              <a:gd name="connsiteX166" fmla="*/ 5191125 w 5348300"/>
              <a:gd name="connsiteY166" fmla="*/ 271463 h 3000375"/>
              <a:gd name="connsiteX167" fmla="*/ 5219700 w 5348300"/>
              <a:gd name="connsiteY167" fmla="*/ 242888 h 3000375"/>
              <a:gd name="connsiteX168" fmla="*/ 5229225 w 5348300"/>
              <a:gd name="connsiteY168" fmla="*/ 228600 h 3000375"/>
              <a:gd name="connsiteX169" fmla="*/ 5238750 w 5348300"/>
              <a:gd name="connsiteY169" fmla="*/ 185738 h 3000375"/>
              <a:gd name="connsiteX170" fmla="*/ 5253038 w 5348300"/>
              <a:gd name="connsiteY170" fmla="*/ 142875 h 3000375"/>
              <a:gd name="connsiteX171" fmla="*/ 5257800 w 5348300"/>
              <a:gd name="connsiteY171" fmla="*/ 128588 h 3000375"/>
              <a:gd name="connsiteX172" fmla="*/ 5267325 w 5348300"/>
              <a:gd name="connsiteY172" fmla="*/ 85725 h 3000375"/>
              <a:gd name="connsiteX173" fmla="*/ 5324475 w 5348300"/>
              <a:gd name="connsiteY173" fmla="*/ 19050 h 3000375"/>
              <a:gd name="connsiteX174" fmla="*/ 5343525 w 5348300"/>
              <a:gd name="connsiteY174" fmla="*/ 0 h 3000375"/>
              <a:gd name="connsiteX175" fmla="*/ 5348288 w 5348300"/>
              <a:gd name="connsiteY17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24263 w 5348300"/>
              <a:gd name="connsiteY104" fmla="*/ 1452563 h 3000375"/>
              <a:gd name="connsiteX105" fmla="*/ 3729038 w 5348300"/>
              <a:gd name="connsiteY105" fmla="*/ 1414463 h 3000375"/>
              <a:gd name="connsiteX106" fmla="*/ 3767138 w 5348300"/>
              <a:gd name="connsiteY106" fmla="*/ 1395413 h 3000375"/>
              <a:gd name="connsiteX107" fmla="*/ 3800475 w 5348300"/>
              <a:gd name="connsiteY107" fmla="*/ 1381125 h 3000375"/>
              <a:gd name="connsiteX108" fmla="*/ 3871913 w 5348300"/>
              <a:gd name="connsiteY108" fmla="*/ 1352550 h 3000375"/>
              <a:gd name="connsiteX109" fmla="*/ 4086225 w 5348300"/>
              <a:gd name="connsiteY109" fmla="*/ 1228725 h 3000375"/>
              <a:gd name="connsiteX110" fmla="*/ 4110038 w 5348300"/>
              <a:gd name="connsiteY110" fmla="*/ 1223963 h 3000375"/>
              <a:gd name="connsiteX111" fmla="*/ 4129088 w 5348300"/>
              <a:gd name="connsiteY111" fmla="*/ 1219200 h 3000375"/>
              <a:gd name="connsiteX112" fmla="*/ 4143375 w 5348300"/>
              <a:gd name="connsiteY112" fmla="*/ 1214438 h 3000375"/>
              <a:gd name="connsiteX113" fmla="*/ 4191000 w 5348300"/>
              <a:gd name="connsiteY113" fmla="*/ 1209675 h 3000375"/>
              <a:gd name="connsiteX114" fmla="*/ 4224338 w 5348300"/>
              <a:gd name="connsiteY114" fmla="*/ 1200150 h 3000375"/>
              <a:gd name="connsiteX115" fmla="*/ 4238625 w 5348300"/>
              <a:gd name="connsiteY115" fmla="*/ 1190625 h 3000375"/>
              <a:gd name="connsiteX116" fmla="*/ 4248150 w 5348300"/>
              <a:gd name="connsiteY116" fmla="*/ 1176338 h 3000375"/>
              <a:gd name="connsiteX117" fmla="*/ 4252913 w 5348300"/>
              <a:gd name="connsiteY117" fmla="*/ 1162050 h 3000375"/>
              <a:gd name="connsiteX118" fmla="*/ 4271963 w 5348300"/>
              <a:gd name="connsiteY118" fmla="*/ 1143000 h 3000375"/>
              <a:gd name="connsiteX119" fmla="*/ 4286250 w 5348300"/>
              <a:gd name="connsiteY119" fmla="*/ 1138238 h 3000375"/>
              <a:gd name="connsiteX120" fmla="*/ 4305300 w 5348300"/>
              <a:gd name="connsiteY120" fmla="*/ 1123950 h 3000375"/>
              <a:gd name="connsiteX121" fmla="*/ 4333875 w 5348300"/>
              <a:gd name="connsiteY121" fmla="*/ 1095375 h 3000375"/>
              <a:gd name="connsiteX122" fmla="*/ 4338638 w 5348300"/>
              <a:gd name="connsiteY122" fmla="*/ 1081088 h 3000375"/>
              <a:gd name="connsiteX123" fmla="*/ 4367213 w 5348300"/>
              <a:gd name="connsiteY123" fmla="*/ 1042988 h 3000375"/>
              <a:gd name="connsiteX124" fmla="*/ 4381500 w 5348300"/>
              <a:gd name="connsiteY124" fmla="*/ 1028700 h 3000375"/>
              <a:gd name="connsiteX125" fmla="*/ 4410075 w 5348300"/>
              <a:gd name="connsiteY125" fmla="*/ 1009650 h 3000375"/>
              <a:gd name="connsiteX126" fmla="*/ 4433888 w 5348300"/>
              <a:gd name="connsiteY126" fmla="*/ 990600 h 3000375"/>
              <a:gd name="connsiteX127" fmla="*/ 4462463 w 5348300"/>
              <a:gd name="connsiteY127" fmla="*/ 971550 h 3000375"/>
              <a:gd name="connsiteX128" fmla="*/ 4519613 w 5348300"/>
              <a:gd name="connsiteY128" fmla="*/ 919163 h 3000375"/>
              <a:gd name="connsiteX129" fmla="*/ 4538663 w 5348300"/>
              <a:gd name="connsiteY129" fmla="*/ 900113 h 3000375"/>
              <a:gd name="connsiteX130" fmla="*/ 4576763 w 5348300"/>
              <a:gd name="connsiteY130" fmla="*/ 871538 h 3000375"/>
              <a:gd name="connsiteX131" fmla="*/ 4605338 w 5348300"/>
              <a:gd name="connsiteY131" fmla="*/ 847725 h 3000375"/>
              <a:gd name="connsiteX132" fmla="*/ 4643438 w 5348300"/>
              <a:gd name="connsiteY132" fmla="*/ 804863 h 3000375"/>
              <a:gd name="connsiteX133" fmla="*/ 4643438 w 5348300"/>
              <a:gd name="connsiteY133" fmla="*/ 804863 h 3000375"/>
              <a:gd name="connsiteX134" fmla="*/ 4657725 w 5348300"/>
              <a:gd name="connsiteY134" fmla="*/ 785813 h 3000375"/>
              <a:gd name="connsiteX135" fmla="*/ 4710113 w 5348300"/>
              <a:gd name="connsiteY135" fmla="*/ 738188 h 3000375"/>
              <a:gd name="connsiteX136" fmla="*/ 4738688 w 5348300"/>
              <a:gd name="connsiteY136" fmla="*/ 700088 h 3000375"/>
              <a:gd name="connsiteX137" fmla="*/ 4748213 w 5348300"/>
              <a:gd name="connsiteY137" fmla="*/ 685800 h 3000375"/>
              <a:gd name="connsiteX138" fmla="*/ 4776788 w 5348300"/>
              <a:gd name="connsiteY138" fmla="*/ 676275 h 3000375"/>
              <a:gd name="connsiteX139" fmla="*/ 4791075 w 5348300"/>
              <a:gd name="connsiteY139" fmla="*/ 671513 h 3000375"/>
              <a:gd name="connsiteX140" fmla="*/ 4814888 w 5348300"/>
              <a:gd name="connsiteY140" fmla="*/ 657225 h 3000375"/>
              <a:gd name="connsiteX141" fmla="*/ 4833938 w 5348300"/>
              <a:gd name="connsiteY141" fmla="*/ 647700 h 3000375"/>
              <a:gd name="connsiteX142" fmla="*/ 4848225 w 5348300"/>
              <a:gd name="connsiteY142" fmla="*/ 638175 h 3000375"/>
              <a:gd name="connsiteX143" fmla="*/ 4862513 w 5348300"/>
              <a:gd name="connsiteY143" fmla="*/ 633413 h 3000375"/>
              <a:gd name="connsiteX144" fmla="*/ 4881563 w 5348300"/>
              <a:gd name="connsiteY144" fmla="*/ 623888 h 3000375"/>
              <a:gd name="connsiteX145" fmla="*/ 4872038 w 5348300"/>
              <a:gd name="connsiteY145" fmla="*/ 609600 h 3000375"/>
              <a:gd name="connsiteX146" fmla="*/ 4857750 w 5348300"/>
              <a:gd name="connsiteY146" fmla="*/ 600075 h 3000375"/>
              <a:gd name="connsiteX147" fmla="*/ 4862513 w 5348300"/>
              <a:gd name="connsiteY147" fmla="*/ 585788 h 3000375"/>
              <a:gd name="connsiteX148" fmla="*/ 4886325 w 5348300"/>
              <a:gd name="connsiteY148" fmla="*/ 581025 h 3000375"/>
              <a:gd name="connsiteX149" fmla="*/ 4900613 w 5348300"/>
              <a:gd name="connsiteY149" fmla="*/ 576263 h 3000375"/>
              <a:gd name="connsiteX150" fmla="*/ 4919663 w 5348300"/>
              <a:gd name="connsiteY150" fmla="*/ 533400 h 3000375"/>
              <a:gd name="connsiteX151" fmla="*/ 4943475 w 5348300"/>
              <a:gd name="connsiteY151" fmla="*/ 519113 h 3000375"/>
              <a:gd name="connsiteX152" fmla="*/ 4962525 w 5348300"/>
              <a:gd name="connsiteY152" fmla="*/ 500063 h 3000375"/>
              <a:gd name="connsiteX153" fmla="*/ 4995863 w 5348300"/>
              <a:gd name="connsiteY153" fmla="*/ 476250 h 3000375"/>
              <a:gd name="connsiteX154" fmla="*/ 5024438 w 5348300"/>
              <a:gd name="connsiteY154" fmla="*/ 447675 h 3000375"/>
              <a:gd name="connsiteX155" fmla="*/ 5038725 w 5348300"/>
              <a:gd name="connsiteY155" fmla="*/ 433388 h 3000375"/>
              <a:gd name="connsiteX156" fmla="*/ 5048250 w 5348300"/>
              <a:gd name="connsiteY156" fmla="*/ 414338 h 3000375"/>
              <a:gd name="connsiteX157" fmla="*/ 5057775 w 5348300"/>
              <a:gd name="connsiteY157" fmla="*/ 390525 h 3000375"/>
              <a:gd name="connsiteX158" fmla="*/ 5067300 w 5348300"/>
              <a:gd name="connsiteY158" fmla="*/ 376238 h 3000375"/>
              <a:gd name="connsiteX159" fmla="*/ 5072063 w 5348300"/>
              <a:gd name="connsiteY159" fmla="*/ 361950 h 3000375"/>
              <a:gd name="connsiteX160" fmla="*/ 5086350 w 5348300"/>
              <a:gd name="connsiteY160" fmla="*/ 347663 h 3000375"/>
              <a:gd name="connsiteX161" fmla="*/ 5095875 w 5348300"/>
              <a:gd name="connsiteY161" fmla="*/ 333375 h 3000375"/>
              <a:gd name="connsiteX162" fmla="*/ 5129213 w 5348300"/>
              <a:gd name="connsiteY162" fmla="*/ 314325 h 3000375"/>
              <a:gd name="connsiteX163" fmla="*/ 5157788 w 5348300"/>
              <a:gd name="connsiteY163" fmla="*/ 300038 h 3000375"/>
              <a:gd name="connsiteX164" fmla="*/ 5172075 w 5348300"/>
              <a:gd name="connsiteY164" fmla="*/ 285750 h 3000375"/>
              <a:gd name="connsiteX165" fmla="*/ 5191125 w 5348300"/>
              <a:gd name="connsiteY165" fmla="*/ 271463 h 3000375"/>
              <a:gd name="connsiteX166" fmla="*/ 5219700 w 5348300"/>
              <a:gd name="connsiteY166" fmla="*/ 242888 h 3000375"/>
              <a:gd name="connsiteX167" fmla="*/ 5229225 w 5348300"/>
              <a:gd name="connsiteY167" fmla="*/ 228600 h 3000375"/>
              <a:gd name="connsiteX168" fmla="*/ 5238750 w 5348300"/>
              <a:gd name="connsiteY168" fmla="*/ 185738 h 3000375"/>
              <a:gd name="connsiteX169" fmla="*/ 5253038 w 5348300"/>
              <a:gd name="connsiteY169" fmla="*/ 142875 h 3000375"/>
              <a:gd name="connsiteX170" fmla="*/ 5257800 w 5348300"/>
              <a:gd name="connsiteY170" fmla="*/ 128588 h 3000375"/>
              <a:gd name="connsiteX171" fmla="*/ 5267325 w 5348300"/>
              <a:gd name="connsiteY171" fmla="*/ 85725 h 3000375"/>
              <a:gd name="connsiteX172" fmla="*/ 5324475 w 5348300"/>
              <a:gd name="connsiteY172" fmla="*/ 19050 h 3000375"/>
              <a:gd name="connsiteX173" fmla="*/ 5343525 w 5348300"/>
              <a:gd name="connsiteY173" fmla="*/ 0 h 3000375"/>
              <a:gd name="connsiteX174" fmla="*/ 5348288 w 5348300"/>
              <a:gd name="connsiteY17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729038 w 5348300"/>
              <a:gd name="connsiteY105" fmla="*/ 1414463 h 3000375"/>
              <a:gd name="connsiteX106" fmla="*/ 3767138 w 5348300"/>
              <a:gd name="connsiteY106" fmla="*/ 1395413 h 3000375"/>
              <a:gd name="connsiteX107" fmla="*/ 3800475 w 5348300"/>
              <a:gd name="connsiteY107" fmla="*/ 1381125 h 3000375"/>
              <a:gd name="connsiteX108" fmla="*/ 3871913 w 5348300"/>
              <a:gd name="connsiteY108" fmla="*/ 1352550 h 3000375"/>
              <a:gd name="connsiteX109" fmla="*/ 4086225 w 5348300"/>
              <a:gd name="connsiteY109" fmla="*/ 1228725 h 3000375"/>
              <a:gd name="connsiteX110" fmla="*/ 4110038 w 5348300"/>
              <a:gd name="connsiteY110" fmla="*/ 1223963 h 3000375"/>
              <a:gd name="connsiteX111" fmla="*/ 4129088 w 5348300"/>
              <a:gd name="connsiteY111" fmla="*/ 1219200 h 3000375"/>
              <a:gd name="connsiteX112" fmla="*/ 4143375 w 5348300"/>
              <a:gd name="connsiteY112" fmla="*/ 1214438 h 3000375"/>
              <a:gd name="connsiteX113" fmla="*/ 4191000 w 5348300"/>
              <a:gd name="connsiteY113" fmla="*/ 1209675 h 3000375"/>
              <a:gd name="connsiteX114" fmla="*/ 4224338 w 5348300"/>
              <a:gd name="connsiteY114" fmla="*/ 1200150 h 3000375"/>
              <a:gd name="connsiteX115" fmla="*/ 4238625 w 5348300"/>
              <a:gd name="connsiteY115" fmla="*/ 1190625 h 3000375"/>
              <a:gd name="connsiteX116" fmla="*/ 4248150 w 5348300"/>
              <a:gd name="connsiteY116" fmla="*/ 1176338 h 3000375"/>
              <a:gd name="connsiteX117" fmla="*/ 4252913 w 5348300"/>
              <a:gd name="connsiteY117" fmla="*/ 1162050 h 3000375"/>
              <a:gd name="connsiteX118" fmla="*/ 4271963 w 5348300"/>
              <a:gd name="connsiteY118" fmla="*/ 1143000 h 3000375"/>
              <a:gd name="connsiteX119" fmla="*/ 4286250 w 5348300"/>
              <a:gd name="connsiteY119" fmla="*/ 1138238 h 3000375"/>
              <a:gd name="connsiteX120" fmla="*/ 4305300 w 5348300"/>
              <a:gd name="connsiteY120" fmla="*/ 1123950 h 3000375"/>
              <a:gd name="connsiteX121" fmla="*/ 4333875 w 5348300"/>
              <a:gd name="connsiteY121" fmla="*/ 1095375 h 3000375"/>
              <a:gd name="connsiteX122" fmla="*/ 4338638 w 5348300"/>
              <a:gd name="connsiteY122" fmla="*/ 1081088 h 3000375"/>
              <a:gd name="connsiteX123" fmla="*/ 4367213 w 5348300"/>
              <a:gd name="connsiteY123" fmla="*/ 1042988 h 3000375"/>
              <a:gd name="connsiteX124" fmla="*/ 4381500 w 5348300"/>
              <a:gd name="connsiteY124" fmla="*/ 1028700 h 3000375"/>
              <a:gd name="connsiteX125" fmla="*/ 4410075 w 5348300"/>
              <a:gd name="connsiteY125" fmla="*/ 1009650 h 3000375"/>
              <a:gd name="connsiteX126" fmla="*/ 4433888 w 5348300"/>
              <a:gd name="connsiteY126" fmla="*/ 990600 h 3000375"/>
              <a:gd name="connsiteX127" fmla="*/ 4462463 w 5348300"/>
              <a:gd name="connsiteY127" fmla="*/ 971550 h 3000375"/>
              <a:gd name="connsiteX128" fmla="*/ 4519613 w 5348300"/>
              <a:gd name="connsiteY128" fmla="*/ 919163 h 3000375"/>
              <a:gd name="connsiteX129" fmla="*/ 4538663 w 5348300"/>
              <a:gd name="connsiteY129" fmla="*/ 900113 h 3000375"/>
              <a:gd name="connsiteX130" fmla="*/ 4576763 w 5348300"/>
              <a:gd name="connsiteY130" fmla="*/ 871538 h 3000375"/>
              <a:gd name="connsiteX131" fmla="*/ 4605338 w 5348300"/>
              <a:gd name="connsiteY131" fmla="*/ 847725 h 3000375"/>
              <a:gd name="connsiteX132" fmla="*/ 4643438 w 5348300"/>
              <a:gd name="connsiteY132" fmla="*/ 804863 h 3000375"/>
              <a:gd name="connsiteX133" fmla="*/ 4643438 w 5348300"/>
              <a:gd name="connsiteY133" fmla="*/ 804863 h 3000375"/>
              <a:gd name="connsiteX134" fmla="*/ 4657725 w 5348300"/>
              <a:gd name="connsiteY134" fmla="*/ 785813 h 3000375"/>
              <a:gd name="connsiteX135" fmla="*/ 4710113 w 5348300"/>
              <a:gd name="connsiteY135" fmla="*/ 738188 h 3000375"/>
              <a:gd name="connsiteX136" fmla="*/ 4738688 w 5348300"/>
              <a:gd name="connsiteY136" fmla="*/ 700088 h 3000375"/>
              <a:gd name="connsiteX137" fmla="*/ 4748213 w 5348300"/>
              <a:gd name="connsiteY137" fmla="*/ 685800 h 3000375"/>
              <a:gd name="connsiteX138" fmla="*/ 4776788 w 5348300"/>
              <a:gd name="connsiteY138" fmla="*/ 676275 h 3000375"/>
              <a:gd name="connsiteX139" fmla="*/ 4791075 w 5348300"/>
              <a:gd name="connsiteY139" fmla="*/ 671513 h 3000375"/>
              <a:gd name="connsiteX140" fmla="*/ 4814888 w 5348300"/>
              <a:gd name="connsiteY140" fmla="*/ 657225 h 3000375"/>
              <a:gd name="connsiteX141" fmla="*/ 4833938 w 5348300"/>
              <a:gd name="connsiteY141" fmla="*/ 647700 h 3000375"/>
              <a:gd name="connsiteX142" fmla="*/ 4848225 w 5348300"/>
              <a:gd name="connsiteY142" fmla="*/ 638175 h 3000375"/>
              <a:gd name="connsiteX143" fmla="*/ 4862513 w 5348300"/>
              <a:gd name="connsiteY143" fmla="*/ 633413 h 3000375"/>
              <a:gd name="connsiteX144" fmla="*/ 4881563 w 5348300"/>
              <a:gd name="connsiteY144" fmla="*/ 623888 h 3000375"/>
              <a:gd name="connsiteX145" fmla="*/ 4872038 w 5348300"/>
              <a:gd name="connsiteY145" fmla="*/ 609600 h 3000375"/>
              <a:gd name="connsiteX146" fmla="*/ 4857750 w 5348300"/>
              <a:gd name="connsiteY146" fmla="*/ 600075 h 3000375"/>
              <a:gd name="connsiteX147" fmla="*/ 4862513 w 5348300"/>
              <a:gd name="connsiteY147" fmla="*/ 585788 h 3000375"/>
              <a:gd name="connsiteX148" fmla="*/ 4886325 w 5348300"/>
              <a:gd name="connsiteY148" fmla="*/ 581025 h 3000375"/>
              <a:gd name="connsiteX149" fmla="*/ 4900613 w 5348300"/>
              <a:gd name="connsiteY149" fmla="*/ 576263 h 3000375"/>
              <a:gd name="connsiteX150" fmla="*/ 4919663 w 5348300"/>
              <a:gd name="connsiteY150" fmla="*/ 533400 h 3000375"/>
              <a:gd name="connsiteX151" fmla="*/ 4943475 w 5348300"/>
              <a:gd name="connsiteY151" fmla="*/ 519113 h 3000375"/>
              <a:gd name="connsiteX152" fmla="*/ 4962525 w 5348300"/>
              <a:gd name="connsiteY152" fmla="*/ 500063 h 3000375"/>
              <a:gd name="connsiteX153" fmla="*/ 4995863 w 5348300"/>
              <a:gd name="connsiteY153" fmla="*/ 476250 h 3000375"/>
              <a:gd name="connsiteX154" fmla="*/ 5024438 w 5348300"/>
              <a:gd name="connsiteY154" fmla="*/ 447675 h 3000375"/>
              <a:gd name="connsiteX155" fmla="*/ 5038725 w 5348300"/>
              <a:gd name="connsiteY155" fmla="*/ 433388 h 3000375"/>
              <a:gd name="connsiteX156" fmla="*/ 5048250 w 5348300"/>
              <a:gd name="connsiteY156" fmla="*/ 414338 h 3000375"/>
              <a:gd name="connsiteX157" fmla="*/ 5057775 w 5348300"/>
              <a:gd name="connsiteY157" fmla="*/ 390525 h 3000375"/>
              <a:gd name="connsiteX158" fmla="*/ 5067300 w 5348300"/>
              <a:gd name="connsiteY158" fmla="*/ 376238 h 3000375"/>
              <a:gd name="connsiteX159" fmla="*/ 5072063 w 5348300"/>
              <a:gd name="connsiteY159" fmla="*/ 361950 h 3000375"/>
              <a:gd name="connsiteX160" fmla="*/ 5086350 w 5348300"/>
              <a:gd name="connsiteY160" fmla="*/ 347663 h 3000375"/>
              <a:gd name="connsiteX161" fmla="*/ 5095875 w 5348300"/>
              <a:gd name="connsiteY161" fmla="*/ 333375 h 3000375"/>
              <a:gd name="connsiteX162" fmla="*/ 5129213 w 5348300"/>
              <a:gd name="connsiteY162" fmla="*/ 314325 h 3000375"/>
              <a:gd name="connsiteX163" fmla="*/ 5157788 w 5348300"/>
              <a:gd name="connsiteY163" fmla="*/ 300038 h 3000375"/>
              <a:gd name="connsiteX164" fmla="*/ 5172075 w 5348300"/>
              <a:gd name="connsiteY164" fmla="*/ 285750 h 3000375"/>
              <a:gd name="connsiteX165" fmla="*/ 5191125 w 5348300"/>
              <a:gd name="connsiteY165" fmla="*/ 271463 h 3000375"/>
              <a:gd name="connsiteX166" fmla="*/ 5219700 w 5348300"/>
              <a:gd name="connsiteY166" fmla="*/ 242888 h 3000375"/>
              <a:gd name="connsiteX167" fmla="*/ 5229225 w 5348300"/>
              <a:gd name="connsiteY167" fmla="*/ 228600 h 3000375"/>
              <a:gd name="connsiteX168" fmla="*/ 5238750 w 5348300"/>
              <a:gd name="connsiteY168" fmla="*/ 185738 h 3000375"/>
              <a:gd name="connsiteX169" fmla="*/ 5253038 w 5348300"/>
              <a:gd name="connsiteY169" fmla="*/ 142875 h 3000375"/>
              <a:gd name="connsiteX170" fmla="*/ 5257800 w 5348300"/>
              <a:gd name="connsiteY170" fmla="*/ 128588 h 3000375"/>
              <a:gd name="connsiteX171" fmla="*/ 5267325 w 5348300"/>
              <a:gd name="connsiteY171" fmla="*/ 85725 h 3000375"/>
              <a:gd name="connsiteX172" fmla="*/ 5324475 w 5348300"/>
              <a:gd name="connsiteY172" fmla="*/ 19050 h 3000375"/>
              <a:gd name="connsiteX173" fmla="*/ 5343525 w 5348300"/>
              <a:gd name="connsiteY173" fmla="*/ 0 h 3000375"/>
              <a:gd name="connsiteX174" fmla="*/ 5348288 w 5348300"/>
              <a:gd name="connsiteY17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767138 w 5348300"/>
              <a:gd name="connsiteY105" fmla="*/ 1395413 h 3000375"/>
              <a:gd name="connsiteX106" fmla="*/ 3800475 w 5348300"/>
              <a:gd name="connsiteY106" fmla="*/ 1381125 h 3000375"/>
              <a:gd name="connsiteX107" fmla="*/ 3871913 w 5348300"/>
              <a:gd name="connsiteY107" fmla="*/ 1352550 h 3000375"/>
              <a:gd name="connsiteX108" fmla="*/ 4086225 w 5348300"/>
              <a:gd name="connsiteY108" fmla="*/ 1228725 h 3000375"/>
              <a:gd name="connsiteX109" fmla="*/ 4110038 w 5348300"/>
              <a:gd name="connsiteY109" fmla="*/ 1223963 h 3000375"/>
              <a:gd name="connsiteX110" fmla="*/ 4129088 w 5348300"/>
              <a:gd name="connsiteY110" fmla="*/ 1219200 h 3000375"/>
              <a:gd name="connsiteX111" fmla="*/ 4143375 w 5348300"/>
              <a:gd name="connsiteY111" fmla="*/ 1214438 h 3000375"/>
              <a:gd name="connsiteX112" fmla="*/ 4191000 w 5348300"/>
              <a:gd name="connsiteY112" fmla="*/ 1209675 h 3000375"/>
              <a:gd name="connsiteX113" fmla="*/ 4224338 w 5348300"/>
              <a:gd name="connsiteY113" fmla="*/ 1200150 h 3000375"/>
              <a:gd name="connsiteX114" fmla="*/ 4238625 w 5348300"/>
              <a:gd name="connsiteY114" fmla="*/ 1190625 h 3000375"/>
              <a:gd name="connsiteX115" fmla="*/ 4248150 w 5348300"/>
              <a:gd name="connsiteY115" fmla="*/ 1176338 h 3000375"/>
              <a:gd name="connsiteX116" fmla="*/ 4252913 w 5348300"/>
              <a:gd name="connsiteY116" fmla="*/ 1162050 h 3000375"/>
              <a:gd name="connsiteX117" fmla="*/ 4271963 w 5348300"/>
              <a:gd name="connsiteY117" fmla="*/ 1143000 h 3000375"/>
              <a:gd name="connsiteX118" fmla="*/ 4286250 w 5348300"/>
              <a:gd name="connsiteY118" fmla="*/ 1138238 h 3000375"/>
              <a:gd name="connsiteX119" fmla="*/ 4305300 w 5348300"/>
              <a:gd name="connsiteY119" fmla="*/ 1123950 h 3000375"/>
              <a:gd name="connsiteX120" fmla="*/ 4333875 w 5348300"/>
              <a:gd name="connsiteY120" fmla="*/ 1095375 h 3000375"/>
              <a:gd name="connsiteX121" fmla="*/ 4338638 w 5348300"/>
              <a:gd name="connsiteY121" fmla="*/ 1081088 h 3000375"/>
              <a:gd name="connsiteX122" fmla="*/ 4367213 w 5348300"/>
              <a:gd name="connsiteY122" fmla="*/ 1042988 h 3000375"/>
              <a:gd name="connsiteX123" fmla="*/ 4381500 w 5348300"/>
              <a:gd name="connsiteY123" fmla="*/ 1028700 h 3000375"/>
              <a:gd name="connsiteX124" fmla="*/ 4410075 w 5348300"/>
              <a:gd name="connsiteY124" fmla="*/ 1009650 h 3000375"/>
              <a:gd name="connsiteX125" fmla="*/ 4433888 w 5348300"/>
              <a:gd name="connsiteY125" fmla="*/ 990600 h 3000375"/>
              <a:gd name="connsiteX126" fmla="*/ 4462463 w 5348300"/>
              <a:gd name="connsiteY126" fmla="*/ 971550 h 3000375"/>
              <a:gd name="connsiteX127" fmla="*/ 4519613 w 5348300"/>
              <a:gd name="connsiteY127" fmla="*/ 919163 h 3000375"/>
              <a:gd name="connsiteX128" fmla="*/ 4538663 w 5348300"/>
              <a:gd name="connsiteY128" fmla="*/ 900113 h 3000375"/>
              <a:gd name="connsiteX129" fmla="*/ 4576763 w 5348300"/>
              <a:gd name="connsiteY129" fmla="*/ 871538 h 3000375"/>
              <a:gd name="connsiteX130" fmla="*/ 4605338 w 5348300"/>
              <a:gd name="connsiteY130" fmla="*/ 847725 h 3000375"/>
              <a:gd name="connsiteX131" fmla="*/ 4643438 w 5348300"/>
              <a:gd name="connsiteY131" fmla="*/ 804863 h 3000375"/>
              <a:gd name="connsiteX132" fmla="*/ 4643438 w 5348300"/>
              <a:gd name="connsiteY132" fmla="*/ 804863 h 3000375"/>
              <a:gd name="connsiteX133" fmla="*/ 4657725 w 5348300"/>
              <a:gd name="connsiteY133" fmla="*/ 785813 h 3000375"/>
              <a:gd name="connsiteX134" fmla="*/ 4710113 w 5348300"/>
              <a:gd name="connsiteY134" fmla="*/ 738188 h 3000375"/>
              <a:gd name="connsiteX135" fmla="*/ 4738688 w 5348300"/>
              <a:gd name="connsiteY135" fmla="*/ 700088 h 3000375"/>
              <a:gd name="connsiteX136" fmla="*/ 4748213 w 5348300"/>
              <a:gd name="connsiteY136" fmla="*/ 685800 h 3000375"/>
              <a:gd name="connsiteX137" fmla="*/ 4776788 w 5348300"/>
              <a:gd name="connsiteY137" fmla="*/ 676275 h 3000375"/>
              <a:gd name="connsiteX138" fmla="*/ 4791075 w 5348300"/>
              <a:gd name="connsiteY138" fmla="*/ 671513 h 3000375"/>
              <a:gd name="connsiteX139" fmla="*/ 4814888 w 5348300"/>
              <a:gd name="connsiteY139" fmla="*/ 657225 h 3000375"/>
              <a:gd name="connsiteX140" fmla="*/ 4833938 w 5348300"/>
              <a:gd name="connsiteY140" fmla="*/ 647700 h 3000375"/>
              <a:gd name="connsiteX141" fmla="*/ 4848225 w 5348300"/>
              <a:gd name="connsiteY141" fmla="*/ 638175 h 3000375"/>
              <a:gd name="connsiteX142" fmla="*/ 4862513 w 5348300"/>
              <a:gd name="connsiteY142" fmla="*/ 633413 h 3000375"/>
              <a:gd name="connsiteX143" fmla="*/ 4881563 w 5348300"/>
              <a:gd name="connsiteY143" fmla="*/ 623888 h 3000375"/>
              <a:gd name="connsiteX144" fmla="*/ 4872038 w 5348300"/>
              <a:gd name="connsiteY144" fmla="*/ 609600 h 3000375"/>
              <a:gd name="connsiteX145" fmla="*/ 4857750 w 5348300"/>
              <a:gd name="connsiteY145" fmla="*/ 600075 h 3000375"/>
              <a:gd name="connsiteX146" fmla="*/ 4862513 w 5348300"/>
              <a:gd name="connsiteY146" fmla="*/ 585788 h 3000375"/>
              <a:gd name="connsiteX147" fmla="*/ 4886325 w 5348300"/>
              <a:gd name="connsiteY147" fmla="*/ 581025 h 3000375"/>
              <a:gd name="connsiteX148" fmla="*/ 4900613 w 5348300"/>
              <a:gd name="connsiteY148" fmla="*/ 576263 h 3000375"/>
              <a:gd name="connsiteX149" fmla="*/ 4919663 w 5348300"/>
              <a:gd name="connsiteY149" fmla="*/ 533400 h 3000375"/>
              <a:gd name="connsiteX150" fmla="*/ 4943475 w 5348300"/>
              <a:gd name="connsiteY150" fmla="*/ 519113 h 3000375"/>
              <a:gd name="connsiteX151" fmla="*/ 4962525 w 5348300"/>
              <a:gd name="connsiteY151" fmla="*/ 500063 h 3000375"/>
              <a:gd name="connsiteX152" fmla="*/ 4995863 w 5348300"/>
              <a:gd name="connsiteY152" fmla="*/ 476250 h 3000375"/>
              <a:gd name="connsiteX153" fmla="*/ 5024438 w 5348300"/>
              <a:gd name="connsiteY153" fmla="*/ 447675 h 3000375"/>
              <a:gd name="connsiteX154" fmla="*/ 5038725 w 5348300"/>
              <a:gd name="connsiteY154" fmla="*/ 433388 h 3000375"/>
              <a:gd name="connsiteX155" fmla="*/ 5048250 w 5348300"/>
              <a:gd name="connsiteY155" fmla="*/ 414338 h 3000375"/>
              <a:gd name="connsiteX156" fmla="*/ 5057775 w 5348300"/>
              <a:gd name="connsiteY156" fmla="*/ 390525 h 3000375"/>
              <a:gd name="connsiteX157" fmla="*/ 5067300 w 5348300"/>
              <a:gd name="connsiteY157" fmla="*/ 376238 h 3000375"/>
              <a:gd name="connsiteX158" fmla="*/ 5072063 w 5348300"/>
              <a:gd name="connsiteY158" fmla="*/ 361950 h 3000375"/>
              <a:gd name="connsiteX159" fmla="*/ 5086350 w 5348300"/>
              <a:gd name="connsiteY159" fmla="*/ 347663 h 3000375"/>
              <a:gd name="connsiteX160" fmla="*/ 5095875 w 5348300"/>
              <a:gd name="connsiteY160" fmla="*/ 333375 h 3000375"/>
              <a:gd name="connsiteX161" fmla="*/ 5129213 w 5348300"/>
              <a:gd name="connsiteY161" fmla="*/ 314325 h 3000375"/>
              <a:gd name="connsiteX162" fmla="*/ 5157788 w 5348300"/>
              <a:gd name="connsiteY162" fmla="*/ 300038 h 3000375"/>
              <a:gd name="connsiteX163" fmla="*/ 5172075 w 5348300"/>
              <a:gd name="connsiteY163" fmla="*/ 285750 h 3000375"/>
              <a:gd name="connsiteX164" fmla="*/ 5191125 w 5348300"/>
              <a:gd name="connsiteY164" fmla="*/ 271463 h 3000375"/>
              <a:gd name="connsiteX165" fmla="*/ 5219700 w 5348300"/>
              <a:gd name="connsiteY165" fmla="*/ 242888 h 3000375"/>
              <a:gd name="connsiteX166" fmla="*/ 5229225 w 5348300"/>
              <a:gd name="connsiteY166" fmla="*/ 228600 h 3000375"/>
              <a:gd name="connsiteX167" fmla="*/ 5238750 w 5348300"/>
              <a:gd name="connsiteY167" fmla="*/ 185738 h 3000375"/>
              <a:gd name="connsiteX168" fmla="*/ 5253038 w 5348300"/>
              <a:gd name="connsiteY168" fmla="*/ 142875 h 3000375"/>
              <a:gd name="connsiteX169" fmla="*/ 5257800 w 5348300"/>
              <a:gd name="connsiteY169" fmla="*/ 128588 h 3000375"/>
              <a:gd name="connsiteX170" fmla="*/ 5267325 w 5348300"/>
              <a:gd name="connsiteY170" fmla="*/ 85725 h 3000375"/>
              <a:gd name="connsiteX171" fmla="*/ 5324475 w 5348300"/>
              <a:gd name="connsiteY171" fmla="*/ 19050 h 3000375"/>
              <a:gd name="connsiteX172" fmla="*/ 5343525 w 5348300"/>
              <a:gd name="connsiteY172" fmla="*/ 0 h 3000375"/>
              <a:gd name="connsiteX173" fmla="*/ 5348288 w 5348300"/>
              <a:gd name="connsiteY17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00475 w 5348300"/>
              <a:gd name="connsiteY105" fmla="*/ 1381125 h 3000375"/>
              <a:gd name="connsiteX106" fmla="*/ 3871913 w 5348300"/>
              <a:gd name="connsiteY106" fmla="*/ 1352550 h 3000375"/>
              <a:gd name="connsiteX107" fmla="*/ 4086225 w 5348300"/>
              <a:gd name="connsiteY107" fmla="*/ 1228725 h 3000375"/>
              <a:gd name="connsiteX108" fmla="*/ 4110038 w 5348300"/>
              <a:gd name="connsiteY108" fmla="*/ 1223963 h 3000375"/>
              <a:gd name="connsiteX109" fmla="*/ 4129088 w 5348300"/>
              <a:gd name="connsiteY109" fmla="*/ 1219200 h 3000375"/>
              <a:gd name="connsiteX110" fmla="*/ 4143375 w 5348300"/>
              <a:gd name="connsiteY110" fmla="*/ 1214438 h 3000375"/>
              <a:gd name="connsiteX111" fmla="*/ 4191000 w 5348300"/>
              <a:gd name="connsiteY111" fmla="*/ 1209675 h 3000375"/>
              <a:gd name="connsiteX112" fmla="*/ 4224338 w 5348300"/>
              <a:gd name="connsiteY112" fmla="*/ 1200150 h 3000375"/>
              <a:gd name="connsiteX113" fmla="*/ 4238625 w 5348300"/>
              <a:gd name="connsiteY113" fmla="*/ 1190625 h 3000375"/>
              <a:gd name="connsiteX114" fmla="*/ 4248150 w 5348300"/>
              <a:gd name="connsiteY114" fmla="*/ 1176338 h 3000375"/>
              <a:gd name="connsiteX115" fmla="*/ 4252913 w 5348300"/>
              <a:gd name="connsiteY115" fmla="*/ 1162050 h 3000375"/>
              <a:gd name="connsiteX116" fmla="*/ 4271963 w 5348300"/>
              <a:gd name="connsiteY116" fmla="*/ 1143000 h 3000375"/>
              <a:gd name="connsiteX117" fmla="*/ 4286250 w 5348300"/>
              <a:gd name="connsiteY117" fmla="*/ 1138238 h 3000375"/>
              <a:gd name="connsiteX118" fmla="*/ 4305300 w 5348300"/>
              <a:gd name="connsiteY118" fmla="*/ 1123950 h 3000375"/>
              <a:gd name="connsiteX119" fmla="*/ 4333875 w 5348300"/>
              <a:gd name="connsiteY119" fmla="*/ 1095375 h 3000375"/>
              <a:gd name="connsiteX120" fmla="*/ 4338638 w 5348300"/>
              <a:gd name="connsiteY120" fmla="*/ 1081088 h 3000375"/>
              <a:gd name="connsiteX121" fmla="*/ 4367213 w 5348300"/>
              <a:gd name="connsiteY121" fmla="*/ 1042988 h 3000375"/>
              <a:gd name="connsiteX122" fmla="*/ 4381500 w 5348300"/>
              <a:gd name="connsiteY122" fmla="*/ 1028700 h 3000375"/>
              <a:gd name="connsiteX123" fmla="*/ 4410075 w 5348300"/>
              <a:gd name="connsiteY123" fmla="*/ 1009650 h 3000375"/>
              <a:gd name="connsiteX124" fmla="*/ 4433888 w 5348300"/>
              <a:gd name="connsiteY124" fmla="*/ 990600 h 3000375"/>
              <a:gd name="connsiteX125" fmla="*/ 4462463 w 5348300"/>
              <a:gd name="connsiteY125" fmla="*/ 971550 h 3000375"/>
              <a:gd name="connsiteX126" fmla="*/ 4519613 w 5348300"/>
              <a:gd name="connsiteY126" fmla="*/ 919163 h 3000375"/>
              <a:gd name="connsiteX127" fmla="*/ 4538663 w 5348300"/>
              <a:gd name="connsiteY127" fmla="*/ 900113 h 3000375"/>
              <a:gd name="connsiteX128" fmla="*/ 4576763 w 5348300"/>
              <a:gd name="connsiteY128" fmla="*/ 871538 h 3000375"/>
              <a:gd name="connsiteX129" fmla="*/ 4605338 w 5348300"/>
              <a:gd name="connsiteY129" fmla="*/ 847725 h 3000375"/>
              <a:gd name="connsiteX130" fmla="*/ 4643438 w 5348300"/>
              <a:gd name="connsiteY130" fmla="*/ 804863 h 3000375"/>
              <a:gd name="connsiteX131" fmla="*/ 4643438 w 5348300"/>
              <a:gd name="connsiteY131" fmla="*/ 804863 h 3000375"/>
              <a:gd name="connsiteX132" fmla="*/ 4657725 w 5348300"/>
              <a:gd name="connsiteY132" fmla="*/ 785813 h 3000375"/>
              <a:gd name="connsiteX133" fmla="*/ 4710113 w 5348300"/>
              <a:gd name="connsiteY133" fmla="*/ 738188 h 3000375"/>
              <a:gd name="connsiteX134" fmla="*/ 4738688 w 5348300"/>
              <a:gd name="connsiteY134" fmla="*/ 700088 h 3000375"/>
              <a:gd name="connsiteX135" fmla="*/ 4748213 w 5348300"/>
              <a:gd name="connsiteY135" fmla="*/ 685800 h 3000375"/>
              <a:gd name="connsiteX136" fmla="*/ 4776788 w 5348300"/>
              <a:gd name="connsiteY136" fmla="*/ 676275 h 3000375"/>
              <a:gd name="connsiteX137" fmla="*/ 4791075 w 5348300"/>
              <a:gd name="connsiteY137" fmla="*/ 671513 h 3000375"/>
              <a:gd name="connsiteX138" fmla="*/ 4814888 w 5348300"/>
              <a:gd name="connsiteY138" fmla="*/ 657225 h 3000375"/>
              <a:gd name="connsiteX139" fmla="*/ 4833938 w 5348300"/>
              <a:gd name="connsiteY139" fmla="*/ 647700 h 3000375"/>
              <a:gd name="connsiteX140" fmla="*/ 4848225 w 5348300"/>
              <a:gd name="connsiteY140" fmla="*/ 638175 h 3000375"/>
              <a:gd name="connsiteX141" fmla="*/ 4862513 w 5348300"/>
              <a:gd name="connsiteY141" fmla="*/ 633413 h 3000375"/>
              <a:gd name="connsiteX142" fmla="*/ 4881563 w 5348300"/>
              <a:gd name="connsiteY142" fmla="*/ 623888 h 3000375"/>
              <a:gd name="connsiteX143" fmla="*/ 4872038 w 5348300"/>
              <a:gd name="connsiteY143" fmla="*/ 609600 h 3000375"/>
              <a:gd name="connsiteX144" fmla="*/ 4857750 w 5348300"/>
              <a:gd name="connsiteY144" fmla="*/ 600075 h 3000375"/>
              <a:gd name="connsiteX145" fmla="*/ 4862513 w 5348300"/>
              <a:gd name="connsiteY145" fmla="*/ 585788 h 3000375"/>
              <a:gd name="connsiteX146" fmla="*/ 4886325 w 5348300"/>
              <a:gd name="connsiteY146" fmla="*/ 581025 h 3000375"/>
              <a:gd name="connsiteX147" fmla="*/ 4900613 w 5348300"/>
              <a:gd name="connsiteY147" fmla="*/ 576263 h 3000375"/>
              <a:gd name="connsiteX148" fmla="*/ 4919663 w 5348300"/>
              <a:gd name="connsiteY148" fmla="*/ 533400 h 3000375"/>
              <a:gd name="connsiteX149" fmla="*/ 4943475 w 5348300"/>
              <a:gd name="connsiteY149" fmla="*/ 519113 h 3000375"/>
              <a:gd name="connsiteX150" fmla="*/ 4962525 w 5348300"/>
              <a:gd name="connsiteY150" fmla="*/ 500063 h 3000375"/>
              <a:gd name="connsiteX151" fmla="*/ 4995863 w 5348300"/>
              <a:gd name="connsiteY151" fmla="*/ 476250 h 3000375"/>
              <a:gd name="connsiteX152" fmla="*/ 5024438 w 5348300"/>
              <a:gd name="connsiteY152" fmla="*/ 447675 h 3000375"/>
              <a:gd name="connsiteX153" fmla="*/ 5038725 w 5348300"/>
              <a:gd name="connsiteY153" fmla="*/ 433388 h 3000375"/>
              <a:gd name="connsiteX154" fmla="*/ 5048250 w 5348300"/>
              <a:gd name="connsiteY154" fmla="*/ 414338 h 3000375"/>
              <a:gd name="connsiteX155" fmla="*/ 5057775 w 5348300"/>
              <a:gd name="connsiteY155" fmla="*/ 390525 h 3000375"/>
              <a:gd name="connsiteX156" fmla="*/ 5067300 w 5348300"/>
              <a:gd name="connsiteY156" fmla="*/ 376238 h 3000375"/>
              <a:gd name="connsiteX157" fmla="*/ 5072063 w 5348300"/>
              <a:gd name="connsiteY157" fmla="*/ 361950 h 3000375"/>
              <a:gd name="connsiteX158" fmla="*/ 5086350 w 5348300"/>
              <a:gd name="connsiteY158" fmla="*/ 347663 h 3000375"/>
              <a:gd name="connsiteX159" fmla="*/ 5095875 w 5348300"/>
              <a:gd name="connsiteY159" fmla="*/ 333375 h 3000375"/>
              <a:gd name="connsiteX160" fmla="*/ 5129213 w 5348300"/>
              <a:gd name="connsiteY160" fmla="*/ 314325 h 3000375"/>
              <a:gd name="connsiteX161" fmla="*/ 5157788 w 5348300"/>
              <a:gd name="connsiteY161" fmla="*/ 300038 h 3000375"/>
              <a:gd name="connsiteX162" fmla="*/ 5172075 w 5348300"/>
              <a:gd name="connsiteY162" fmla="*/ 285750 h 3000375"/>
              <a:gd name="connsiteX163" fmla="*/ 5191125 w 5348300"/>
              <a:gd name="connsiteY163" fmla="*/ 271463 h 3000375"/>
              <a:gd name="connsiteX164" fmla="*/ 5219700 w 5348300"/>
              <a:gd name="connsiteY164" fmla="*/ 242888 h 3000375"/>
              <a:gd name="connsiteX165" fmla="*/ 5229225 w 5348300"/>
              <a:gd name="connsiteY165" fmla="*/ 228600 h 3000375"/>
              <a:gd name="connsiteX166" fmla="*/ 5238750 w 5348300"/>
              <a:gd name="connsiteY166" fmla="*/ 185738 h 3000375"/>
              <a:gd name="connsiteX167" fmla="*/ 5253038 w 5348300"/>
              <a:gd name="connsiteY167" fmla="*/ 142875 h 3000375"/>
              <a:gd name="connsiteX168" fmla="*/ 5257800 w 5348300"/>
              <a:gd name="connsiteY168" fmla="*/ 128588 h 3000375"/>
              <a:gd name="connsiteX169" fmla="*/ 5267325 w 5348300"/>
              <a:gd name="connsiteY169" fmla="*/ 85725 h 3000375"/>
              <a:gd name="connsiteX170" fmla="*/ 5324475 w 5348300"/>
              <a:gd name="connsiteY170" fmla="*/ 19050 h 3000375"/>
              <a:gd name="connsiteX171" fmla="*/ 5343525 w 5348300"/>
              <a:gd name="connsiteY171" fmla="*/ 0 h 3000375"/>
              <a:gd name="connsiteX172" fmla="*/ 5348288 w 5348300"/>
              <a:gd name="connsiteY17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1913 w 5348300"/>
              <a:gd name="connsiteY105" fmla="*/ 1352550 h 3000375"/>
              <a:gd name="connsiteX106" fmla="*/ 4086225 w 5348300"/>
              <a:gd name="connsiteY106" fmla="*/ 1228725 h 3000375"/>
              <a:gd name="connsiteX107" fmla="*/ 4110038 w 5348300"/>
              <a:gd name="connsiteY107" fmla="*/ 1223963 h 3000375"/>
              <a:gd name="connsiteX108" fmla="*/ 4129088 w 5348300"/>
              <a:gd name="connsiteY108" fmla="*/ 1219200 h 3000375"/>
              <a:gd name="connsiteX109" fmla="*/ 4143375 w 5348300"/>
              <a:gd name="connsiteY109" fmla="*/ 1214438 h 3000375"/>
              <a:gd name="connsiteX110" fmla="*/ 4191000 w 5348300"/>
              <a:gd name="connsiteY110" fmla="*/ 1209675 h 3000375"/>
              <a:gd name="connsiteX111" fmla="*/ 4224338 w 5348300"/>
              <a:gd name="connsiteY111" fmla="*/ 1200150 h 3000375"/>
              <a:gd name="connsiteX112" fmla="*/ 4238625 w 5348300"/>
              <a:gd name="connsiteY112" fmla="*/ 1190625 h 3000375"/>
              <a:gd name="connsiteX113" fmla="*/ 4248150 w 5348300"/>
              <a:gd name="connsiteY113" fmla="*/ 1176338 h 3000375"/>
              <a:gd name="connsiteX114" fmla="*/ 4252913 w 5348300"/>
              <a:gd name="connsiteY114" fmla="*/ 1162050 h 3000375"/>
              <a:gd name="connsiteX115" fmla="*/ 4271963 w 5348300"/>
              <a:gd name="connsiteY115" fmla="*/ 1143000 h 3000375"/>
              <a:gd name="connsiteX116" fmla="*/ 4286250 w 5348300"/>
              <a:gd name="connsiteY116" fmla="*/ 1138238 h 3000375"/>
              <a:gd name="connsiteX117" fmla="*/ 4305300 w 5348300"/>
              <a:gd name="connsiteY117" fmla="*/ 1123950 h 3000375"/>
              <a:gd name="connsiteX118" fmla="*/ 4333875 w 5348300"/>
              <a:gd name="connsiteY118" fmla="*/ 1095375 h 3000375"/>
              <a:gd name="connsiteX119" fmla="*/ 4338638 w 5348300"/>
              <a:gd name="connsiteY119" fmla="*/ 1081088 h 3000375"/>
              <a:gd name="connsiteX120" fmla="*/ 4367213 w 5348300"/>
              <a:gd name="connsiteY120" fmla="*/ 1042988 h 3000375"/>
              <a:gd name="connsiteX121" fmla="*/ 4381500 w 5348300"/>
              <a:gd name="connsiteY121" fmla="*/ 1028700 h 3000375"/>
              <a:gd name="connsiteX122" fmla="*/ 4410075 w 5348300"/>
              <a:gd name="connsiteY122" fmla="*/ 1009650 h 3000375"/>
              <a:gd name="connsiteX123" fmla="*/ 4433888 w 5348300"/>
              <a:gd name="connsiteY123" fmla="*/ 990600 h 3000375"/>
              <a:gd name="connsiteX124" fmla="*/ 4462463 w 5348300"/>
              <a:gd name="connsiteY124" fmla="*/ 971550 h 3000375"/>
              <a:gd name="connsiteX125" fmla="*/ 4519613 w 5348300"/>
              <a:gd name="connsiteY125" fmla="*/ 919163 h 3000375"/>
              <a:gd name="connsiteX126" fmla="*/ 4538663 w 5348300"/>
              <a:gd name="connsiteY126" fmla="*/ 900113 h 3000375"/>
              <a:gd name="connsiteX127" fmla="*/ 4576763 w 5348300"/>
              <a:gd name="connsiteY127" fmla="*/ 871538 h 3000375"/>
              <a:gd name="connsiteX128" fmla="*/ 4605338 w 5348300"/>
              <a:gd name="connsiteY128" fmla="*/ 847725 h 3000375"/>
              <a:gd name="connsiteX129" fmla="*/ 4643438 w 5348300"/>
              <a:gd name="connsiteY129" fmla="*/ 804863 h 3000375"/>
              <a:gd name="connsiteX130" fmla="*/ 4643438 w 5348300"/>
              <a:gd name="connsiteY130" fmla="*/ 804863 h 3000375"/>
              <a:gd name="connsiteX131" fmla="*/ 4657725 w 5348300"/>
              <a:gd name="connsiteY131" fmla="*/ 785813 h 3000375"/>
              <a:gd name="connsiteX132" fmla="*/ 4710113 w 5348300"/>
              <a:gd name="connsiteY132" fmla="*/ 738188 h 3000375"/>
              <a:gd name="connsiteX133" fmla="*/ 4738688 w 5348300"/>
              <a:gd name="connsiteY133" fmla="*/ 700088 h 3000375"/>
              <a:gd name="connsiteX134" fmla="*/ 4748213 w 5348300"/>
              <a:gd name="connsiteY134" fmla="*/ 685800 h 3000375"/>
              <a:gd name="connsiteX135" fmla="*/ 4776788 w 5348300"/>
              <a:gd name="connsiteY135" fmla="*/ 676275 h 3000375"/>
              <a:gd name="connsiteX136" fmla="*/ 4791075 w 5348300"/>
              <a:gd name="connsiteY136" fmla="*/ 671513 h 3000375"/>
              <a:gd name="connsiteX137" fmla="*/ 4814888 w 5348300"/>
              <a:gd name="connsiteY137" fmla="*/ 657225 h 3000375"/>
              <a:gd name="connsiteX138" fmla="*/ 4833938 w 5348300"/>
              <a:gd name="connsiteY138" fmla="*/ 647700 h 3000375"/>
              <a:gd name="connsiteX139" fmla="*/ 4848225 w 5348300"/>
              <a:gd name="connsiteY139" fmla="*/ 638175 h 3000375"/>
              <a:gd name="connsiteX140" fmla="*/ 4862513 w 5348300"/>
              <a:gd name="connsiteY140" fmla="*/ 633413 h 3000375"/>
              <a:gd name="connsiteX141" fmla="*/ 4881563 w 5348300"/>
              <a:gd name="connsiteY141" fmla="*/ 623888 h 3000375"/>
              <a:gd name="connsiteX142" fmla="*/ 4872038 w 5348300"/>
              <a:gd name="connsiteY142" fmla="*/ 609600 h 3000375"/>
              <a:gd name="connsiteX143" fmla="*/ 4857750 w 5348300"/>
              <a:gd name="connsiteY143" fmla="*/ 600075 h 3000375"/>
              <a:gd name="connsiteX144" fmla="*/ 4862513 w 5348300"/>
              <a:gd name="connsiteY144" fmla="*/ 585788 h 3000375"/>
              <a:gd name="connsiteX145" fmla="*/ 4886325 w 5348300"/>
              <a:gd name="connsiteY145" fmla="*/ 581025 h 3000375"/>
              <a:gd name="connsiteX146" fmla="*/ 4900613 w 5348300"/>
              <a:gd name="connsiteY146" fmla="*/ 576263 h 3000375"/>
              <a:gd name="connsiteX147" fmla="*/ 4919663 w 5348300"/>
              <a:gd name="connsiteY147" fmla="*/ 533400 h 3000375"/>
              <a:gd name="connsiteX148" fmla="*/ 4943475 w 5348300"/>
              <a:gd name="connsiteY148" fmla="*/ 519113 h 3000375"/>
              <a:gd name="connsiteX149" fmla="*/ 4962525 w 5348300"/>
              <a:gd name="connsiteY149" fmla="*/ 500063 h 3000375"/>
              <a:gd name="connsiteX150" fmla="*/ 4995863 w 5348300"/>
              <a:gd name="connsiteY150" fmla="*/ 476250 h 3000375"/>
              <a:gd name="connsiteX151" fmla="*/ 5024438 w 5348300"/>
              <a:gd name="connsiteY151" fmla="*/ 447675 h 3000375"/>
              <a:gd name="connsiteX152" fmla="*/ 5038725 w 5348300"/>
              <a:gd name="connsiteY152" fmla="*/ 433388 h 3000375"/>
              <a:gd name="connsiteX153" fmla="*/ 5048250 w 5348300"/>
              <a:gd name="connsiteY153" fmla="*/ 414338 h 3000375"/>
              <a:gd name="connsiteX154" fmla="*/ 5057775 w 5348300"/>
              <a:gd name="connsiteY154" fmla="*/ 390525 h 3000375"/>
              <a:gd name="connsiteX155" fmla="*/ 5067300 w 5348300"/>
              <a:gd name="connsiteY155" fmla="*/ 376238 h 3000375"/>
              <a:gd name="connsiteX156" fmla="*/ 5072063 w 5348300"/>
              <a:gd name="connsiteY156" fmla="*/ 361950 h 3000375"/>
              <a:gd name="connsiteX157" fmla="*/ 5086350 w 5348300"/>
              <a:gd name="connsiteY157" fmla="*/ 347663 h 3000375"/>
              <a:gd name="connsiteX158" fmla="*/ 5095875 w 5348300"/>
              <a:gd name="connsiteY158" fmla="*/ 333375 h 3000375"/>
              <a:gd name="connsiteX159" fmla="*/ 5129213 w 5348300"/>
              <a:gd name="connsiteY159" fmla="*/ 314325 h 3000375"/>
              <a:gd name="connsiteX160" fmla="*/ 5157788 w 5348300"/>
              <a:gd name="connsiteY160" fmla="*/ 300038 h 3000375"/>
              <a:gd name="connsiteX161" fmla="*/ 5172075 w 5348300"/>
              <a:gd name="connsiteY161" fmla="*/ 285750 h 3000375"/>
              <a:gd name="connsiteX162" fmla="*/ 5191125 w 5348300"/>
              <a:gd name="connsiteY162" fmla="*/ 271463 h 3000375"/>
              <a:gd name="connsiteX163" fmla="*/ 5219700 w 5348300"/>
              <a:gd name="connsiteY163" fmla="*/ 242888 h 3000375"/>
              <a:gd name="connsiteX164" fmla="*/ 5229225 w 5348300"/>
              <a:gd name="connsiteY164" fmla="*/ 228600 h 3000375"/>
              <a:gd name="connsiteX165" fmla="*/ 5238750 w 5348300"/>
              <a:gd name="connsiteY165" fmla="*/ 185738 h 3000375"/>
              <a:gd name="connsiteX166" fmla="*/ 5253038 w 5348300"/>
              <a:gd name="connsiteY166" fmla="*/ 142875 h 3000375"/>
              <a:gd name="connsiteX167" fmla="*/ 5257800 w 5348300"/>
              <a:gd name="connsiteY167" fmla="*/ 128588 h 3000375"/>
              <a:gd name="connsiteX168" fmla="*/ 5267325 w 5348300"/>
              <a:gd name="connsiteY168" fmla="*/ 85725 h 3000375"/>
              <a:gd name="connsiteX169" fmla="*/ 5324475 w 5348300"/>
              <a:gd name="connsiteY169" fmla="*/ 19050 h 3000375"/>
              <a:gd name="connsiteX170" fmla="*/ 5343525 w 5348300"/>
              <a:gd name="connsiteY170" fmla="*/ 0 h 3000375"/>
              <a:gd name="connsiteX171" fmla="*/ 5348288 w 5348300"/>
              <a:gd name="connsiteY17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10038 w 5348300"/>
              <a:gd name="connsiteY107" fmla="*/ 1223963 h 3000375"/>
              <a:gd name="connsiteX108" fmla="*/ 4129088 w 5348300"/>
              <a:gd name="connsiteY108" fmla="*/ 1219200 h 3000375"/>
              <a:gd name="connsiteX109" fmla="*/ 4143375 w 5348300"/>
              <a:gd name="connsiteY109" fmla="*/ 1214438 h 3000375"/>
              <a:gd name="connsiteX110" fmla="*/ 4191000 w 5348300"/>
              <a:gd name="connsiteY110" fmla="*/ 1209675 h 3000375"/>
              <a:gd name="connsiteX111" fmla="*/ 4224338 w 5348300"/>
              <a:gd name="connsiteY111" fmla="*/ 1200150 h 3000375"/>
              <a:gd name="connsiteX112" fmla="*/ 4238625 w 5348300"/>
              <a:gd name="connsiteY112" fmla="*/ 1190625 h 3000375"/>
              <a:gd name="connsiteX113" fmla="*/ 4248150 w 5348300"/>
              <a:gd name="connsiteY113" fmla="*/ 1176338 h 3000375"/>
              <a:gd name="connsiteX114" fmla="*/ 4252913 w 5348300"/>
              <a:gd name="connsiteY114" fmla="*/ 1162050 h 3000375"/>
              <a:gd name="connsiteX115" fmla="*/ 4271963 w 5348300"/>
              <a:gd name="connsiteY115" fmla="*/ 1143000 h 3000375"/>
              <a:gd name="connsiteX116" fmla="*/ 4286250 w 5348300"/>
              <a:gd name="connsiteY116" fmla="*/ 1138238 h 3000375"/>
              <a:gd name="connsiteX117" fmla="*/ 4305300 w 5348300"/>
              <a:gd name="connsiteY117" fmla="*/ 1123950 h 3000375"/>
              <a:gd name="connsiteX118" fmla="*/ 4333875 w 5348300"/>
              <a:gd name="connsiteY118" fmla="*/ 1095375 h 3000375"/>
              <a:gd name="connsiteX119" fmla="*/ 4338638 w 5348300"/>
              <a:gd name="connsiteY119" fmla="*/ 1081088 h 3000375"/>
              <a:gd name="connsiteX120" fmla="*/ 4367213 w 5348300"/>
              <a:gd name="connsiteY120" fmla="*/ 1042988 h 3000375"/>
              <a:gd name="connsiteX121" fmla="*/ 4381500 w 5348300"/>
              <a:gd name="connsiteY121" fmla="*/ 1028700 h 3000375"/>
              <a:gd name="connsiteX122" fmla="*/ 4410075 w 5348300"/>
              <a:gd name="connsiteY122" fmla="*/ 1009650 h 3000375"/>
              <a:gd name="connsiteX123" fmla="*/ 4433888 w 5348300"/>
              <a:gd name="connsiteY123" fmla="*/ 990600 h 3000375"/>
              <a:gd name="connsiteX124" fmla="*/ 4462463 w 5348300"/>
              <a:gd name="connsiteY124" fmla="*/ 971550 h 3000375"/>
              <a:gd name="connsiteX125" fmla="*/ 4519613 w 5348300"/>
              <a:gd name="connsiteY125" fmla="*/ 919163 h 3000375"/>
              <a:gd name="connsiteX126" fmla="*/ 4538663 w 5348300"/>
              <a:gd name="connsiteY126" fmla="*/ 900113 h 3000375"/>
              <a:gd name="connsiteX127" fmla="*/ 4576763 w 5348300"/>
              <a:gd name="connsiteY127" fmla="*/ 871538 h 3000375"/>
              <a:gd name="connsiteX128" fmla="*/ 4605338 w 5348300"/>
              <a:gd name="connsiteY128" fmla="*/ 847725 h 3000375"/>
              <a:gd name="connsiteX129" fmla="*/ 4643438 w 5348300"/>
              <a:gd name="connsiteY129" fmla="*/ 804863 h 3000375"/>
              <a:gd name="connsiteX130" fmla="*/ 4643438 w 5348300"/>
              <a:gd name="connsiteY130" fmla="*/ 804863 h 3000375"/>
              <a:gd name="connsiteX131" fmla="*/ 4657725 w 5348300"/>
              <a:gd name="connsiteY131" fmla="*/ 785813 h 3000375"/>
              <a:gd name="connsiteX132" fmla="*/ 4710113 w 5348300"/>
              <a:gd name="connsiteY132" fmla="*/ 738188 h 3000375"/>
              <a:gd name="connsiteX133" fmla="*/ 4738688 w 5348300"/>
              <a:gd name="connsiteY133" fmla="*/ 700088 h 3000375"/>
              <a:gd name="connsiteX134" fmla="*/ 4748213 w 5348300"/>
              <a:gd name="connsiteY134" fmla="*/ 685800 h 3000375"/>
              <a:gd name="connsiteX135" fmla="*/ 4776788 w 5348300"/>
              <a:gd name="connsiteY135" fmla="*/ 676275 h 3000375"/>
              <a:gd name="connsiteX136" fmla="*/ 4791075 w 5348300"/>
              <a:gd name="connsiteY136" fmla="*/ 671513 h 3000375"/>
              <a:gd name="connsiteX137" fmla="*/ 4814888 w 5348300"/>
              <a:gd name="connsiteY137" fmla="*/ 657225 h 3000375"/>
              <a:gd name="connsiteX138" fmla="*/ 4833938 w 5348300"/>
              <a:gd name="connsiteY138" fmla="*/ 647700 h 3000375"/>
              <a:gd name="connsiteX139" fmla="*/ 4848225 w 5348300"/>
              <a:gd name="connsiteY139" fmla="*/ 638175 h 3000375"/>
              <a:gd name="connsiteX140" fmla="*/ 4862513 w 5348300"/>
              <a:gd name="connsiteY140" fmla="*/ 633413 h 3000375"/>
              <a:gd name="connsiteX141" fmla="*/ 4881563 w 5348300"/>
              <a:gd name="connsiteY141" fmla="*/ 623888 h 3000375"/>
              <a:gd name="connsiteX142" fmla="*/ 4872038 w 5348300"/>
              <a:gd name="connsiteY142" fmla="*/ 609600 h 3000375"/>
              <a:gd name="connsiteX143" fmla="*/ 4857750 w 5348300"/>
              <a:gd name="connsiteY143" fmla="*/ 600075 h 3000375"/>
              <a:gd name="connsiteX144" fmla="*/ 4862513 w 5348300"/>
              <a:gd name="connsiteY144" fmla="*/ 585788 h 3000375"/>
              <a:gd name="connsiteX145" fmla="*/ 4886325 w 5348300"/>
              <a:gd name="connsiteY145" fmla="*/ 581025 h 3000375"/>
              <a:gd name="connsiteX146" fmla="*/ 4900613 w 5348300"/>
              <a:gd name="connsiteY146" fmla="*/ 576263 h 3000375"/>
              <a:gd name="connsiteX147" fmla="*/ 4919663 w 5348300"/>
              <a:gd name="connsiteY147" fmla="*/ 533400 h 3000375"/>
              <a:gd name="connsiteX148" fmla="*/ 4943475 w 5348300"/>
              <a:gd name="connsiteY148" fmla="*/ 519113 h 3000375"/>
              <a:gd name="connsiteX149" fmla="*/ 4962525 w 5348300"/>
              <a:gd name="connsiteY149" fmla="*/ 500063 h 3000375"/>
              <a:gd name="connsiteX150" fmla="*/ 4995863 w 5348300"/>
              <a:gd name="connsiteY150" fmla="*/ 476250 h 3000375"/>
              <a:gd name="connsiteX151" fmla="*/ 5024438 w 5348300"/>
              <a:gd name="connsiteY151" fmla="*/ 447675 h 3000375"/>
              <a:gd name="connsiteX152" fmla="*/ 5038725 w 5348300"/>
              <a:gd name="connsiteY152" fmla="*/ 433388 h 3000375"/>
              <a:gd name="connsiteX153" fmla="*/ 5048250 w 5348300"/>
              <a:gd name="connsiteY153" fmla="*/ 414338 h 3000375"/>
              <a:gd name="connsiteX154" fmla="*/ 5057775 w 5348300"/>
              <a:gd name="connsiteY154" fmla="*/ 390525 h 3000375"/>
              <a:gd name="connsiteX155" fmla="*/ 5067300 w 5348300"/>
              <a:gd name="connsiteY155" fmla="*/ 376238 h 3000375"/>
              <a:gd name="connsiteX156" fmla="*/ 5072063 w 5348300"/>
              <a:gd name="connsiteY156" fmla="*/ 361950 h 3000375"/>
              <a:gd name="connsiteX157" fmla="*/ 5086350 w 5348300"/>
              <a:gd name="connsiteY157" fmla="*/ 347663 h 3000375"/>
              <a:gd name="connsiteX158" fmla="*/ 5095875 w 5348300"/>
              <a:gd name="connsiteY158" fmla="*/ 333375 h 3000375"/>
              <a:gd name="connsiteX159" fmla="*/ 5129213 w 5348300"/>
              <a:gd name="connsiteY159" fmla="*/ 314325 h 3000375"/>
              <a:gd name="connsiteX160" fmla="*/ 5157788 w 5348300"/>
              <a:gd name="connsiteY160" fmla="*/ 300038 h 3000375"/>
              <a:gd name="connsiteX161" fmla="*/ 5172075 w 5348300"/>
              <a:gd name="connsiteY161" fmla="*/ 285750 h 3000375"/>
              <a:gd name="connsiteX162" fmla="*/ 5191125 w 5348300"/>
              <a:gd name="connsiteY162" fmla="*/ 271463 h 3000375"/>
              <a:gd name="connsiteX163" fmla="*/ 5219700 w 5348300"/>
              <a:gd name="connsiteY163" fmla="*/ 242888 h 3000375"/>
              <a:gd name="connsiteX164" fmla="*/ 5229225 w 5348300"/>
              <a:gd name="connsiteY164" fmla="*/ 228600 h 3000375"/>
              <a:gd name="connsiteX165" fmla="*/ 5238750 w 5348300"/>
              <a:gd name="connsiteY165" fmla="*/ 185738 h 3000375"/>
              <a:gd name="connsiteX166" fmla="*/ 5253038 w 5348300"/>
              <a:gd name="connsiteY166" fmla="*/ 142875 h 3000375"/>
              <a:gd name="connsiteX167" fmla="*/ 5257800 w 5348300"/>
              <a:gd name="connsiteY167" fmla="*/ 128588 h 3000375"/>
              <a:gd name="connsiteX168" fmla="*/ 5267325 w 5348300"/>
              <a:gd name="connsiteY168" fmla="*/ 85725 h 3000375"/>
              <a:gd name="connsiteX169" fmla="*/ 5324475 w 5348300"/>
              <a:gd name="connsiteY169" fmla="*/ 19050 h 3000375"/>
              <a:gd name="connsiteX170" fmla="*/ 5343525 w 5348300"/>
              <a:gd name="connsiteY170" fmla="*/ 0 h 3000375"/>
              <a:gd name="connsiteX171" fmla="*/ 5348288 w 5348300"/>
              <a:gd name="connsiteY17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29088 w 5348300"/>
              <a:gd name="connsiteY107" fmla="*/ 1219200 h 3000375"/>
              <a:gd name="connsiteX108" fmla="*/ 4143375 w 5348300"/>
              <a:gd name="connsiteY108" fmla="*/ 1214438 h 3000375"/>
              <a:gd name="connsiteX109" fmla="*/ 4191000 w 5348300"/>
              <a:gd name="connsiteY109" fmla="*/ 1209675 h 3000375"/>
              <a:gd name="connsiteX110" fmla="*/ 4224338 w 5348300"/>
              <a:gd name="connsiteY110" fmla="*/ 1200150 h 3000375"/>
              <a:gd name="connsiteX111" fmla="*/ 4238625 w 5348300"/>
              <a:gd name="connsiteY111" fmla="*/ 1190625 h 3000375"/>
              <a:gd name="connsiteX112" fmla="*/ 4248150 w 5348300"/>
              <a:gd name="connsiteY112" fmla="*/ 1176338 h 3000375"/>
              <a:gd name="connsiteX113" fmla="*/ 4252913 w 5348300"/>
              <a:gd name="connsiteY113" fmla="*/ 1162050 h 3000375"/>
              <a:gd name="connsiteX114" fmla="*/ 4271963 w 5348300"/>
              <a:gd name="connsiteY114" fmla="*/ 1143000 h 3000375"/>
              <a:gd name="connsiteX115" fmla="*/ 4286250 w 5348300"/>
              <a:gd name="connsiteY115" fmla="*/ 1138238 h 3000375"/>
              <a:gd name="connsiteX116" fmla="*/ 4305300 w 5348300"/>
              <a:gd name="connsiteY116" fmla="*/ 1123950 h 3000375"/>
              <a:gd name="connsiteX117" fmla="*/ 4333875 w 5348300"/>
              <a:gd name="connsiteY117" fmla="*/ 1095375 h 3000375"/>
              <a:gd name="connsiteX118" fmla="*/ 4338638 w 5348300"/>
              <a:gd name="connsiteY118" fmla="*/ 1081088 h 3000375"/>
              <a:gd name="connsiteX119" fmla="*/ 4367213 w 5348300"/>
              <a:gd name="connsiteY119" fmla="*/ 1042988 h 3000375"/>
              <a:gd name="connsiteX120" fmla="*/ 4381500 w 5348300"/>
              <a:gd name="connsiteY120" fmla="*/ 1028700 h 3000375"/>
              <a:gd name="connsiteX121" fmla="*/ 4410075 w 5348300"/>
              <a:gd name="connsiteY121" fmla="*/ 1009650 h 3000375"/>
              <a:gd name="connsiteX122" fmla="*/ 4433888 w 5348300"/>
              <a:gd name="connsiteY122" fmla="*/ 990600 h 3000375"/>
              <a:gd name="connsiteX123" fmla="*/ 4462463 w 5348300"/>
              <a:gd name="connsiteY123" fmla="*/ 971550 h 3000375"/>
              <a:gd name="connsiteX124" fmla="*/ 4519613 w 5348300"/>
              <a:gd name="connsiteY124" fmla="*/ 919163 h 3000375"/>
              <a:gd name="connsiteX125" fmla="*/ 4538663 w 5348300"/>
              <a:gd name="connsiteY125" fmla="*/ 900113 h 3000375"/>
              <a:gd name="connsiteX126" fmla="*/ 4576763 w 5348300"/>
              <a:gd name="connsiteY126" fmla="*/ 871538 h 3000375"/>
              <a:gd name="connsiteX127" fmla="*/ 4605338 w 5348300"/>
              <a:gd name="connsiteY127" fmla="*/ 847725 h 3000375"/>
              <a:gd name="connsiteX128" fmla="*/ 4643438 w 5348300"/>
              <a:gd name="connsiteY128" fmla="*/ 804863 h 3000375"/>
              <a:gd name="connsiteX129" fmla="*/ 4643438 w 5348300"/>
              <a:gd name="connsiteY129" fmla="*/ 804863 h 3000375"/>
              <a:gd name="connsiteX130" fmla="*/ 4657725 w 5348300"/>
              <a:gd name="connsiteY130" fmla="*/ 785813 h 3000375"/>
              <a:gd name="connsiteX131" fmla="*/ 4710113 w 5348300"/>
              <a:gd name="connsiteY131" fmla="*/ 738188 h 3000375"/>
              <a:gd name="connsiteX132" fmla="*/ 4738688 w 5348300"/>
              <a:gd name="connsiteY132" fmla="*/ 700088 h 3000375"/>
              <a:gd name="connsiteX133" fmla="*/ 4748213 w 5348300"/>
              <a:gd name="connsiteY133" fmla="*/ 685800 h 3000375"/>
              <a:gd name="connsiteX134" fmla="*/ 4776788 w 5348300"/>
              <a:gd name="connsiteY134" fmla="*/ 676275 h 3000375"/>
              <a:gd name="connsiteX135" fmla="*/ 4791075 w 5348300"/>
              <a:gd name="connsiteY135" fmla="*/ 671513 h 3000375"/>
              <a:gd name="connsiteX136" fmla="*/ 4814888 w 5348300"/>
              <a:gd name="connsiteY136" fmla="*/ 657225 h 3000375"/>
              <a:gd name="connsiteX137" fmla="*/ 4833938 w 5348300"/>
              <a:gd name="connsiteY137" fmla="*/ 647700 h 3000375"/>
              <a:gd name="connsiteX138" fmla="*/ 4848225 w 5348300"/>
              <a:gd name="connsiteY138" fmla="*/ 638175 h 3000375"/>
              <a:gd name="connsiteX139" fmla="*/ 4862513 w 5348300"/>
              <a:gd name="connsiteY139" fmla="*/ 633413 h 3000375"/>
              <a:gd name="connsiteX140" fmla="*/ 4881563 w 5348300"/>
              <a:gd name="connsiteY140" fmla="*/ 623888 h 3000375"/>
              <a:gd name="connsiteX141" fmla="*/ 4872038 w 5348300"/>
              <a:gd name="connsiteY141" fmla="*/ 609600 h 3000375"/>
              <a:gd name="connsiteX142" fmla="*/ 4857750 w 5348300"/>
              <a:gd name="connsiteY142" fmla="*/ 600075 h 3000375"/>
              <a:gd name="connsiteX143" fmla="*/ 4862513 w 5348300"/>
              <a:gd name="connsiteY143" fmla="*/ 585788 h 3000375"/>
              <a:gd name="connsiteX144" fmla="*/ 4886325 w 5348300"/>
              <a:gd name="connsiteY144" fmla="*/ 581025 h 3000375"/>
              <a:gd name="connsiteX145" fmla="*/ 4900613 w 5348300"/>
              <a:gd name="connsiteY145" fmla="*/ 576263 h 3000375"/>
              <a:gd name="connsiteX146" fmla="*/ 4919663 w 5348300"/>
              <a:gd name="connsiteY146" fmla="*/ 533400 h 3000375"/>
              <a:gd name="connsiteX147" fmla="*/ 4943475 w 5348300"/>
              <a:gd name="connsiteY147" fmla="*/ 519113 h 3000375"/>
              <a:gd name="connsiteX148" fmla="*/ 4962525 w 5348300"/>
              <a:gd name="connsiteY148" fmla="*/ 500063 h 3000375"/>
              <a:gd name="connsiteX149" fmla="*/ 4995863 w 5348300"/>
              <a:gd name="connsiteY149" fmla="*/ 476250 h 3000375"/>
              <a:gd name="connsiteX150" fmla="*/ 5024438 w 5348300"/>
              <a:gd name="connsiteY150" fmla="*/ 447675 h 3000375"/>
              <a:gd name="connsiteX151" fmla="*/ 5038725 w 5348300"/>
              <a:gd name="connsiteY151" fmla="*/ 433388 h 3000375"/>
              <a:gd name="connsiteX152" fmla="*/ 5048250 w 5348300"/>
              <a:gd name="connsiteY152" fmla="*/ 414338 h 3000375"/>
              <a:gd name="connsiteX153" fmla="*/ 5057775 w 5348300"/>
              <a:gd name="connsiteY153" fmla="*/ 390525 h 3000375"/>
              <a:gd name="connsiteX154" fmla="*/ 5067300 w 5348300"/>
              <a:gd name="connsiteY154" fmla="*/ 376238 h 3000375"/>
              <a:gd name="connsiteX155" fmla="*/ 5072063 w 5348300"/>
              <a:gd name="connsiteY155" fmla="*/ 361950 h 3000375"/>
              <a:gd name="connsiteX156" fmla="*/ 5086350 w 5348300"/>
              <a:gd name="connsiteY156" fmla="*/ 347663 h 3000375"/>
              <a:gd name="connsiteX157" fmla="*/ 5095875 w 5348300"/>
              <a:gd name="connsiteY157" fmla="*/ 333375 h 3000375"/>
              <a:gd name="connsiteX158" fmla="*/ 5129213 w 5348300"/>
              <a:gd name="connsiteY158" fmla="*/ 314325 h 3000375"/>
              <a:gd name="connsiteX159" fmla="*/ 5157788 w 5348300"/>
              <a:gd name="connsiteY159" fmla="*/ 300038 h 3000375"/>
              <a:gd name="connsiteX160" fmla="*/ 5172075 w 5348300"/>
              <a:gd name="connsiteY160" fmla="*/ 285750 h 3000375"/>
              <a:gd name="connsiteX161" fmla="*/ 5191125 w 5348300"/>
              <a:gd name="connsiteY161" fmla="*/ 271463 h 3000375"/>
              <a:gd name="connsiteX162" fmla="*/ 5219700 w 5348300"/>
              <a:gd name="connsiteY162" fmla="*/ 242888 h 3000375"/>
              <a:gd name="connsiteX163" fmla="*/ 5229225 w 5348300"/>
              <a:gd name="connsiteY163" fmla="*/ 228600 h 3000375"/>
              <a:gd name="connsiteX164" fmla="*/ 5238750 w 5348300"/>
              <a:gd name="connsiteY164" fmla="*/ 185738 h 3000375"/>
              <a:gd name="connsiteX165" fmla="*/ 5253038 w 5348300"/>
              <a:gd name="connsiteY165" fmla="*/ 142875 h 3000375"/>
              <a:gd name="connsiteX166" fmla="*/ 5257800 w 5348300"/>
              <a:gd name="connsiteY166" fmla="*/ 128588 h 3000375"/>
              <a:gd name="connsiteX167" fmla="*/ 5267325 w 5348300"/>
              <a:gd name="connsiteY167" fmla="*/ 85725 h 3000375"/>
              <a:gd name="connsiteX168" fmla="*/ 5324475 w 5348300"/>
              <a:gd name="connsiteY168" fmla="*/ 19050 h 3000375"/>
              <a:gd name="connsiteX169" fmla="*/ 5343525 w 5348300"/>
              <a:gd name="connsiteY169" fmla="*/ 0 h 3000375"/>
              <a:gd name="connsiteX170" fmla="*/ 5348288 w 5348300"/>
              <a:gd name="connsiteY17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43375 w 5348300"/>
              <a:gd name="connsiteY107" fmla="*/ 1214438 h 3000375"/>
              <a:gd name="connsiteX108" fmla="*/ 4191000 w 5348300"/>
              <a:gd name="connsiteY108" fmla="*/ 1209675 h 3000375"/>
              <a:gd name="connsiteX109" fmla="*/ 4224338 w 5348300"/>
              <a:gd name="connsiteY109" fmla="*/ 1200150 h 3000375"/>
              <a:gd name="connsiteX110" fmla="*/ 4238625 w 5348300"/>
              <a:gd name="connsiteY110" fmla="*/ 1190625 h 3000375"/>
              <a:gd name="connsiteX111" fmla="*/ 4248150 w 5348300"/>
              <a:gd name="connsiteY111" fmla="*/ 1176338 h 3000375"/>
              <a:gd name="connsiteX112" fmla="*/ 4252913 w 5348300"/>
              <a:gd name="connsiteY112" fmla="*/ 1162050 h 3000375"/>
              <a:gd name="connsiteX113" fmla="*/ 4271963 w 5348300"/>
              <a:gd name="connsiteY113" fmla="*/ 1143000 h 3000375"/>
              <a:gd name="connsiteX114" fmla="*/ 4286250 w 5348300"/>
              <a:gd name="connsiteY114" fmla="*/ 1138238 h 3000375"/>
              <a:gd name="connsiteX115" fmla="*/ 4305300 w 5348300"/>
              <a:gd name="connsiteY115" fmla="*/ 1123950 h 3000375"/>
              <a:gd name="connsiteX116" fmla="*/ 4333875 w 5348300"/>
              <a:gd name="connsiteY116" fmla="*/ 1095375 h 3000375"/>
              <a:gd name="connsiteX117" fmla="*/ 4338638 w 5348300"/>
              <a:gd name="connsiteY117" fmla="*/ 1081088 h 3000375"/>
              <a:gd name="connsiteX118" fmla="*/ 4367213 w 5348300"/>
              <a:gd name="connsiteY118" fmla="*/ 1042988 h 3000375"/>
              <a:gd name="connsiteX119" fmla="*/ 4381500 w 5348300"/>
              <a:gd name="connsiteY119" fmla="*/ 1028700 h 3000375"/>
              <a:gd name="connsiteX120" fmla="*/ 4410075 w 5348300"/>
              <a:gd name="connsiteY120" fmla="*/ 1009650 h 3000375"/>
              <a:gd name="connsiteX121" fmla="*/ 4433888 w 5348300"/>
              <a:gd name="connsiteY121" fmla="*/ 990600 h 3000375"/>
              <a:gd name="connsiteX122" fmla="*/ 4462463 w 5348300"/>
              <a:gd name="connsiteY122" fmla="*/ 971550 h 3000375"/>
              <a:gd name="connsiteX123" fmla="*/ 4519613 w 5348300"/>
              <a:gd name="connsiteY123" fmla="*/ 919163 h 3000375"/>
              <a:gd name="connsiteX124" fmla="*/ 4538663 w 5348300"/>
              <a:gd name="connsiteY124" fmla="*/ 900113 h 3000375"/>
              <a:gd name="connsiteX125" fmla="*/ 4576763 w 5348300"/>
              <a:gd name="connsiteY125" fmla="*/ 871538 h 3000375"/>
              <a:gd name="connsiteX126" fmla="*/ 4605338 w 5348300"/>
              <a:gd name="connsiteY126" fmla="*/ 847725 h 3000375"/>
              <a:gd name="connsiteX127" fmla="*/ 4643438 w 5348300"/>
              <a:gd name="connsiteY127" fmla="*/ 804863 h 3000375"/>
              <a:gd name="connsiteX128" fmla="*/ 4643438 w 5348300"/>
              <a:gd name="connsiteY128" fmla="*/ 804863 h 3000375"/>
              <a:gd name="connsiteX129" fmla="*/ 4657725 w 5348300"/>
              <a:gd name="connsiteY129" fmla="*/ 785813 h 3000375"/>
              <a:gd name="connsiteX130" fmla="*/ 4710113 w 5348300"/>
              <a:gd name="connsiteY130" fmla="*/ 738188 h 3000375"/>
              <a:gd name="connsiteX131" fmla="*/ 4738688 w 5348300"/>
              <a:gd name="connsiteY131" fmla="*/ 700088 h 3000375"/>
              <a:gd name="connsiteX132" fmla="*/ 4748213 w 5348300"/>
              <a:gd name="connsiteY132" fmla="*/ 685800 h 3000375"/>
              <a:gd name="connsiteX133" fmla="*/ 4776788 w 5348300"/>
              <a:gd name="connsiteY133" fmla="*/ 676275 h 3000375"/>
              <a:gd name="connsiteX134" fmla="*/ 4791075 w 5348300"/>
              <a:gd name="connsiteY134" fmla="*/ 671513 h 3000375"/>
              <a:gd name="connsiteX135" fmla="*/ 4814888 w 5348300"/>
              <a:gd name="connsiteY135" fmla="*/ 657225 h 3000375"/>
              <a:gd name="connsiteX136" fmla="*/ 4833938 w 5348300"/>
              <a:gd name="connsiteY136" fmla="*/ 647700 h 3000375"/>
              <a:gd name="connsiteX137" fmla="*/ 4848225 w 5348300"/>
              <a:gd name="connsiteY137" fmla="*/ 638175 h 3000375"/>
              <a:gd name="connsiteX138" fmla="*/ 4862513 w 5348300"/>
              <a:gd name="connsiteY138" fmla="*/ 633413 h 3000375"/>
              <a:gd name="connsiteX139" fmla="*/ 4881563 w 5348300"/>
              <a:gd name="connsiteY139" fmla="*/ 623888 h 3000375"/>
              <a:gd name="connsiteX140" fmla="*/ 4872038 w 5348300"/>
              <a:gd name="connsiteY140" fmla="*/ 609600 h 3000375"/>
              <a:gd name="connsiteX141" fmla="*/ 4857750 w 5348300"/>
              <a:gd name="connsiteY141" fmla="*/ 600075 h 3000375"/>
              <a:gd name="connsiteX142" fmla="*/ 4862513 w 5348300"/>
              <a:gd name="connsiteY142" fmla="*/ 585788 h 3000375"/>
              <a:gd name="connsiteX143" fmla="*/ 4886325 w 5348300"/>
              <a:gd name="connsiteY143" fmla="*/ 581025 h 3000375"/>
              <a:gd name="connsiteX144" fmla="*/ 4900613 w 5348300"/>
              <a:gd name="connsiteY144" fmla="*/ 576263 h 3000375"/>
              <a:gd name="connsiteX145" fmla="*/ 4919663 w 5348300"/>
              <a:gd name="connsiteY145" fmla="*/ 533400 h 3000375"/>
              <a:gd name="connsiteX146" fmla="*/ 4943475 w 5348300"/>
              <a:gd name="connsiteY146" fmla="*/ 519113 h 3000375"/>
              <a:gd name="connsiteX147" fmla="*/ 4962525 w 5348300"/>
              <a:gd name="connsiteY147" fmla="*/ 500063 h 3000375"/>
              <a:gd name="connsiteX148" fmla="*/ 4995863 w 5348300"/>
              <a:gd name="connsiteY148" fmla="*/ 476250 h 3000375"/>
              <a:gd name="connsiteX149" fmla="*/ 5024438 w 5348300"/>
              <a:gd name="connsiteY149" fmla="*/ 447675 h 3000375"/>
              <a:gd name="connsiteX150" fmla="*/ 5038725 w 5348300"/>
              <a:gd name="connsiteY150" fmla="*/ 433388 h 3000375"/>
              <a:gd name="connsiteX151" fmla="*/ 5048250 w 5348300"/>
              <a:gd name="connsiteY151" fmla="*/ 414338 h 3000375"/>
              <a:gd name="connsiteX152" fmla="*/ 5057775 w 5348300"/>
              <a:gd name="connsiteY152" fmla="*/ 390525 h 3000375"/>
              <a:gd name="connsiteX153" fmla="*/ 5067300 w 5348300"/>
              <a:gd name="connsiteY153" fmla="*/ 376238 h 3000375"/>
              <a:gd name="connsiteX154" fmla="*/ 5072063 w 5348300"/>
              <a:gd name="connsiteY154" fmla="*/ 361950 h 3000375"/>
              <a:gd name="connsiteX155" fmla="*/ 5086350 w 5348300"/>
              <a:gd name="connsiteY155" fmla="*/ 347663 h 3000375"/>
              <a:gd name="connsiteX156" fmla="*/ 5095875 w 5348300"/>
              <a:gd name="connsiteY156" fmla="*/ 333375 h 3000375"/>
              <a:gd name="connsiteX157" fmla="*/ 5129213 w 5348300"/>
              <a:gd name="connsiteY157" fmla="*/ 314325 h 3000375"/>
              <a:gd name="connsiteX158" fmla="*/ 5157788 w 5348300"/>
              <a:gd name="connsiteY158" fmla="*/ 300038 h 3000375"/>
              <a:gd name="connsiteX159" fmla="*/ 5172075 w 5348300"/>
              <a:gd name="connsiteY159" fmla="*/ 285750 h 3000375"/>
              <a:gd name="connsiteX160" fmla="*/ 5191125 w 5348300"/>
              <a:gd name="connsiteY160" fmla="*/ 271463 h 3000375"/>
              <a:gd name="connsiteX161" fmla="*/ 5219700 w 5348300"/>
              <a:gd name="connsiteY161" fmla="*/ 242888 h 3000375"/>
              <a:gd name="connsiteX162" fmla="*/ 5229225 w 5348300"/>
              <a:gd name="connsiteY162" fmla="*/ 228600 h 3000375"/>
              <a:gd name="connsiteX163" fmla="*/ 5238750 w 5348300"/>
              <a:gd name="connsiteY163" fmla="*/ 185738 h 3000375"/>
              <a:gd name="connsiteX164" fmla="*/ 5253038 w 5348300"/>
              <a:gd name="connsiteY164" fmla="*/ 142875 h 3000375"/>
              <a:gd name="connsiteX165" fmla="*/ 5257800 w 5348300"/>
              <a:gd name="connsiteY165" fmla="*/ 128588 h 3000375"/>
              <a:gd name="connsiteX166" fmla="*/ 5267325 w 5348300"/>
              <a:gd name="connsiteY166" fmla="*/ 85725 h 3000375"/>
              <a:gd name="connsiteX167" fmla="*/ 5324475 w 5348300"/>
              <a:gd name="connsiteY167" fmla="*/ 19050 h 3000375"/>
              <a:gd name="connsiteX168" fmla="*/ 5343525 w 5348300"/>
              <a:gd name="connsiteY168" fmla="*/ 0 h 3000375"/>
              <a:gd name="connsiteX169" fmla="*/ 5348288 w 5348300"/>
              <a:gd name="connsiteY16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191000 w 5348300"/>
              <a:gd name="connsiteY107" fmla="*/ 1209675 h 3000375"/>
              <a:gd name="connsiteX108" fmla="*/ 4224338 w 5348300"/>
              <a:gd name="connsiteY108" fmla="*/ 1200150 h 3000375"/>
              <a:gd name="connsiteX109" fmla="*/ 4238625 w 5348300"/>
              <a:gd name="connsiteY109" fmla="*/ 1190625 h 3000375"/>
              <a:gd name="connsiteX110" fmla="*/ 4248150 w 5348300"/>
              <a:gd name="connsiteY110" fmla="*/ 1176338 h 3000375"/>
              <a:gd name="connsiteX111" fmla="*/ 4252913 w 5348300"/>
              <a:gd name="connsiteY111" fmla="*/ 1162050 h 3000375"/>
              <a:gd name="connsiteX112" fmla="*/ 4271963 w 5348300"/>
              <a:gd name="connsiteY112" fmla="*/ 1143000 h 3000375"/>
              <a:gd name="connsiteX113" fmla="*/ 4286250 w 5348300"/>
              <a:gd name="connsiteY113" fmla="*/ 1138238 h 3000375"/>
              <a:gd name="connsiteX114" fmla="*/ 4305300 w 5348300"/>
              <a:gd name="connsiteY114" fmla="*/ 1123950 h 3000375"/>
              <a:gd name="connsiteX115" fmla="*/ 4333875 w 5348300"/>
              <a:gd name="connsiteY115" fmla="*/ 1095375 h 3000375"/>
              <a:gd name="connsiteX116" fmla="*/ 4338638 w 5348300"/>
              <a:gd name="connsiteY116" fmla="*/ 1081088 h 3000375"/>
              <a:gd name="connsiteX117" fmla="*/ 4367213 w 5348300"/>
              <a:gd name="connsiteY117" fmla="*/ 1042988 h 3000375"/>
              <a:gd name="connsiteX118" fmla="*/ 4381500 w 5348300"/>
              <a:gd name="connsiteY118" fmla="*/ 1028700 h 3000375"/>
              <a:gd name="connsiteX119" fmla="*/ 4410075 w 5348300"/>
              <a:gd name="connsiteY119" fmla="*/ 1009650 h 3000375"/>
              <a:gd name="connsiteX120" fmla="*/ 4433888 w 5348300"/>
              <a:gd name="connsiteY120" fmla="*/ 990600 h 3000375"/>
              <a:gd name="connsiteX121" fmla="*/ 4462463 w 5348300"/>
              <a:gd name="connsiteY121" fmla="*/ 971550 h 3000375"/>
              <a:gd name="connsiteX122" fmla="*/ 4519613 w 5348300"/>
              <a:gd name="connsiteY122" fmla="*/ 919163 h 3000375"/>
              <a:gd name="connsiteX123" fmla="*/ 4538663 w 5348300"/>
              <a:gd name="connsiteY123" fmla="*/ 900113 h 3000375"/>
              <a:gd name="connsiteX124" fmla="*/ 4576763 w 5348300"/>
              <a:gd name="connsiteY124" fmla="*/ 871538 h 3000375"/>
              <a:gd name="connsiteX125" fmla="*/ 4605338 w 5348300"/>
              <a:gd name="connsiteY125" fmla="*/ 847725 h 3000375"/>
              <a:gd name="connsiteX126" fmla="*/ 4643438 w 5348300"/>
              <a:gd name="connsiteY126" fmla="*/ 804863 h 3000375"/>
              <a:gd name="connsiteX127" fmla="*/ 4643438 w 5348300"/>
              <a:gd name="connsiteY127" fmla="*/ 804863 h 3000375"/>
              <a:gd name="connsiteX128" fmla="*/ 4657725 w 5348300"/>
              <a:gd name="connsiteY128" fmla="*/ 785813 h 3000375"/>
              <a:gd name="connsiteX129" fmla="*/ 4710113 w 5348300"/>
              <a:gd name="connsiteY129" fmla="*/ 738188 h 3000375"/>
              <a:gd name="connsiteX130" fmla="*/ 4738688 w 5348300"/>
              <a:gd name="connsiteY130" fmla="*/ 700088 h 3000375"/>
              <a:gd name="connsiteX131" fmla="*/ 4748213 w 5348300"/>
              <a:gd name="connsiteY131" fmla="*/ 685800 h 3000375"/>
              <a:gd name="connsiteX132" fmla="*/ 4776788 w 5348300"/>
              <a:gd name="connsiteY132" fmla="*/ 676275 h 3000375"/>
              <a:gd name="connsiteX133" fmla="*/ 4791075 w 5348300"/>
              <a:gd name="connsiteY133" fmla="*/ 671513 h 3000375"/>
              <a:gd name="connsiteX134" fmla="*/ 4814888 w 5348300"/>
              <a:gd name="connsiteY134" fmla="*/ 657225 h 3000375"/>
              <a:gd name="connsiteX135" fmla="*/ 4833938 w 5348300"/>
              <a:gd name="connsiteY135" fmla="*/ 647700 h 3000375"/>
              <a:gd name="connsiteX136" fmla="*/ 4848225 w 5348300"/>
              <a:gd name="connsiteY136" fmla="*/ 638175 h 3000375"/>
              <a:gd name="connsiteX137" fmla="*/ 4862513 w 5348300"/>
              <a:gd name="connsiteY137" fmla="*/ 633413 h 3000375"/>
              <a:gd name="connsiteX138" fmla="*/ 4881563 w 5348300"/>
              <a:gd name="connsiteY138" fmla="*/ 623888 h 3000375"/>
              <a:gd name="connsiteX139" fmla="*/ 4872038 w 5348300"/>
              <a:gd name="connsiteY139" fmla="*/ 609600 h 3000375"/>
              <a:gd name="connsiteX140" fmla="*/ 4857750 w 5348300"/>
              <a:gd name="connsiteY140" fmla="*/ 600075 h 3000375"/>
              <a:gd name="connsiteX141" fmla="*/ 4862513 w 5348300"/>
              <a:gd name="connsiteY141" fmla="*/ 585788 h 3000375"/>
              <a:gd name="connsiteX142" fmla="*/ 4886325 w 5348300"/>
              <a:gd name="connsiteY142" fmla="*/ 581025 h 3000375"/>
              <a:gd name="connsiteX143" fmla="*/ 4900613 w 5348300"/>
              <a:gd name="connsiteY143" fmla="*/ 576263 h 3000375"/>
              <a:gd name="connsiteX144" fmla="*/ 4919663 w 5348300"/>
              <a:gd name="connsiteY144" fmla="*/ 533400 h 3000375"/>
              <a:gd name="connsiteX145" fmla="*/ 4943475 w 5348300"/>
              <a:gd name="connsiteY145" fmla="*/ 519113 h 3000375"/>
              <a:gd name="connsiteX146" fmla="*/ 4962525 w 5348300"/>
              <a:gd name="connsiteY146" fmla="*/ 500063 h 3000375"/>
              <a:gd name="connsiteX147" fmla="*/ 4995863 w 5348300"/>
              <a:gd name="connsiteY147" fmla="*/ 476250 h 3000375"/>
              <a:gd name="connsiteX148" fmla="*/ 5024438 w 5348300"/>
              <a:gd name="connsiteY148" fmla="*/ 447675 h 3000375"/>
              <a:gd name="connsiteX149" fmla="*/ 5038725 w 5348300"/>
              <a:gd name="connsiteY149" fmla="*/ 433388 h 3000375"/>
              <a:gd name="connsiteX150" fmla="*/ 5048250 w 5348300"/>
              <a:gd name="connsiteY150" fmla="*/ 414338 h 3000375"/>
              <a:gd name="connsiteX151" fmla="*/ 5057775 w 5348300"/>
              <a:gd name="connsiteY151" fmla="*/ 390525 h 3000375"/>
              <a:gd name="connsiteX152" fmla="*/ 5067300 w 5348300"/>
              <a:gd name="connsiteY152" fmla="*/ 376238 h 3000375"/>
              <a:gd name="connsiteX153" fmla="*/ 5072063 w 5348300"/>
              <a:gd name="connsiteY153" fmla="*/ 361950 h 3000375"/>
              <a:gd name="connsiteX154" fmla="*/ 5086350 w 5348300"/>
              <a:gd name="connsiteY154" fmla="*/ 347663 h 3000375"/>
              <a:gd name="connsiteX155" fmla="*/ 5095875 w 5348300"/>
              <a:gd name="connsiteY155" fmla="*/ 333375 h 3000375"/>
              <a:gd name="connsiteX156" fmla="*/ 5129213 w 5348300"/>
              <a:gd name="connsiteY156" fmla="*/ 314325 h 3000375"/>
              <a:gd name="connsiteX157" fmla="*/ 5157788 w 5348300"/>
              <a:gd name="connsiteY157" fmla="*/ 300038 h 3000375"/>
              <a:gd name="connsiteX158" fmla="*/ 5172075 w 5348300"/>
              <a:gd name="connsiteY158" fmla="*/ 285750 h 3000375"/>
              <a:gd name="connsiteX159" fmla="*/ 5191125 w 5348300"/>
              <a:gd name="connsiteY159" fmla="*/ 271463 h 3000375"/>
              <a:gd name="connsiteX160" fmla="*/ 5219700 w 5348300"/>
              <a:gd name="connsiteY160" fmla="*/ 242888 h 3000375"/>
              <a:gd name="connsiteX161" fmla="*/ 5229225 w 5348300"/>
              <a:gd name="connsiteY161" fmla="*/ 228600 h 3000375"/>
              <a:gd name="connsiteX162" fmla="*/ 5238750 w 5348300"/>
              <a:gd name="connsiteY162" fmla="*/ 185738 h 3000375"/>
              <a:gd name="connsiteX163" fmla="*/ 5253038 w 5348300"/>
              <a:gd name="connsiteY163" fmla="*/ 142875 h 3000375"/>
              <a:gd name="connsiteX164" fmla="*/ 5257800 w 5348300"/>
              <a:gd name="connsiteY164" fmla="*/ 128588 h 3000375"/>
              <a:gd name="connsiteX165" fmla="*/ 5267325 w 5348300"/>
              <a:gd name="connsiteY165" fmla="*/ 85725 h 3000375"/>
              <a:gd name="connsiteX166" fmla="*/ 5324475 w 5348300"/>
              <a:gd name="connsiteY166" fmla="*/ 19050 h 3000375"/>
              <a:gd name="connsiteX167" fmla="*/ 5343525 w 5348300"/>
              <a:gd name="connsiteY167" fmla="*/ 0 h 3000375"/>
              <a:gd name="connsiteX168" fmla="*/ 5348288 w 5348300"/>
              <a:gd name="connsiteY16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24338 w 5348300"/>
              <a:gd name="connsiteY107" fmla="*/ 1200150 h 3000375"/>
              <a:gd name="connsiteX108" fmla="*/ 4238625 w 5348300"/>
              <a:gd name="connsiteY108" fmla="*/ 1190625 h 3000375"/>
              <a:gd name="connsiteX109" fmla="*/ 4248150 w 5348300"/>
              <a:gd name="connsiteY109" fmla="*/ 1176338 h 3000375"/>
              <a:gd name="connsiteX110" fmla="*/ 4252913 w 5348300"/>
              <a:gd name="connsiteY110" fmla="*/ 1162050 h 3000375"/>
              <a:gd name="connsiteX111" fmla="*/ 4271963 w 5348300"/>
              <a:gd name="connsiteY111" fmla="*/ 1143000 h 3000375"/>
              <a:gd name="connsiteX112" fmla="*/ 4286250 w 5348300"/>
              <a:gd name="connsiteY112" fmla="*/ 1138238 h 3000375"/>
              <a:gd name="connsiteX113" fmla="*/ 4305300 w 5348300"/>
              <a:gd name="connsiteY113" fmla="*/ 1123950 h 3000375"/>
              <a:gd name="connsiteX114" fmla="*/ 4333875 w 5348300"/>
              <a:gd name="connsiteY114" fmla="*/ 1095375 h 3000375"/>
              <a:gd name="connsiteX115" fmla="*/ 4338638 w 5348300"/>
              <a:gd name="connsiteY115" fmla="*/ 1081088 h 3000375"/>
              <a:gd name="connsiteX116" fmla="*/ 4367213 w 5348300"/>
              <a:gd name="connsiteY116" fmla="*/ 1042988 h 3000375"/>
              <a:gd name="connsiteX117" fmla="*/ 4381500 w 5348300"/>
              <a:gd name="connsiteY117" fmla="*/ 1028700 h 3000375"/>
              <a:gd name="connsiteX118" fmla="*/ 4410075 w 5348300"/>
              <a:gd name="connsiteY118" fmla="*/ 1009650 h 3000375"/>
              <a:gd name="connsiteX119" fmla="*/ 4433888 w 5348300"/>
              <a:gd name="connsiteY119" fmla="*/ 990600 h 3000375"/>
              <a:gd name="connsiteX120" fmla="*/ 4462463 w 5348300"/>
              <a:gd name="connsiteY120" fmla="*/ 971550 h 3000375"/>
              <a:gd name="connsiteX121" fmla="*/ 4519613 w 5348300"/>
              <a:gd name="connsiteY121" fmla="*/ 919163 h 3000375"/>
              <a:gd name="connsiteX122" fmla="*/ 4538663 w 5348300"/>
              <a:gd name="connsiteY122" fmla="*/ 900113 h 3000375"/>
              <a:gd name="connsiteX123" fmla="*/ 4576763 w 5348300"/>
              <a:gd name="connsiteY123" fmla="*/ 871538 h 3000375"/>
              <a:gd name="connsiteX124" fmla="*/ 4605338 w 5348300"/>
              <a:gd name="connsiteY124" fmla="*/ 847725 h 3000375"/>
              <a:gd name="connsiteX125" fmla="*/ 4643438 w 5348300"/>
              <a:gd name="connsiteY125" fmla="*/ 804863 h 3000375"/>
              <a:gd name="connsiteX126" fmla="*/ 4643438 w 5348300"/>
              <a:gd name="connsiteY126" fmla="*/ 804863 h 3000375"/>
              <a:gd name="connsiteX127" fmla="*/ 4657725 w 5348300"/>
              <a:gd name="connsiteY127" fmla="*/ 785813 h 3000375"/>
              <a:gd name="connsiteX128" fmla="*/ 4710113 w 5348300"/>
              <a:gd name="connsiteY128" fmla="*/ 738188 h 3000375"/>
              <a:gd name="connsiteX129" fmla="*/ 4738688 w 5348300"/>
              <a:gd name="connsiteY129" fmla="*/ 700088 h 3000375"/>
              <a:gd name="connsiteX130" fmla="*/ 4748213 w 5348300"/>
              <a:gd name="connsiteY130" fmla="*/ 685800 h 3000375"/>
              <a:gd name="connsiteX131" fmla="*/ 4776788 w 5348300"/>
              <a:gd name="connsiteY131" fmla="*/ 676275 h 3000375"/>
              <a:gd name="connsiteX132" fmla="*/ 4791075 w 5348300"/>
              <a:gd name="connsiteY132" fmla="*/ 671513 h 3000375"/>
              <a:gd name="connsiteX133" fmla="*/ 4814888 w 5348300"/>
              <a:gd name="connsiteY133" fmla="*/ 657225 h 3000375"/>
              <a:gd name="connsiteX134" fmla="*/ 4833938 w 5348300"/>
              <a:gd name="connsiteY134" fmla="*/ 647700 h 3000375"/>
              <a:gd name="connsiteX135" fmla="*/ 4848225 w 5348300"/>
              <a:gd name="connsiteY135" fmla="*/ 638175 h 3000375"/>
              <a:gd name="connsiteX136" fmla="*/ 4862513 w 5348300"/>
              <a:gd name="connsiteY136" fmla="*/ 633413 h 3000375"/>
              <a:gd name="connsiteX137" fmla="*/ 4881563 w 5348300"/>
              <a:gd name="connsiteY137" fmla="*/ 623888 h 3000375"/>
              <a:gd name="connsiteX138" fmla="*/ 4872038 w 5348300"/>
              <a:gd name="connsiteY138" fmla="*/ 609600 h 3000375"/>
              <a:gd name="connsiteX139" fmla="*/ 4857750 w 5348300"/>
              <a:gd name="connsiteY139" fmla="*/ 600075 h 3000375"/>
              <a:gd name="connsiteX140" fmla="*/ 4862513 w 5348300"/>
              <a:gd name="connsiteY140" fmla="*/ 585788 h 3000375"/>
              <a:gd name="connsiteX141" fmla="*/ 4886325 w 5348300"/>
              <a:gd name="connsiteY141" fmla="*/ 581025 h 3000375"/>
              <a:gd name="connsiteX142" fmla="*/ 4900613 w 5348300"/>
              <a:gd name="connsiteY142" fmla="*/ 576263 h 3000375"/>
              <a:gd name="connsiteX143" fmla="*/ 4919663 w 5348300"/>
              <a:gd name="connsiteY143" fmla="*/ 533400 h 3000375"/>
              <a:gd name="connsiteX144" fmla="*/ 4943475 w 5348300"/>
              <a:gd name="connsiteY144" fmla="*/ 519113 h 3000375"/>
              <a:gd name="connsiteX145" fmla="*/ 4962525 w 5348300"/>
              <a:gd name="connsiteY145" fmla="*/ 500063 h 3000375"/>
              <a:gd name="connsiteX146" fmla="*/ 4995863 w 5348300"/>
              <a:gd name="connsiteY146" fmla="*/ 476250 h 3000375"/>
              <a:gd name="connsiteX147" fmla="*/ 5024438 w 5348300"/>
              <a:gd name="connsiteY147" fmla="*/ 447675 h 3000375"/>
              <a:gd name="connsiteX148" fmla="*/ 5038725 w 5348300"/>
              <a:gd name="connsiteY148" fmla="*/ 433388 h 3000375"/>
              <a:gd name="connsiteX149" fmla="*/ 5048250 w 5348300"/>
              <a:gd name="connsiteY149" fmla="*/ 414338 h 3000375"/>
              <a:gd name="connsiteX150" fmla="*/ 5057775 w 5348300"/>
              <a:gd name="connsiteY150" fmla="*/ 390525 h 3000375"/>
              <a:gd name="connsiteX151" fmla="*/ 5067300 w 5348300"/>
              <a:gd name="connsiteY151" fmla="*/ 376238 h 3000375"/>
              <a:gd name="connsiteX152" fmla="*/ 5072063 w 5348300"/>
              <a:gd name="connsiteY152" fmla="*/ 361950 h 3000375"/>
              <a:gd name="connsiteX153" fmla="*/ 5086350 w 5348300"/>
              <a:gd name="connsiteY153" fmla="*/ 347663 h 3000375"/>
              <a:gd name="connsiteX154" fmla="*/ 5095875 w 5348300"/>
              <a:gd name="connsiteY154" fmla="*/ 333375 h 3000375"/>
              <a:gd name="connsiteX155" fmla="*/ 5129213 w 5348300"/>
              <a:gd name="connsiteY155" fmla="*/ 314325 h 3000375"/>
              <a:gd name="connsiteX156" fmla="*/ 5157788 w 5348300"/>
              <a:gd name="connsiteY156" fmla="*/ 300038 h 3000375"/>
              <a:gd name="connsiteX157" fmla="*/ 5172075 w 5348300"/>
              <a:gd name="connsiteY157" fmla="*/ 285750 h 3000375"/>
              <a:gd name="connsiteX158" fmla="*/ 5191125 w 5348300"/>
              <a:gd name="connsiteY158" fmla="*/ 271463 h 3000375"/>
              <a:gd name="connsiteX159" fmla="*/ 5219700 w 5348300"/>
              <a:gd name="connsiteY159" fmla="*/ 242888 h 3000375"/>
              <a:gd name="connsiteX160" fmla="*/ 5229225 w 5348300"/>
              <a:gd name="connsiteY160" fmla="*/ 228600 h 3000375"/>
              <a:gd name="connsiteX161" fmla="*/ 5238750 w 5348300"/>
              <a:gd name="connsiteY161" fmla="*/ 185738 h 3000375"/>
              <a:gd name="connsiteX162" fmla="*/ 5253038 w 5348300"/>
              <a:gd name="connsiteY162" fmla="*/ 142875 h 3000375"/>
              <a:gd name="connsiteX163" fmla="*/ 5257800 w 5348300"/>
              <a:gd name="connsiteY163" fmla="*/ 128588 h 3000375"/>
              <a:gd name="connsiteX164" fmla="*/ 5267325 w 5348300"/>
              <a:gd name="connsiteY164" fmla="*/ 85725 h 3000375"/>
              <a:gd name="connsiteX165" fmla="*/ 5324475 w 5348300"/>
              <a:gd name="connsiteY165" fmla="*/ 19050 h 3000375"/>
              <a:gd name="connsiteX166" fmla="*/ 5343525 w 5348300"/>
              <a:gd name="connsiteY166" fmla="*/ 0 h 3000375"/>
              <a:gd name="connsiteX167" fmla="*/ 5348288 w 5348300"/>
              <a:gd name="connsiteY16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24338 w 5348300"/>
              <a:gd name="connsiteY107" fmla="*/ 1200150 h 3000375"/>
              <a:gd name="connsiteX108" fmla="*/ 4238625 w 5348300"/>
              <a:gd name="connsiteY108" fmla="*/ 1190625 h 3000375"/>
              <a:gd name="connsiteX109" fmla="*/ 4252913 w 5348300"/>
              <a:gd name="connsiteY109" fmla="*/ 1162050 h 3000375"/>
              <a:gd name="connsiteX110" fmla="*/ 4271963 w 5348300"/>
              <a:gd name="connsiteY110" fmla="*/ 1143000 h 3000375"/>
              <a:gd name="connsiteX111" fmla="*/ 4286250 w 5348300"/>
              <a:gd name="connsiteY111" fmla="*/ 1138238 h 3000375"/>
              <a:gd name="connsiteX112" fmla="*/ 4305300 w 5348300"/>
              <a:gd name="connsiteY112" fmla="*/ 1123950 h 3000375"/>
              <a:gd name="connsiteX113" fmla="*/ 4333875 w 5348300"/>
              <a:gd name="connsiteY113" fmla="*/ 1095375 h 3000375"/>
              <a:gd name="connsiteX114" fmla="*/ 4338638 w 5348300"/>
              <a:gd name="connsiteY114" fmla="*/ 1081088 h 3000375"/>
              <a:gd name="connsiteX115" fmla="*/ 4367213 w 5348300"/>
              <a:gd name="connsiteY115" fmla="*/ 1042988 h 3000375"/>
              <a:gd name="connsiteX116" fmla="*/ 4381500 w 5348300"/>
              <a:gd name="connsiteY116" fmla="*/ 1028700 h 3000375"/>
              <a:gd name="connsiteX117" fmla="*/ 4410075 w 5348300"/>
              <a:gd name="connsiteY117" fmla="*/ 1009650 h 3000375"/>
              <a:gd name="connsiteX118" fmla="*/ 4433888 w 5348300"/>
              <a:gd name="connsiteY118" fmla="*/ 990600 h 3000375"/>
              <a:gd name="connsiteX119" fmla="*/ 4462463 w 5348300"/>
              <a:gd name="connsiteY119" fmla="*/ 971550 h 3000375"/>
              <a:gd name="connsiteX120" fmla="*/ 4519613 w 5348300"/>
              <a:gd name="connsiteY120" fmla="*/ 919163 h 3000375"/>
              <a:gd name="connsiteX121" fmla="*/ 4538663 w 5348300"/>
              <a:gd name="connsiteY121" fmla="*/ 900113 h 3000375"/>
              <a:gd name="connsiteX122" fmla="*/ 4576763 w 5348300"/>
              <a:gd name="connsiteY122" fmla="*/ 871538 h 3000375"/>
              <a:gd name="connsiteX123" fmla="*/ 4605338 w 5348300"/>
              <a:gd name="connsiteY123" fmla="*/ 847725 h 3000375"/>
              <a:gd name="connsiteX124" fmla="*/ 4643438 w 5348300"/>
              <a:gd name="connsiteY124" fmla="*/ 804863 h 3000375"/>
              <a:gd name="connsiteX125" fmla="*/ 4643438 w 5348300"/>
              <a:gd name="connsiteY125" fmla="*/ 804863 h 3000375"/>
              <a:gd name="connsiteX126" fmla="*/ 4657725 w 5348300"/>
              <a:gd name="connsiteY126" fmla="*/ 785813 h 3000375"/>
              <a:gd name="connsiteX127" fmla="*/ 4710113 w 5348300"/>
              <a:gd name="connsiteY127" fmla="*/ 738188 h 3000375"/>
              <a:gd name="connsiteX128" fmla="*/ 4738688 w 5348300"/>
              <a:gd name="connsiteY128" fmla="*/ 700088 h 3000375"/>
              <a:gd name="connsiteX129" fmla="*/ 4748213 w 5348300"/>
              <a:gd name="connsiteY129" fmla="*/ 685800 h 3000375"/>
              <a:gd name="connsiteX130" fmla="*/ 4776788 w 5348300"/>
              <a:gd name="connsiteY130" fmla="*/ 676275 h 3000375"/>
              <a:gd name="connsiteX131" fmla="*/ 4791075 w 5348300"/>
              <a:gd name="connsiteY131" fmla="*/ 671513 h 3000375"/>
              <a:gd name="connsiteX132" fmla="*/ 4814888 w 5348300"/>
              <a:gd name="connsiteY132" fmla="*/ 657225 h 3000375"/>
              <a:gd name="connsiteX133" fmla="*/ 4833938 w 5348300"/>
              <a:gd name="connsiteY133" fmla="*/ 647700 h 3000375"/>
              <a:gd name="connsiteX134" fmla="*/ 4848225 w 5348300"/>
              <a:gd name="connsiteY134" fmla="*/ 638175 h 3000375"/>
              <a:gd name="connsiteX135" fmla="*/ 4862513 w 5348300"/>
              <a:gd name="connsiteY135" fmla="*/ 633413 h 3000375"/>
              <a:gd name="connsiteX136" fmla="*/ 4881563 w 5348300"/>
              <a:gd name="connsiteY136" fmla="*/ 623888 h 3000375"/>
              <a:gd name="connsiteX137" fmla="*/ 4872038 w 5348300"/>
              <a:gd name="connsiteY137" fmla="*/ 609600 h 3000375"/>
              <a:gd name="connsiteX138" fmla="*/ 4857750 w 5348300"/>
              <a:gd name="connsiteY138" fmla="*/ 600075 h 3000375"/>
              <a:gd name="connsiteX139" fmla="*/ 4862513 w 5348300"/>
              <a:gd name="connsiteY139" fmla="*/ 585788 h 3000375"/>
              <a:gd name="connsiteX140" fmla="*/ 4886325 w 5348300"/>
              <a:gd name="connsiteY140" fmla="*/ 581025 h 3000375"/>
              <a:gd name="connsiteX141" fmla="*/ 4900613 w 5348300"/>
              <a:gd name="connsiteY141" fmla="*/ 576263 h 3000375"/>
              <a:gd name="connsiteX142" fmla="*/ 4919663 w 5348300"/>
              <a:gd name="connsiteY142" fmla="*/ 533400 h 3000375"/>
              <a:gd name="connsiteX143" fmla="*/ 4943475 w 5348300"/>
              <a:gd name="connsiteY143" fmla="*/ 519113 h 3000375"/>
              <a:gd name="connsiteX144" fmla="*/ 4962525 w 5348300"/>
              <a:gd name="connsiteY144" fmla="*/ 500063 h 3000375"/>
              <a:gd name="connsiteX145" fmla="*/ 4995863 w 5348300"/>
              <a:gd name="connsiteY145" fmla="*/ 476250 h 3000375"/>
              <a:gd name="connsiteX146" fmla="*/ 5024438 w 5348300"/>
              <a:gd name="connsiteY146" fmla="*/ 447675 h 3000375"/>
              <a:gd name="connsiteX147" fmla="*/ 5038725 w 5348300"/>
              <a:gd name="connsiteY147" fmla="*/ 433388 h 3000375"/>
              <a:gd name="connsiteX148" fmla="*/ 5048250 w 5348300"/>
              <a:gd name="connsiteY148" fmla="*/ 414338 h 3000375"/>
              <a:gd name="connsiteX149" fmla="*/ 5057775 w 5348300"/>
              <a:gd name="connsiteY149" fmla="*/ 390525 h 3000375"/>
              <a:gd name="connsiteX150" fmla="*/ 5067300 w 5348300"/>
              <a:gd name="connsiteY150" fmla="*/ 376238 h 3000375"/>
              <a:gd name="connsiteX151" fmla="*/ 5072063 w 5348300"/>
              <a:gd name="connsiteY151" fmla="*/ 361950 h 3000375"/>
              <a:gd name="connsiteX152" fmla="*/ 5086350 w 5348300"/>
              <a:gd name="connsiteY152" fmla="*/ 347663 h 3000375"/>
              <a:gd name="connsiteX153" fmla="*/ 5095875 w 5348300"/>
              <a:gd name="connsiteY153" fmla="*/ 333375 h 3000375"/>
              <a:gd name="connsiteX154" fmla="*/ 5129213 w 5348300"/>
              <a:gd name="connsiteY154" fmla="*/ 314325 h 3000375"/>
              <a:gd name="connsiteX155" fmla="*/ 5157788 w 5348300"/>
              <a:gd name="connsiteY155" fmla="*/ 300038 h 3000375"/>
              <a:gd name="connsiteX156" fmla="*/ 5172075 w 5348300"/>
              <a:gd name="connsiteY156" fmla="*/ 285750 h 3000375"/>
              <a:gd name="connsiteX157" fmla="*/ 5191125 w 5348300"/>
              <a:gd name="connsiteY157" fmla="*/ 271463 h 3000375"/>
              <a:gd name="connsiteX158" fmla="*/ 5219700 w 5348300"/>
              <a:gd name="connsiteY158" fmla="*/ 242888 h 3000375"/>
              <a:gd name="connsiteX159" fmla="*/ 5229225 w 5348300"/>
              <a:gd name="connsiteY159" fmla="*/ 228600 h 3000375"/>
              <a:gd name="connsiteX160" fmla="*/ 5238750 w 5348300"/>
              <a:gd name="connsiteY160" fmla="*/ 185738 h 3000375"/>
              <a:gd name="connsiteX161" fmla="*/ 5253038 w 5348300"/>
              <a:gd name="connsiteY161" fmla="*/ 142875 h 3000375"/>
              <a:gd name="connsiteX162" fmla="*/ 5257800 w 5348300"/>
              <a:gd name="connsiteY162" fmla="*/ 128588 h 3000375"/>
              <a:gd name="connsiteX163" fmla="*/ 5267325 w 5348300"/>
              <a:gd name="connsiteY163" fmla="*/ 85725 h 3000375"/>
              <a:gd name="connsiteX164" fmla="*/ 5324475 w 5348300"/>
              <a:gd name="connsiteY164" fmla="*/ 19050 h 3000375"/>
              <a:gd name="connsiteX165" fmla="*/ 5343525 w 5348300"/>
              <a:gd name="connsiteY165" fmla="*/ 0 h 3000375"/>
              <a:gd name="connsiteX166" fmla="*/ 5348288 w 5348300"/>
              <a:gd name="connsiteY16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24338 w 5348300"/>
              <a:gd name="connsiteY107" fmla="*/ 1200150 h 3000375"/>
              <a:gd name="connsiteX108" fmla="*/ 4252913 w 5348300"/>
              <a:gd name="connsiteY108" fmla="*/ 1162050 h 3000375"/>
              <a:gd name="connsiteX109" fmla="*/ 4271963 w 5348300"/>
              <a:gd name="connsiteY109" fmla="*/ 1143000 h 3000375"/>
              <a:gd name="connsiteX110" fmla="*/ 4286250 w 5348300"/>
              <a:gd name="connsiteY110" fmla="*/ 1138238 h 3000375"/>
              <a:gd name="connsiteX111" fmla="*/ 4305300 w 5348300"/>
              <a:gd name="connsiteY111" fmla="*/ 1123950 h 3000375"/>
              <a:gd name="connsiteX112" fmla="*/ 4333875 w 5348300"/>
              <a:gd name="connsiteY112" fmla="*/ 1095375 h 3000375"/>
              <a:gd name="connsiteX113" fmla="*/ 4338638 w 5348300"/>
              <a:gd name="connsiteY113" fmla="*/ 1081088 h 3000375"/>
              <a:gd name="connsiteX114" fmla="*/ 4367213 w 5348300"/>
              <a:gd name="connsiteY114" fmla="*/ 1042988 h 3000375"/>
              <a:gd name="connsiteX115" fmla="*/ 4381500 w 5348300"/>
              <a:gd name="connsiteY115" fmla="*/ 1028700 h 3000375"/>
              <a:gd name="connsiteX116" fmla="*/ 4410075 w 5348300"/>
              <a:gd name="connsiteY116" fmla="*/ 1009650 h 3000375"/>
              <a:gd name="connsiteX117" fmla="*/ 4433888 w 5348300"/>
              <a:gd name="connsiteY117" fmla="*/ 990600 h 3000375"/>
              <a:gd name="connsiteX118" fmla="*/ 4462463 w 5348300"/>
              <a:gd name="connsiteY118" fmla="*/ 971550 h 3000375"/>
              <a:gd name="connsiteX119" fmla="*/ 4519613 w 5348300"/>
              <a:gd name="connsiteY119" fmla="*/ 919163 h 3000375"/>
              <a:gd name="connsiteX120" fmla="*/ 4538663 w 5348300"/>
              <a:gd name="connsiteY120" fmla="*/ 900113 h 3000375"/>
              <a:gd name="connsiteX121" fmla="*/ 4576763 w 5348300"/>
              <a:gd name="connsiteY121" fmla="*/ 871538 h 3000375"/>
              <a:gd name="connsiteX122" fmla="*/ 4605338 w 5348300"/>
              <a:gd name="connsiteY122" fmla="*/ 847725 h 3000375"/>
              <a:gd name="connsiteX123" fmla="*/ 4643438 w 5348300"/>
              <a:gd name="connsiteY123" fmla="*/ 804863 h 3000375"/>
              <a:gd name="connsiteX124" fmla="*/ 4643438 w 5348300"/>
              <a:gd name="connsiteY124" fmla="*/ 804863 h 3000375"/>
              <a:gd name="connsiteX125" fmla="*/ 4657725 w 5348300"/>
              <a:gd name="connsiteY125" fmla="*/ 785813 h 3000375"/>
              <a:gd name="connsiteX126" fmla="*/ 4710113 w 5348300"/>
              <a:gd name="connsiteY126" fmla="*/ 738188 h 3000375"/>
              <a:gd name="connsiteX127" fmla="*/ 4738688 w 5348300"/>
              <a:gd name="connsiteY127" fmla="*/ 700088 h 3000375"/>
              <a:gd name="connsiteX128" fmla="*/ 4748213 w 5348300"/>
              <a:gd name="connsiteY128" fmla="*/ 685800 h 3000375"/>
              <a:gd name="connsiteX129" fmla="*/ 4776788 w 5348300"/>
              <a:gd name="connsiteY129" fmla="*/ 676275 h 3000375"/>
              <a:gd name="connsiteX130" fmla="*/ 4791075 w 5348300"/>
              <a:gd name="connsiteY130" fmla="*/ 671513 h 3000375"/>
              <a:gd name="connsiteX131" fmla="*/ 4814888 w 5348300"/>
              <a:gd name="connsiteY131" fmla="*/ 657225 h 3000375"/>
              <a:gd name="connsiteX132" fmla="*/ 4833938 w 5348300"/>
              <a:gd name="connsiteY132" fmla="*/ 647700 h 3000375"/>
              <a:gd name="connsiteX133" fmla="*/ 4848225 w 5348300"/>
              <a:gd name="connsiteY133" fmla="*/ 638175 h 3000375"/>
              <a:gd name="connsiteX134" fmla="*/ 4862513 w 5348300"/>
              <a:gd name="connsiteY134" fmla="*/ 633413 h 3000375"/>
              <a:gd name="connsiteX135" fmla="*/ 4881563 w 5348300"/>
              <a:gd name="connsiteY135" fmla="*/ 623888 h 3000375"/>
              <a:gd name="connsiteX136" fmla="*/ 4872038 w 5348300"/>
              <a:gd name="connsiteY136" fmla="*/ 609600 h 3000375"/>
              <a:gd name="connsiteX137" fmla="*/ 4857750 w 5348300"/>
              <a:gd name="connsiteY137" fmla="*/ 600075 h 3000375"/>
              <a:gd name="connsiteX138" fmla="*/ 4862513 w 5348300"/>
              <a:gd name="connsiteY138" fmla="*/ 585788 h 3000375"/>
              <a:gd name="connsiteX139" fmla="*/ 4886325 w 5348300"/>
              <a:gd name="connsiteY139" fmla="*/ 581025 h 3000375"/>
              <a:gd name="connsiteX140" fmla="*/ 4900613 w 5348300"/>
              <a:gd name="connsiteY140" fmla="*/ 576263 h 3000375"/>
              <a:gd name="connsiteX141" fmla="*/ 4919663 w 5348300"/>
              <a:gd name="connsiteY141" fmla="*/ 533400 h 3000375"/>
              <a:gd name="connsiteX142" fmla="*/ 4943475 w 5348300"/>
              <a:gd name="connsiteY142" fmla="*/ 519113 h 3000375"/>
              <a:gd name="connsiteX143" fmla="*/ 4962525 w 5348300"/>
              <a:gd name="connsiteY143" fmla="*/ 500063 h 3000375"/>
              <a:gd name="connsiteX144" fmla="*/ 4995863 w 5348300"/>
              <a:gd name="connsiteY144" fmla="*/ 476250 h 3000375"/>
              <a:gd name="connsiteX145" fmla="*/ 5024438 w 5348300"/>
              <a:gd name="connsiteY145" fmla="*/ 447675 h 3000375"/>
              <a:gd name="connsiteX146" fmla="*/ 5038725 w 5348300"/>
              <a:gd name="connsiteY146" fmla="*/ 433388 h 3000375"/>
              <a:gd name="connsiteX147" fmla="*/ 5048250 w 5348300"/>
              <a:gd name="connsiteY147" fmla="*/ 414338 h 3000375"/>
              <a:gd name="connsiteX148" fmla="*/ 5057775 w 5348300"/>
              <a:gd name="connsiteY148" fmla="*/ 390525 h 3000375"/>
              <a:gd name="connsiteX149" fmla="*/ 5067300 w 5348300"/>
              <a:gd name="connsiteY149" fmla="*/ 376238 h 3000375"/>
              <a:gd name="connsiteX150" fmla="*/ 5072063 w 5348300"/>
              <a:gd name="connsiteY150" fmla="*/ 361950 h 3000375"/>
              <a:gd name="connsiteX151" fmla="*/ 5086350 w 5348300"/>
              <a:gd name="connsiteY151" fmla="*/ 347663 h 3000375"/>
              <a:gd name="connsiteX152" fmla="*/ 5095875 w 5348300"/>
              <a:gd name="connsiteY152" fmla="*/ 333375 h 3000375"/>
              <a:gd name="connsiteX153" fmla="*/ 5129213 w 5348300"/>
              <a:gd name="connsiteY153" fmla="*/ 314325 h 3000375"/>
              <a:gd name="connsiteX154" fmla="*/ 5157788 w 5348300"/>
              <a:gd name="connsiteY154" fmla="*/ 300038 h 3000375"/>
              <a:gd name="connsiteX155" fmla="*/ 5172075 w 5348300"/>
              <a:gd name="connsiteY155" fmla="*/ 285750 h 3000375"/>
              <a:gd name="connsiteX156" fmla="*/ 5191125 w 5348300"/>
              <a:gd name="connsiteY156" fmla="*/ 271463 h 3000375"/>
              <a:gd name="connsiteX157" fmla="*/ 5219700 w 5348300"/>
              <a:gd name="connsiteY157" fmla="*/ 242888 h 3000375"/>
              <a:gd name="connsiteX158" fmla="*/ 5229225 w 5348300"/>
              <a:gd name="connsiteY158" fmla="*/ 228600 h 3000375"/>
              <a:gd name="connsiteX159" fmla="*/ 5238750 w 5348300"/>
              <a:gd name="connsiteY159" fmla="*/ 185738 h 3000375"/>
              <a:gd name="connsiteX160" fmla="*/ 5253038 w 5348300"/>
              <a:gd name="connsiteY160" fmla="*/ 142875 h 3000375"/>
              <a:gd name="connsiteX161" fmla="*/ 5257800 w 5348300"/>
              <a:gd name="connsiteY161" fmla="*/ 128588 h 3000375"/>
              <a:gd name="connsiteX162" fmla="*/ 5267325 w 5348300"/>
              <a:gd name="connsiteY162" fmla="*/ 85725 h 3000375"/>
              <a:gd name="connsiteX163" fmla="*/ 5324475 w 5348300"/>
              <a:gd name="connsiteY163" fmla="*/ 19050 h 3000375"/>
              <a:gd name="connsiteX164" fmla="*/ 5343525 w 5348300"/>
              <a:gd name="connsiteY164" fmla="*/ 0 h 3000375"/>
              <a:gd name="connsiteX165" fmla="*/ 5348288 w 5348300"/>
              <a:gd name="connsiteY16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52913 w 5348300"/>
              <a:gd name="connsiteY107" fmla="*/ 1162050 h 3000375"/>
              <a:gd name="connsiteX108" fmla="*/ 4271963 w 5348300"/>
              <a:gd name="connsiteY108" fmla="*/ 1143000 h 3000375"/>
              <a:gd name="connsiteX109" fmla="*/ 4286250 w 5348300"/>
              <a:gd name="connsiteY109" fmla="*/ 1138238 h 3000375"/>
              <a:gd name="connsiteX110" fmla="*/ 4305300 w 5348300"/>
              <a:gd name="connsiteY110" fmla="*/ 1123950 h 3000375"/>
              <a:gd name="connsiteX111" fmla="*/ 4333875 w 5348300"/>
              <a:gd name="connsiteY111" fmla="*/ 1095375 h 3000375"/>
              <a:gd name="connsiteX112" fmla="*/ 4338638 w 5348300"/>
              <a:gd name="connsiteY112" fmla="*/ 1081088 h 3000375"/>
              <a:gd name="connsiteX113" fmla="*/ 4367213 w 5348300"/>
              <a:gd name="connsiteY113" fmla="*/ 1042988 h 3000375"/>
              <a:gd name="connsiteX114" fmla="*/ 4381500 w 5348300"/>
              <a:gd name="connsiteY114" fmla="*/ 1028700 h 3000375"/>
              <a:gd name="connsiteX115" fmla="*/ 4410075 w 5348300"/>
              <a:gd name="connsiteY115" fmla="*/ 1009650 h 3000375"/>
              <a:gd name="connsiteX116" fmla="*/ 4433888 w 5348300"/>
              <a:gd name="connsiteY116" fmla="*/ 990600 h 3000375"/>
              <a:gd name="connsiteX117" fmla="*/ 4462463 w 5348300"/>
              <a:gd name="connsiteY117" fmla="*/ 971550 h 3000375"/>
              <a:gd name="connsiteX118" fmla="*/ 4519613 w 5348300"/>
              <a:gd name="connsiteY118" fmla="*/ 919163 h 3000375"/>
              <a:gd name="connsiteX119" fmla="*/ 4538663 w 5348300"/>
              <a:gd name="connsiteY119" fmla="*/ 900113 h 3000375"/>
              <a:gd name="connsiteX120" fmla="*/ 4576763 w 5348300"/>
              <a:gd name="connsiteY120" fmla="*/ 871538 h 3000375"/>
              <a:gd name="connsiteX121" fmla="*/ 4605338 w 5348300"/>
              <a:gd name="connsiteY121" fmla="*/ 847725 h 3000375"/>
              <a:gd name="connsiteX122" fmla="*/ 4643438 w 5348300"/>
              <a:gd name="connsiteY122" fmla="*/ 804863 h 3000375"/>
              <a:gd name="connsiteX123" fmla="*/ 4643438 w 5348300"/>
              <a:gd name="connsiteY123" fmla="*/ 804863 h 3000375"/>
              <a:gd name="connsiteX124" fmla="*/ 4657725 w 5348300"/>
              <a:gd name="connsiteY124" fmla="*/ 785813 h 3000375"/>
              <a:gd name="connsiteX125" fmla="*/ 4710113 w 5348300"/>
              <a:gd name="connsiteY125" fmla="*/ 738188 h 3000375"/>
              <a:gd name="connsiteX126" fmla="*/ 4738688 w 5348300"/>
              <a:gd name="connsiteY126" fmla="*/ 700088 h 3000375"/>
              <a:gd name="connsiteX127" fmla="*/ 4748213 w 5348300"/>
              <a:gd name="connsiteY127" fmla="*/ 685800 h 3000375"/>
              <a:gd name="connsiteX128" fmla="*/ 4776788 w 5348300"/>
              <a:gd name="connsiteY128" fmla="*/ 676275 h 3000375"/>
              <a:gd name="connsiteX129" fmla="*/ 4791075 w 5348300"/>
              <a:gd name="connsiteY129" fmla="*/ 671513 h 3000375"/>
              <a:gd name="connsiteX130" fmla="*/ 4814888 w 5348300"/>
              <a:gd name="connsiteY130" fmla="*/ 657225 h 3000375"/>
              <a:gd name="connsiteX131" fmla="*/ 4833938 w 5348300"/>
              <a:gd name="connsiteY131" fmla="*/ 647700 h 3000375"/>
              <a:gd name="connsiteX132" fmla="*/ 4848225 w 5348300"/>
              <a:gd name="connsiteY132" fmla="*/ 638175 h 3000375"/>
              <a:gd name="connsiteX133" fmla="*/ 4862513 w 5348300"/>
              <a:gd name="connsiteY133" fmla="*/ 633413 h 3000375"/>
              <a:gd name="connsiteX134" fmla="*/ 4881563 w 5348300"/>
              <a:gd name="connsiteY134" fmla="*/ 623888 h 3000375"/>
              <a:gd name="connsiteX135" fmla="*/ 4872038 w 5348300"/>
              <a:gd name="connsiteY135" fmla="*/ 609600 h 3000375"/>
              <a:gd name="connsiteX136" fmla="*/ 4857750 w 5348300"/>
              <a:gd name="connsiteY136" fmla="*/ 600075 h 3000375"/>
              <a:gd name="connsiteX137" fmla="*/ 4862513 w 5348300"/>
              <a:gd name="connsiteY137" fmla="*/ 585788 h 3000375"/>
              <a:gd name="connsiteX138" fmla="*/ 4886325 w 5348300"/>
              <a:gd name="connsiteY138" fmla="*/ 581025 h 3000375"/>
              <a:gd name="connsiteX139" fmla="*/ 4900613 w 5348300"/>
              <a:gd name="connsiteY139" fmla="*/ 576263 h 3000375"/>
              <a:gd name="connsiteX140" fmla="*/ 4919663 w 5348300"/>
              <a:gd name="connsiteY140" fmla="*/ 533400 h 3000375"/>
              <a:gd name="connsiteX141" fmla="*/ 4943475 w 5348300"/>
              <a:gd name="connsiteY141" fmla="*/ 519113 h 3000375"/>
              <a:gd name="connsiteX142" fmla="*/ 4962525 w 5348300"/>
              <a:gd name="connsiteY142" fmla="*/ 500063 h 3000375"/>
              <a:gd name="connsiteX143" fmla="*/ 4995863 w 5348300"/>
              <a:gd name="connsiteY143" fmla="*/ 476250 h 3000375"/>
              <a:gd name="connsiteX144" fmla="*/ 5024438 w 5348300"/>
              <a:gd name="connsiteY144" fmla="*/ 447675 h 3000375"/>
              <a:gd name="connsiteX145" fmla="*/ 5038725 w 5348300"/>
              <a:gd name="connsiteY145" fmla="*/ 433388 h 3000375"/>
              <a:gd name="connsiteX146" fmla="*/ 5048250 w 5348300"/>
              <a:gd name="connsiteY146" fmla="*/ 414338 h 3000375"/>
              <a:gd name="connsiteX147" fmla="*/ 5057775 w 5348300"/>
              <a:gd name="connsiteY147" fmla="*/ 390525 h 3000375"/>
              <a:gd name="connsiteX148" fmla="*/ 5067300 w 5348300"/>
              <a:gd name="connsiteY148" fmla="*/ 376238 h 3000375"/>
              <a:gd name="connsiteX149" fmla="*/ 5072063 w 5348300"/>
              <a:gd name="connsiteY149" fmla="*/ 361950 h 3000375"/>
              <a:gd name="connsiteX150" fmla="*/ 5086350 w 5348300"/>
              <a:gd name="connsiteY150" fmla="*/ 347663 h 3000375"/>
              <a:gd name="connsiteX151" fmla="*/ 5095875 w 5348300"/>
              <a:gd name="connsiteY151" fmla="*/ 333375 h 3000375"/>
              <a:gd name="connsiteX152" fmla="*/ 5129213 w 5348300"/>
              <a:gd name="connsiteY152" fmla="*/ 314325 h 3000375"/>
              <a:gd name="connsiteX153" fmla="*/ 5157788 w 5348300"/>
              <a:gd name="connsiteY153" fmla="*/ 300038 h 3000375"/>
              <a:gd name="connsiteX154" fmla="*/ 5172075 w 5348300"/>
              <a:gd name="connsiteY154" fmla="*/ 285750 h 3000375"/>
              <a:gd name="connsiteX155" fmla="*/ 5191125 w 5348300"/>
              <a:gd name="connsiteY155" fmla="*/ 271463 h 3000375"/>
              <a:gd name="connsiteX156" fmla="*/ 5219700 w 5348300"/>
              <a:gd name="connsiteY156" fmla="*/ 242888 h 3000375"/>
              <a:gd name="connsiteX157" fmla="*/ 5229225 w 5348300"/>
              <a:gd name="connsiteY157" fmla="*/ 228600 h 3000375"/>
              <a:gd name="connsiteX158" fmla="*/ 5238750 w 5348300"/>
              <a:gd name="connsiteY158" fmla="*/ 185738 h 3000375"/>
              <a:gd name="connsiteX159" fmla="*/ 5253038 w 5348300"/>
              <a:gd name="connsiteY159" fmla="*/ 142875 h 3000375"/>
              <a:gd name="connsiteX160" fmla="*/ 5257800 w 5348300"/>
              <a:gd name="connsiteY160" fmla="*/ 128588 h 3000375"/>
              <a:gd name="connsiteX161" fmla="*/ 5267325 w 5348300"/>
              <a:gd name="connsiteY161" fmla="*/ 85725 h 3000375"/>
              <a:gd name="connsiteX162" fmla="*/ 5324475 w 5348300"/>
              <a:gd name="connsiteY162" fmla="*/ 19050 h 3000375"/>
              <a:gd name="connsiteX163" fmla="*/ 5343525 w 5348300"/>
              <a:gd name="connsiteY163" fmla="*/ 0 h 3000375"/>
              <a:gd name="connsiteX164" fmla="*/ 5348288 w 5348300"/>
              <a:gd name="connsiteY16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52913 w 5348300"/>
              <a:gd name="connsiteY107" fmla="*/ 1162050 h 3000375"/>
              <a:gd name="connsiteX108" fmla="*/ 4286250 w 5348300"/>
              <a:gd name="connsiteY108" fmla="*/ 1138238 h 3000375"/>
              <a:gd name="connsiteX109" fmla="*/ 4305300 w 5348300"/>
              <a:gd name="connsiteY109" fmla="*/ 1123950 h 3000375"/>
              <a:gd name="connsiteX110" fmla="*/ 4333875 w 5348300"/>
              <a:gd name="connsiteY110" fmla="*/ 1095375 h 3000375"/>
              <a:gd name="connsiteX111" fmla="*/ 4338638 w 5348300"/>
              <a:gd name="connsiteY111" fmla="*/ 1081088 h 3000375"/>
              <a:gd name="connsiteX112" fmla="*/ 4367213 w 5348300"/>
              <a:gd name="connsiteY112" fmla="*/ 1042988 h 3000375"/>
              <a:gd name="connsiteX113" fmla="*/ 4381500 w 5348300"/>
              <a:gd name="connsiteY113" fmla="*/ 1028700 h 3000375"/>
              <a:gd name="connsiteX114" fmla="*/ 4410075 w 5348300"/>
              <a:gd name="connsiteY114" fmla="*/ 1009650 h 3000375"/>
              <a:gd name="connsiteX115" fmla="*/ 4433888 w 5348300"/>
              <a:gd name="connsiteY115" fmla="*/ 990600 h 3000375"/>
              <a:gd name="connsiteX116" fmla="*/ 4462463 w 5348300"/>
              <a:gd name="connsiteY116" fmla="*/ 971550 h 3000375"/>
              <a:gd name="connsiteX117" fmla="*/ 4519613 w 5348300"/>
              <a:gd name="connsiteY117" fmla="*/ 919163 h 3000375"/>
              <a:gd name="connsiteX118" fmla="*/ 4538663 w 5348300"/>
              <a:gd name="connsiteY118" fmla="*/ 900113 h 3000375"/>
              <a:gd name="connsiteX119" fmla="*/ 4576763 w 5348300"/>
              <a:gd name="connsiteY119" fmla="*/ 871538 h 3000375"/>
              <a:gd name="connsiteX120" fmla="*/ 4605338 w 5348300"/>
              <a:gd name="connsiteY120" fmla="*/ 847725 h 3000375"/>
              <a:gd name="connsiteX121" fmla="*/ 4643438 w 5348300"/>
              <a:gd name="connsiteY121" fmla="*/ 804863 h 3000375"/>
              <a:gd name="connsiteX122" fmla="*/ 4643438 w 5348300"/>
              <a:gd name="connsiteY122" fmla="*/ 804863 h 3000375"/>
              <a:gd name="connsiteX123" fmla="*/ 4657725 w 5348300"/>
              <a:gd name="connsiteY123" fmla="*/ 785813 h 3000375"/>
              <a:gd name="connsiteX124" fmla="*/ 4710113 w 5348300"/>
              <a:gd name="connsiteY124" fmla="*/ 738188 h 3000375"/>
              <a:gd name="connsiteX125" fmla="*/ 4738688 w 5348300"/>
              <a:gd name="connsiteY125" fmla="*/ 700088 h 3000375"/>
              <a:gd name="connsiteX126" fmla="*/ 4748213 w 5348300"/>
              <a:gd name="connsiteY126" fmla="*/ 685800 h 3000375"/>
              <a:gd name="connsiteX127" fmla="*/ 4776788 w 5348300"/>
              <a:gd name="connsiteY127" fmla="*/ 676275 h 3000375"/>
              <a:gd name="connsiteX128" fmla="*/ 4791075 w 5348300"/>
              <a:gd name="connsiteY128" fmla="*/ 671513 h 3000375"/>
              <a:gd name="connsiteX129" fmla="*/ 4814888 w 5348300"/>
              <a:gd name="connsiteY129" fmla="*/ 657225 h 3000375"/>
              <a:gd name="connsiteX130" fmla="*/ 4833938 w 5348300"/>
              <a:gd name="connsiteY130" fmla="*/ 647700 h 3000375"/>
              <a:gd name="connsiteX131" fmla="*/ 4848225 w 5348300"/>
              <a:gd name="connsiteY131" fmla="*/ 638175 h 3000375"/>
              <a:gd name="connsiteX132" fmla="*/ 4862513 w 5348300"/>
              <a:gd name="connsiteY132" fmla="*/ 633413 h 3000375"/>
              <a:gd name="connsiteX133" fmla="*/ 4881563 w 5348300"/>
              <a:gd name="connsiteY133" fmla="*/ 623888 h 3000375"/>
              <a:gd name="connsiteX134" fmla="*/ 4872038 w 5348300"/>
              <a:gd name="connsiteY134" fmla="*/ 609600 h 3000375"/>
              <a:gd name="connsiteX135" fmla="*/ 4857750 w 5348300"/>
              <a:gd name="connsiteY135" fmla="*/ 600075 h 3000375"/>
              <a:gd name="connsiteX136" fmla="*/ 4862513 w 5348300"/>
              <a:gd name="connsiteY136" fmla="*/ 585788 h 3000375"/>
              <a:gd name="connsiteX137" fmla="*/ 4886325 w 5348300"/>
              <a:gd name="connsiteY137" fmla="*/ 581025 h 3000375"/>
              <a:gd name="connsiteX138" fmla="*/ 4900613 w 5348300"/>
              <a:gd name="connsiteY138" fmla="*/ 576263 h 3000375"/>
              <a:gd name="connsiteX139" fmla="*/ 4919663 w 5348300"/>
              <a:gd name="connsiteY139" fmla="*/ 533400 h 3000375"/>
              <a:gd name="connsiteX140" fmla="*/ 4943475 w 5348300"/>
              <a:gd name="connsiteY140" fmla="*/ 519113 h 3000375"/>
              <a:gd name="connsiteX141" fmla="*/ 4962525 w 5348300"/>
              <a:gd name="connsiteY141" fmla="*/ 500063 h 3000375"/>
              <a:gd name="connsiteX142" fmla="*/ 4995863 w 5348300"/>
              <a:gd name="connsiteY142" fmla="*/ 476250 h 3000375"/>
              <a:gd name="connsiteX143" fmla="*/ 5024438 w 5348300"/>
              <a:gd name="connsiteY143" fmla="*/ 447675 h 3000375"/>
              <a:gd name="connsiteX144" fmla="*/ 5038725 w 5348300"/>
              <a:gd name="connsiteY144" fmla="*/ 433388 h 3000375"/>
              <a:gd name="connsiteX145" fmla="*/ 5048250 w 5348300"/>
              <a:gd name="connsiteY145" fmla="*/ 414338 h 3000375"/>
              <a:gd name="connsiteX146" fmla="*/ 5057775 w 5348300"/>
              <a:gd name="connsiteY146" fmla="*/ 390525 h 3000375"/>
              <a:gd name="connsiteX147" fmla="*/ 5067300 w 5348300"/>
              <a:gd name="connsiteY147" fmla="*/ 376238 h 3000375"/>
              <a:gd name="connsiteX148" fmla="*/ 5072063 w 5348300"/>
              <a:gd name="connsiteY148" fmla="*/ 361950 h 3000375"/>
              <a:gd name="connsiteX149" fmla="*/ 5086350 w 5348300"/>
              <a:gd name="connsiteY149" fmla="*/ 347663 h 3000375"/>
              <a:gd name="connsiteX150" fmla="*/ 5095875 w 5348300"/>
              <a:gd name="connsiteY150" fmla="*/ 333375 h 3000375"/>
              <a:gd name="connsiteX151" fmla="*/ 5129213 w 5348300"/>
              <a:gd name="connsiteY151" fmla="*/ 314325 h 3000375"/>
              <a:gd name="connsiteX152" fmla="*/ 5157788 w 5348300"/>
              <a:gd name="connsiteY152" fmla="*/ 300038 h 3000375"/>
              <a:gd name="connsiteX153" fmla="*/ 5172075 w 5348300"/>
              <a:gd name="connsiteY153" fmla="*/ 285750 h 3000375"/>
              <a:gd name="connsiteX154" fmla="*/ 5191125 w 5348300"/>
              <a:gd name="connsiteY154" fmla="*/ 271463 h 3000375"/>
              <a:gd name="connsiteX155" fmla="*/ 5219700 w 5348300"/>
              <a:gd name="connsiteY155" fmla="*/ 242888 h 3000375"/>
              <a:gd name="connsiteX156" fmla="*/ 5229225 w 5348300"/>
              <a:gd name="connsiteY156" fmla="*/ 228600 h 3000375"/>
              <a:gd name="connsiteX157" fmla="*/ 5238750 w 5348300"/>
              <a:gd name="connsiteY157" fmla="*/ 185738 h 3000375"/>
              <a:gd name="connsiteX158" fmla="*/ 5253038 w 5348300"/>
              <a:gd name="connsiteY158" fmla="*/ 142875 h 3000375"/>
              <a:gd name="connsiteX159" fmla="*/ 5257800 w 5348300"/>
              <a:gd name="connsiteY159" fmla="*/ 128588 h 3000375"/>
              <a:gd name="connsiteX160" fmla="*/ 5267325 w 5348300"/>
              <a:gd name="connsiteY160" fmla="*/ 85725 h 3000375"/>
              <a:gd name="connsiteX161" fmla="*/ 5324475 w 5348300"/>
              <a:gd name="connsiteY161" fmla="*/ 19050 h 3000375"/>
              <a:gd name="connsiteX162" fmla="*/ 5343525 w 5348300"/>
              <a:gd name="connsiteY162" fmla="*/ 0 h 3000375"/>
              <a:gd name="connsiteX163" fmla="*/ 5348288 w 5348300"/>
              <a:gd name="connsiteY16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281113 w 5348300"/>
              <a:gd name="connsiteY32" fmla="*/ 2733675 h 3000375"/>
              <a:gd name="connsiteX33" fmla="*/ 1314450 w 5348300"/>
              <a:gd name="connsiteY33" fmla="*/ 2724150 h 3000375"/>
              <a:gd name="connsiteX34" fmla="*/ 1343025 w 5348300"/>
              <a:gd name="connsiteY34" fmla="*/ 2719388 h 3000375"/>
              <a:gd name="connsiteX35" fmla="*/ 1357313 w 5348300"/>
              <a:gd name="connsiteY35" fmla="*/ 2714625 h 3000375"/>
              <a:gd name="connsiteX36" fmla="*/ 1371600 w 5348300"/>
              <a:gd name="connsiteY36" fmla="*/ 2705100 h 3000375"/>
              <a:gd name="connsiteX37" fmla="*/ 1390650 w 5348300"/>
              <a:gd name="connsiteY37" fmla="*/ 2700338 h 3000375"/>
              <a:gd name="connsiteX38" fmla="*/ 1423988 w 5348300"/>
              <a:gd name="connsiteY38" fmla="*/ 2686050 h 3000375"/>
              <a:gd name="connsiteX39" fmla="*/ 1443038 w 5348300"/>
              <a:gd name="connsiteY39" fmla="*/ 2676525 h 3000375"/>
              <a:gd name="connsiteX40" fmla="*/ 1457325 w 5348300"/>
              <a:gd name="connsiteY40" fmla="*/ 2671763 h 3000375"/>
              <a:gd name="connsiteX41" fmla="*/ 1481138 w 5348300"/>
              <a:gd name="connsiteY41" fmla="*/ 2662238 h 3000375"/>
              <a:gd name="connsiteX42" fmla="*/ 1495425 w 5348300"/>
              <a:gd name="connsiteY42" fmla="*/ 2657475 h 3000375"/>
              <a:gd name="connsiteX43" fmla="*/ 1509713 w 5348300"/>
              <a:gd name="connsiteY43" fmla="*/ 2647950 h 3000375"/>
              <a:gd name="connsiteX44" fmla="*/ 1552575 w 5348300"/>
              <a:gd name="connsiteY44" fmla="*/ 2638425 h 3000375"/>
              <a:gd name="connsiteX45" fmla="*/ 1585913 w 5348300"/>
              <a:gd name="connsiteY45" fmla="*/ 2624138 h 3000375"/>
              <a:gd name="connsiteX46" fmla="*/ 1619250 w 5348300"/>
              <a:gd name="connsiteY46" fmla="*/ 2614613 h 3000375"/>
              <a:gd name="connsiteX47" fmla="*/ 1685925 w 5348300"/>
              <a:gd name="connsiteY47" fmla="*/ 2605088 h 3000375"/>
              <a:gd name="connsiteX48" fmla="*/ 1719263 w 5348300"/>
              <a:gd name="connsiteY48" fmla="*/ 2600325 h 3000375"/>
              <a:gd name="connsiteX49" fmla="*/ 1762125 w 5348300"/>
              <a:gd name="connsiteY49" fmla="*/ 2590800 h 3000375"/>
              <a:gd name="connsiteX50" fmla="*/ 1781175 w 5348300"/>
              <a:gd name="connsiteY50" fmla="*/ 2586038 h 3000375"/>
              <a:gd name="connsiteX51" fmla="*/ 1814513 w 5348300"/>
              <a:gd name="connsiteY51" fmla="*/ 2581275 h 3000375"/>
              <a:gd name="connsiteX52" fmla="*/ 1862138 w 5348300"/>
              <a:gd name="connsiteY52" fmla="*/ 2566988 h 3000375"/>
              <a:gd name="connsiteX53" fmla="*/ 1876425 w 5348300"/>
              <a:gd name="connsiteY53" fmla="*/ 2562225 h 3000375"/>
              <a:gd name="connsiteX54" fmla="*/ 1900238 w 5348300"/>
              <a:gd name="connsiteY54" fmla="*/ 2557463 h 3000375"/>
              <a:gd name="connsiteX55" fmla="*/ 1919288 w 5348300"/>
              <a:gd name="connsiteY55" fmla="*/ 2547938 h 3000375"/>
              <a:gd name="connsiteX56" fmla="*/ 1962150 w 5348300"/>
              <a:gd name="connsiteY56" fmla="*/ 2533650 h 3000375"/>
              <a:gd name="connsiteX57" fmla="*/ 1976438 w 5348300"/>
              <a:gd name="connsiteY57" fmla="*/ 2528888 h 3000375"/>
              <a:gd name="connsiteX58" fmla="*/ 2009775 w 5348300"/>
              <a:gd name="connsiteY58" fmla="*/ 2514600 h 3000375"/>
              <a:gd name="connsiteX59" fmla="*/ 2043113 w 5348300"/>
              <a:gd name="connsiteY59" fmla="*/ 2500313 h 3000375"/>
              <a:gd name="connsiteX60" fmla="*/ 2071688 w 5348300"/>
              <a:gd name="connsiteY60" fmla="*/ 2481263 h 3000375"/>
              <a:gd name="connsiteX61" fmla="*/ 2100263 w 5348300"/>
              <a:gd name="connsiteY61" fmla="*/ 2462213 h 3000375"/>
              <a:gd name="connsiteX62" fmla="*/ 2114550 w 5348300"/>
              <a:gd name="connsiteY62" fmla="*/ 2447925 h 3000375"/>
              <a:gd name="connsiteX63" fmla="*/ 2128838 w 5348300"/>
              <a:gd name="connsiteY63" fmla="*/ 2438400 h 3000375"/>
              <a:gd name="connsiteX64" fmla="*/ 2147888 w 5348300"/>
              <a:gd name="connsiteY64" fmla="*/ 2424113 h 3000375"/>
              <a:gd name="connsiteX65" fmla="*/ 2176463 w 5348300"/>
              <a:gd name="connsiteY65" fmla="*/ 2405063 h 3000375"/>
              <a:gd name="connsiteX66" fmla="*/ 2209800 w 5348300"/>
              <a:gd name="connsiteY66" fmla="*/ 2376488 h 3000375"/>
              <a:gd name="connsiteX67" fmla="*/ 2243138 w 5348300"/>
              <a:gd name="connsiteY67" fmla="*/ 2347913 h 3000375"/>
              <a:gd name="connsiteX68" fmla="*/ 2257425 w 5348300"/>
              <a:gd name="connsiteY68" fmla="*/ 2343150 h 3000375"/>
              <a:gd name="connsiteX69" fmla="*/ 2286000 w 5348300"/>
              <a:gd name="connsiteY69" fmla="*/ 2314575 h 3000375"/>
              <a:gd name="connsiteX70" fmla="*/ 2319338 w 5348300"/>
              <a:gd name="connsiteY70" fmla="*/ 2290763 h 3000375"/>
              <a:gd name="connsiteX71" fmla="*/ 2357438 w 5348300"/>
              <a:gd name="connsiteY71" fmla="*/ 2266950 h 3000375"/>
              <a:gd name="connsiteX72" fmla="*/ 2371725 w 5348300"/>
              <a:gd name="connsiteY72" fmla="*/ 2252663 h 3000375"/>
              <a:gd name="connsiteX73" fmla="*/ 2414588 w 5348300"/>
              <a:gd name="connsiteY73" fmla="*/ 2224088 h 3000375"/>
              <a:gd name="connsiteX74" fmla="*/ 2428875 w 5348300"/>
              <a:gd name="connsiteY74" fmla="*/ 2214563 h 3000375"/>
              <a:gd name="connsiteX75" fmla="*/ 2476500 w 5348300"/>
              <a:gd name="connsiteY75" fmla="*/ 2176463 h 3000375"/>
              <a:gd name="connsiteX76" fmla="*/ 2486025 w 5348300"/>
              <a:gd name="connsiteY76" fmla="*/ 2162175 h 3000375"/>
              <a:gd name="connsiteX77" fmla="*/ 2514600 w 5348300"/>
              <a:gd name="connsiteY77" fmla="*/ 2133600 h 3000375"/>
              <a:gd name="connsiteX78" fmla="*/ 2524125 w 5348300"/>
              <a:gd name="connsiteY78" fmla="*/ 2119313 h 3000375"/>
              <a:gd name="connsiteX79" fmla="*/ 2543175 w 5348300"/>
              <a:gd name="connsiteY79" fmla="*/ 2105025 h 3000375"/>
              <a:gd name="connsiteX80" fmla="*/ 2571750 w 5348300"/>
              <a:gd name="connsiteY80" fmla="*/ 2076450 h 3000375"/>
              <a:gd name="connsiteX81" fmla="*/ 2581275 w 5348300"/>
              <a:gd name="connsiteY81" fmla="*/ 2062163 h 3000375"/>
              <a:gd name="connsiteX82" fmla="*/ 2595563 w 5348300"/>
              <a:gd name="connsiteY82" fmla="*/ 2057400 h 3000375"/>
              <a:gd name="connsiteX83" fmla="*/ 2628900 w 5348300"/>
              <a:gd name="connsiteY83" fmla="*/ 2028825 h 3000375"/>
              <a:gd name="connsiteX84" fmla="*/ 2667000 w 5348300"/>
              <a:gd name="connsiteY84" fmla="*/ 1985963 h 3000375"/>
              <a:gd name="connsiteX85" fmla="*/ 2690813 w 5348300"/>
              <a:gd name="connsiteY85" fmla="*/ 1971675 h 3000375"/>
              <a:gd name="connsiteX86" fmla="*/ 2714625 w 5348300"/>
              <a:gd name="connsiteY86" fmla="*/ 1947863 h 3000375"/>
              <a:gd name="connsiteX87" fmla="*/ 2738438 w 5348300"/>
              <a:gd name="connsiteY87" fmla="*/ 1924050 h 3000375"/>
              <a:gd name="connsiteX88" fmla="*/ 2752725 w 5348300"/>
              <a:gd name="connsiteY88" fmla="*/ 1905000 h 3000375"/>
              <a:gd name="connsiteX89" fmla="*/ 2771775 w 5348300"/>
              <a:gd name="connsiteY89" fmla="*/ 1876425 h 3000375"/>
              <a:gd name="connsiteX90" fmla="*/ 2786063 w 5348300"/>
              <a:gd name="connsiteY90" fmla="*/ 1862138 h 3000375"/>
              <a:gd name="connsiteX91" fmla="*/ 2805113 w 5348300"/>
              <a:gd name="connsiteY91" fmla="*/ 1847850 h 3000375"/>
              <a:gd name="connsiteX92" fmla="*/ 2828925 w 5348300"/>
              <a:gd name="connsiteY92" fmla="*/ 1819275 h 3000375"/>
              <a:gd name="connsiteX93" fmla="*/ 2847975 w 5348300"/>
              <a:gd name="connsiteY93" fmla="*/ 1809750 h 3000375"/>
              <a:gd name="connsiteX94" fmla="*/ 2876550 w 5348300"/>
              <a:gd name="connsiteY94" fmla="*/ 1795463 h 3000375"/>
              <a:gd name="connsiteX95" fmla="*/ 2890838 w 5348300"/>
              <a:gd name="connsiteY95" fmla="*/ 1781175 h 3000375"/>
              <a:gd name="connsiteX96" fmla="*/ 2905125 w 5348300"/>
              <a:gd name="connsiteY96" fmla="*/ 1771650 h 3000375"/>
              <a:gd name="connsiteX97" fmla="*/ 2938463 w 5348300"/>
              <a:gd name="connsiteY97" fmla="*/ 1738313 h 3000375"/>
              <a:gd name="connsiteX98" fmla="*/ 2952750 w 5348300"/>
              <a:gd name="connsiteY98" fmla="*/ 1728788 h 3000375"/>
              <a:gd name="connsiteX99" fmla="*/ 2967038 w 5348300"/>
              <a:gd name="connsiteY99" fmla="*/ 1709738 h 3000375"/>
              <a:gd name="connsiteX100" fmla="*/ 2995613 w 5348300"/>
              <a:gd name="connsiteY100" fmla="*/ 1695450 h 3000375"/>
              <a:gd name="connsiteX101" fmla="*/ 3009900 w 5348300"/>
              <a:gd name="connsiteY101" fmla="*/ 1681163 h 3000375"/>
              <a:gd name="connsiteX102" fmla="*/ 3038475 w 5348300"/>
              <a:gd name="connsiteY102" fmla="*/ 1662113 h 3000375"/>
              <a:gd name="connsiteX103" fmla="*/ 3262313 w 5348300"/>
              <a:gd name="connsiteY103" fmla="*/ 1552576 h 3000375"/>
              <a:gd name="connsiteX104" fmla="*/ 3619501 w 5348300"/>
              <a:gd name="connsiteY104" fmla="*/ 1412081 h 3000375"/>
              <a:gd name="connsiteX105" fmla="*/ 3879056 w 5348300"/>
              <a:gd name="connsiteY105" fmla="*/ 1309688 h 3000375"/>
              <a:gd name="connsiteX106" fmla="*/ 4086225 w 5348300"/>
              <a:gd name="connsiteY106" fmla="*/ 1228725 h 3000375"/>
              <a:gd name="connsiteX107" fmla="*/ 4252913 w 5348300"/>
              <a:gd name="connsiteY107" fmla="*/ 1162050 h 3000375"/>
              <a:gd name="connsiteX108" fmla="*/ 4305300 w 5348300"/>
              <a:gd name="connsiteY108" fmla="*/ 1123950 h 3000375"/>
              <a:gd name="connsiteX109" fmla="*/ 4333875 w 5348300"/>
              <a:gd name="connsiteY109" fmla="*/ 1095375 h 3000375"/>
              <a:gd name="connsiteX110" fmla="*/ 4338638 w 5348300"/>
              <a:gd name="connsiteY110" fmla="*/ 1081088 h 3000375"/>
              <a:gd name="connsiteX111" fmla="*/ 4367213 w 5348300"/>
              <a:gd name="connsiteY111" fmla="*/ 1042988 h 3000375"/>
              <a:gd name="connsiteX112" fmla="*/ 4381500 w 5348300"/>
              <a:gd name="connsiteY112" fmla="*/ 1028700 h 3000375"/>
              <a:gd name="connsiteX113" fmla="*/ 4410075 w 5348300"/>
              <a:gd name="connsiteY113" fmla="*/ 1009650 h 3000375"/>
              <a:gd name="connsiteX114" fmla="*/ 4433888 w 5348300"/>
              <a:gd name="connsiteY114" fmla="*/ 990600 h 3000375"/>
              <a:gd name="connsiteX115" fmla="*/ 4462463 w 5348300"/>
              <a:gd name="connsiteY115" fmla="*/ 971550 h 3000375"/>
              <a:gd name="connsiteX116" fmla="*/ 4519613 w 5348300"/>
              <a:gd name="connsiteY116" fmla="*/ 919163 h 3000375"/>
              <a:gd name="connsiteX117" fmla="*/ 4538663 w 5348300"/>
              <a:gd name="connsiteY117" fmla="*/ 900113 h 3000375"/>
              <a:gd name="connsiteX118" fmla="*/ 4576763 w 5348300"/>
              <a:gd name="connsiteY118" fmla="*/ 871538 h 3000375"/>
              <a:gd name="connsiteX119" fmla="*/ 4605338 w 5348300"/>
              <a:gd name="connsiteY119" fmla="*/ 847725 h 3000375"/>
              <a:gd name="connsiteX120" fmla="*/ 4643438 w 5348300"/>
              <a:gd name="connsiteY120" fmla="*/ 804863 h 3000375"/>
              <a:gd name="connsiteX121" fmla="*/ 4643438 w 5348300"/>
              <a:gd name="connsiteY121" fmla="*/ 804863 h 3000375"/>
              <a:gd name="connsiteX122" fmla="*/ 4657725 w 5348300"/>
              <a:gd name="connsiteY122" fmla="*/ 785813 h 3000375"/>
              <a:gd name="connsiteX123" fmla="*/ 4710113 w 5348300"/>
              <a:gd name="connsiteY123" fmla="*/ 738188 h 3000375"/>
              <a:gd name="connsiteX124" fmla="*/ 4738688 w 5348300"/>
              <a:gd name="connsiteY124" fmla="*/ 700088 h 3000375"/>
              <a:gd name="connsiteX125" fmla="*/ 4748213 w 5348300"/>
              <a:gd name="connsiteY125" fmla="*/ 685800 h 3000375"/>
              <a:gd name="connsiteX126" fmla="*/ 4776788 w 5348300"/>
              <a:gd name="connsiteY126" fmla="*/ 676275 h 3000375"/>
              <a:gd name="connsiteX127" fmla="*/ 4791075 w 5348300"/>
              <a:gd name="connsiteY127" fmla="*/ 671513 h 3000375"/>
              <a:gd name="connsiteX128" fmla="*/ 4814888 w 5348300"/>
              <a:gd name="connsiteY128" fmla="*/ 657225 h 3000375"/>
              <a:gd name="connsiteX129" fmla="*/ 4833938 w 5348300"/>
              <a:gd name="connsiteY129" fmla="*/ 647700 h 3000375"/>
              <a:gd name="connsiteX130" fmla="*/ 4848225 w 5348300"/>
              <a:gd name="connsiteY130" fmla="*/ 638175 h 3000375"/>
              <a:gd name="connsiteX131" fmla="*/ 4862513 w 5348300"/>
              <a:gd name="connsiteY131" fmla="*/ 633413 h 3000375"/>
              <a:gd name="connsiteX132" fmla="*/ 4881563 w 5348300"/>
              <a:gd name="connsiteY132" fmla="*/ 623888 h 3000375"/>
              <a:gd name="connsiteX133" fmla="*/ 4872038 w 5348300"/>
              <a:gd name="connsiteY133" fmla="*/ 609600 h 3000375"/>
              <a:gd name="connsiteX134" fmla="*/ 4857750 w 5348300"/>
              <a:gd name="connsiteY134" fmla="*/ 600075 h 3000375"/>
              <a:gd name="connsiteX135" fmla="*/ 4862513 w 5348300"/>
              <a:gd name="connsiteY135" fmla="*/ 585788 h 3000375"/>
              <a:gd name="connsiteX136" fmla="*/ 4886325 w 5348300"/>
              <a:gd name="connsiteY136" fmla="*/ 581025 h 3000375"/>
              <a:gd name="connsiteX137" fmla="*/ 4900613 w 5348300"/>
              <a:gd name="connsiteY137" fmla="*/ 576263 h 3000375"/>
              <a:gd name="connsiteX138" fmla="*/ 4919663 w 5348300"/>
              <a:gd name="connsiteY138" fmla="*/ 533400 h 3000375"/>
              <a:gd name="connsiteX139" fmla="*/ 4943475 w 5348300"/>
              <a:gd name="connsiteY139" fmla="*/ 519113 h 3000375"/>
              <a:gd name="connsiteX140" fmla="*/ 4962525 w 5348300"/>
              <a:gd name="connsiteY140" fmla="*/ 500063 h 3000375"/>
              <a:gd name="connsiteX141" fmla="*/ 4995863 w 5348300"/>
              <a:gd name="connsiteY141" fmla="*/ 476250 h 3000375"/>
              <a:gd name="connsiteX142" fmla="*/ 5024438 w 5348300"/>
              <a:gd name="connsiteY142" fmla="*/ 447675 h 3000375"/>
              <a:gd name="connsiteX143" fmla="*/ 5038725 w 5348300"/>
              <a:gd name="connsiteY143" fmla="*/ 433388 h 3000375"/>
              <a:gd name="connsiteX144" fmla="*/ 5048250 w 5348300"/>
              <a:gd name="connsiteY144" fmla="*/ 414338 h 3000375"/>
              <a:gd name="connsiteX145" fmla="*/ 5057775 w 5348300"/>
              <a:gd name="connsiteY145" fmla="*/ 390525 h 3000375"/>
              <a:gd name="connsiteX146" fmla="*/ 5067300 w 5348300"/>
              <a:gd name="connsiteY146" fmla="*/ 376238 h 3000375"/>
              <a:gd name="connsiteX147" fmla="*/ 5072063 w 5348300"/>
              <a:gd name="connsiteY147" fmla="*/ 361950 h 3000375"/>
              <a:gd name="connsiteX148" fmla="*/ 5086350 w 5348300"/>
              <a:gd name="connsiteY148" fmla="*/ 347663 h 3000375"/>
              <a:gd name="connsiteX149" fmla="*/ 5095875 w 5348300"/>
              <a:gd name="connsiteY149" fmla="*/ 333375 h 3000375"/>
              <a:gd name="connsiteX150" fmla="*/ 5129213 w 5348300"/>
              <a:gd name="connsiteY150" fmla="*/ 314325 h 3000375"/>
              <a:gd name="connsiteX151" fmla="*/ 5157788 w 5348300"/>
              <a:gd name="connsiteY151" fmla="*/ 300038 h 3000375"/>
              <a:gd name="connsiteX152" fmla="*/ 5172075 w 5348300"/>
              <a:gd name="connsiteY152" fmla="*/ 285750 h 3000375"/>
              <a:gd name="connsiteX153" fmla="*/ 5191125 w 5348300"/>
              <a:gd name="connsiteY153" fmla="*/ 271463 h 3000375"/>
              <a:gd name="connsiteX154" fmla="*/ 5219700 w 5348300"/>
              <a:gd name="connsiteY154" fmla="*/ 242888 h 3000375"/>
              <a:gd name="connsiteX155" fmla="*/ 5229225 w 5348300"/>
              <a:gd name="connsiteY155" fmla="*/ 228600 h 3000375"/>
              <a:gd name="connsiteX156" fmla="*/ 5238750 w 5348300"/>
              <a:gd name="connsiteY156" fmla="*/ 185738 h 3000375"/>
              <a:gd name="connsiteX157" fmla="*/ 5253038 w 5348300"/>
              <a:gd name="connsiteY157" fmla="*/ 142875 h 3000375"/>
              <a:gd name="connsiteX158" fmla="*/ 5257800 w 5348300"/>
              <a:gd name="connsiteY158" fmla="*/ 128588 h 3000375"/>
              <a:gd name="connsiteX159" fmla="*/ 5267325 w 5348300"/>
              <a:gd name="connsiteY159" fmla="*/ 85725 h 3000375"/>
              <a:gd name="connsiteX160" fmla="*/ 5324475 w 5348300"/>
              <a:gd name="connsiteY160" fmla="*/ 19050 h 3000375"/>
              <a:gd name="connsiteX161" fmla="*/ 5343525 w 5348300"/>
              <a:gd name="connsiteY161" fmla="*/ 0 h 3000375"/>
              <a:gd name="connsiteX162" fmla="*/ 5348288 w 5348300"/>
              <a:gd name="connsiteY16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14450 w 5348300"/>
              <a:gd name="connsiteY32" fmla="*/ 2724150 h 3000375"/>
              <a:gd name="connsiteX33" fmla="*/ 1343025 w 5348300"/>
              <a:gd name="connsiteY33" fmla="*/ 2719388 h 3000375"/>
              <a:gd name="connsiteX34" fmla="*/ 1357313 w 5348300"/>
              <a:gd name="connsiteY34" fmla="*/ 2714625 h 3000375"/>
              <a:gd name="connsiteX35" fmla="*/ 1371600 w 5348300"/>
              <a:gd name="connsiteY35" fmla="*/ 2705100 h 3000375"/>
              <a:gd name="connsiteX36" fmla="*/ 1390650 w 5348300"/>
              <a:gd name="connsiteY36" fmla="*/ 2700338 h 3000375"/>
              <a:gd name="connsiteX37" fmla="*/ 1423988 w 5348300"/>
              <a:gd name="connsiteY37" fmla="*/ 2686050 h 3000375"/>
              <a:gd name="connsiteX38" fmla="*/ 1443038 w 5348300"/>
              <a:gd name="connsiteY38" fmla="*/ 2676525 h 3000375"/>
              <a:gd name="connsiteX39" fmla="*/ 1457325 w 5348300"/>
              <a:gd name="connsiteY39" fmla="*/ 2671763 h 3000375"/>
              <a:gd name="connsiteX40" fmla="*/ 1481138 w 5348300"/>
              <a:gd name="connsiteY40" fmla="*/ 2662238 h 3000375"/>
              <a:gd name="connsiteX41" fmla="*/ 1495425 w 5348300"/>
              <a:gd name="connsiteY41" fmla="*/ 2657475 h 3000375"/>
              <a:gd name="connsiteX42" fmla="*/ 1509713 w 5348300"/>
              <a:gd name="connsiteY42" fmla="*/ 2647950 h 3000375"/>
              <a:gd name="connsiteX43" fmla="*/ 1552575 w 5348300"/>
              <a:gd name="connsiteY43" fmla="*/ 2638425 h 3000375"/>
              <a:gd name="connsiteX44" fmla="*/ 1585913 w 5348300"/>
              <a:gd name="connsiteY44" fmla="*/ 2624138 h 3000375"/>
              <a:gd name="connsiteX45" fmla="*/ 1619250 w 5348300"/>
              <a:gd name="connsiteY45" fmla="*/ 2614613 h 3000375"/>
              <a:gd name="connsiteX46" fmla="*/ 1685925 w 5348300"/>
              <a:gd name="connsiteY46" fmla="*/ 2605088 h 3000375"/>
              <a:gd name="connsiteX47" fmla="*/ 1719263 w 5348300"/>
              <a:gd name="connsiteY47" fmla="*/ 2600325 h 3000375"/>
              <a:gd name="connsiteX48" fmla="*/ 1762125 w 5348300"/>
              <a:gd name="connsiteY48" fmla="*/ 2590800 h 3000375"/>
              <a:gd name="connsiteX49" fmla="*/ 1781175 w 5348300"/>
              <a:gd name="connsiteY49" fmla="*/ 2586038 h 3000375"/>
              <a:gd name="connsiteX50" fmla="*/ 1814513 w 5348300"/>
              <a:gd name="connsiteY50" fmla="*/ 2581275 h 3000375"/>
              <a:gd name="connsiteX51" fmla="*/ 1862138 w 5348300"/>
              <a:gd name="connsiteY51" fmla="*/ 2566988 h 3000375"/>
              <a:gd name="connsiteX52" fmla="*/ 1876425 w 5348300"/>
              <a:gd name="connsiteY52" fmla="*/ 2562225 h 3000375"/>
              <a:gd name="connsiteX53" fmla="*/ 1900238 w 5348300"/>
              <a:gd name="connsiteY53" fmla="*/ 2557463 h 3000375"/>
              <a:gd name="connsiteX54" fmla="*/ 1919288 w 5348300"/>
              <a:gd name="connsiteY54" fmla="*/ 2547938 h 3000375"/>
              <a:gd name="connsiteX55" fmla="*/ 1962150 w 5348300"/>
              <a:gd name="connsiteY55" fmla="*/ 2533650 h 3000375"/>
              <a:gd name="connsiteX56" fmla="*/ 1976438 w 5348300"/>
              <a:gd name="connsiteY56" fmla="*/ 2528888 h 3000375"/>
              <a:gd name="connsiteX57" fmla="*/ 2009775 w 5348300"/>
              <a:gd name="connsiteY57" fmla="*/ 2514600 h 3000375"/>
              <a:gd name="connsiteX58" fmla="*/ 2043113 w 5348300"/>
              <a:gd name="connsiteY58" fmla="*/ 2500313 h 3000375"/>
              <a:gd name="connsiteX59" fmla="*/ 2071688 w 5348300"/>
              <a:gd name="connsiteY59" fmla="*/ 2481263 h 3000375"/>
              <a:gd name="connsiteX60" fmla="*/ 2100263 w 5348300"/>
              <a:gd name="connsiteY60" fmla="*/ 2462213 h 3000375"/>
              <a:gd name="connsiteX61" fmla="*/ 2114550 w 5348300"/>
              <a:gd name="connsiteY61" fmla="*/ 2447925 h 3000375"/>
              <a:gd name="connsiteX62" fmla="*/ 2128838 w 5348300"/>
              <a:gd name="connsiteY62" fmla="*/ 2438400 h 3000375"/>
              <a:gd name="connsiteX63" fmla="*/ 2147888 w 5348300"/>
              <a:gd name="connsiteY63" fmla="*/ 2424113 h 3000375"/>
              <a:gd name="connsiteX64" fmla="*/ 2176463 w 5348300"/>
              <a:gd name="connsiteY64" fmla="*/ 2405063 h 3000375"/>
              <a:gd name="connsiteX65" fmla="*/ 2209800 w 5348300"/>
              <a:gd name="connsiteY65" fmla="*/ 2376488 h 3000375"/>
              <a:gd name="connsiteX66" fmla="*/ 2243138 w 5348300"/>
              <a:gd name="connsiteY66" fmla="*/ 2347913 h 3000375"/>
              <a:gd name="connsiteX67" fmla="*/ 2257425 w 5348300"/>
              <a:gd name="connsiteY67" fmla="*/ 2343150 h 3000375"/>
              <a:gd name="connsiteX68" fmla="*/ 2286000 w 5348300"/>
              <a:gd name="connsiteY68" fmla="*/ 2314575 h 3000375"/>
              <a:gd name="connsiteX69" fmla="*/ 2319338 w 5348300"/>
              <a:gd name="connsiteY69" fmla="*/ 2290763 h 3000375"/>
              <a:gd name="connsiteX70" fmla="*/ 2357438 w 5348300"/>
              <a:gd name="connsiteY70" fmla="*/ 2266950 h 3000375"/>
              <a:gd name="connsiteX71" fmla="*/ 2371725 w 5348300"/>
              <a:gd name="connsiteY71" fmla="*/ 2252663 h 3000375"/>
              <a:gd name="connsiteX72" fmla="*/ 2414588 w 5348300"/>
              <a:gd name="connsiteY72" fmla="*/ 2224088 h 3000375"/>
              <a:gd name="connsiteX73" fmla="*/ 2428875 w 5348300"/>
              <a:gd name="connsiteY73" fmla="*/ 2214563 h 3000375"/>
              <a:gd name="connsiteX74" fmla="*/ 2476500 w 5348300"/>
              <a:gd name="connsiteY74" fmla="*/ 2176463 h 3000375"/>
              <a:gd name="connsiteX75" fmla="*/ 2486025 w 5348300"/>
              <a:gd name="connsiteY75" fmla="*/ 2162175 h 3000375"/>
              <a:gd name="connsiteX76" fmla="*/ 2514600 w 5348300"/>
              <a:gd name="connsiteY76" fmla="*/ 2133600 h 3000375"/>
              <a:gd name="connsiteX77" fmla="*/ 2524125 w 5348300"/>
              <a:gd name="connsiteY77" fmla="*/ 2119313 h 3000375"/>
              <a:gd name="connsiteX78" fmla="*/ 2543175 w 5348300"/>
              <a:gd name="connsiteY78" fmla="*/ 2105025 h 3000375"/>
              <a:gd name="connsiteX79" fmla="*/ 2571750 w 5348300"/>
              <a:gd name="connsiteY79" fmla="*/ 2076450 h 3000375"/>
              <a:gd name="connsiteX80" fmla="*/ 2581275 w 5348300"/>
              <a:gd name="connsiteY80" fmla="*/ 2062163 h 3000375"/>
              <a:gd name="connsiteX81" fmla="*/ 2595563 w 5348300"/>
              <a:gd name="connsiteY81" fmla="*/ 2057400 h 3000375"/>
              <a:gd name="connsiteX82" fmla="*/ 2628900 w 5348300"/>
              <a:gd name="connsiteY82" fmla="*/ 2028825 h 3000375"/>
              <a:gd name="connsiteX83" fmla="*/ 2667000 w 5348300"/>
              <a:gd name="connsiteY83" fmla="*/ 1985963 h 3000375"/>
              <a:gd name="connsiteX84" fmla="*/ 2690813 w 5348300"/>
              <a:gd name="connsiteY84" fmla="*/ 1971675 h 3000375"/>
              <a:gd name="connsiteX85" fmla="*/ 2714625 w 5348300"/>
              <a:gd name="connsiteY85" fmla="*/ 1947863 h 3000375"/>
              <a:gd name="connsiteX86" fmla="*/ 2738438 w 5348300"/>
              <a:gd name="connsiteY86" fmla="*/ 1924050 h 3000375"/>
              <a:gd name="connsiteX87" fmla="*/ 2752725 w 5348300"/>
              <a:gd name="connsiteY87" fmla="*/ 1905000 h 3000375"/>
              <a:gd name="connsiteX88" fmla="*/ 2771775 w 5348300"/>
              <a:gd name="connsiteY88" fmla="*/ 1876425 h 3000375"/>
              <a:gd name="connsiteX89" fmla="*/ 2786063 w 5348300"/>
              <a:gd name="connsiteY89" fmla="*/ 1862138 h 3000375"/>
              <a:gd name="connsiteX90" fmla="*/ 2805113 w 5348300"/>
              <a:gd name="connsiteY90" fmla="*/ 1847850 h 3000375"/>
              <a:gd name="connsiteX91" fmla="*/ 2828925 w 5348300"/>
              <a:gd name="connsiteY91" fmla="*/ 1819275 h 3000375"/>
              <a:gd name="connsiteX92" fmla="*/ 2847975 w 5348300"/>
              <a:gd name="connsiteY92" fmla="*/ 1809750 h 3000375"/>
              <a:gd name="connsiteX93" fmla="*/ 2876550 w 5348300"/>
              <a:gd name="connsiteY93" fmla="*/ 1795463 h 3000375"/>
              <a:gd name="connsiteX94" fmla="*/ 2890838 w 5348300"/>
              <a:gd name="connsiteY94" fmla="*/ 1781175 h 3000375"/>
              <a:gd name="connsiteX95" fmla="*/ 2905125 w 5348300"/>
              <a:gd name="connsiteY95" fmla="*/ 1771650 h 3000375"/>
              <a:gd name="connsiteX96" fmla="*/ 2938463 w 5348300"/>
              <a:gd name="connsiteY96" fmla="*/ 1738313 h 3000375"/>
              <a:gd name="connsiteX97" fmla="*/ 2952750 w 5348300"/>
              <a:gd name="connsiteY97" fmla="*/ 1728788 h 3000375"/>
              <a:gd name="connsiteX98" fmla="*/ 2967038 w 5348300"/>
              <a:gd name="connsiteY98" fmla="*/ 1709738 h 3000375"/>
              <a:gd name="connsiteX99" fmla="*/ 2995613 w 5348300"/>
              <a:gd name="connsiteY99" fmla="*/ 1695450 h 3000375"/>
              <a:gd name="connsiteX100" fmla="*/ 3009900 w 5348300"/>
              <a:gd name="connsiteY100" fmla="*/ 1681163 h 3000375"/>
              <a:gd name="connsiteX101" fmla="*/ 3038475 w 5348300"/>
              <a:gd name="connsiteY101" fmla="*/ 1662113 h 3000375"/>
              <a:gd name="connsiteX102" fmla="*/ 3262313 w 5348300"/>
              <a:gd name="connsiteY102" fmla="*/ 1552576 h 3000375"/>
              <a:gd name="connsiteX103" fmla="*/ 3619501 w 5348300"/>
              <a:gd name="connsiteY103" fmla="*/ 1412081 h 3000375"/>
              <a:gd name="connsiteX104" fmla="*/ 3879056 w 5348300"/>
              <a:gd name="connsiteY104" fmla="*/ 1309688 h 3000375"/>
              <a:gd name="connsiteX105" fmla="*/ 4086225 w 5348300"/>
              <a:gd name="connsiteY105" fmla="*/ 1228725 h 3000375"/>
              <a:gd name="connsiteX106" fmla="*/ 4252913 w 5348300"/>
              <a:gd name="connsiteY106" fmla="*/ 1162050 h 3000375"/>
              <a:gd name="connsiteX107" fmla="*/ 4305300 w 5348300"/>
              <a:gd name="connsiteY107" fmla="*/ 1123950 h 3000375"/>
              <a:gd name="connsiteX108" fmla="*/ 4333875 w 5348300"/>
              <a:gd name="connsiteY108" fmla="*/ 1095375 h 3000375"/>
              <a:gd name="connsiteX109" fmla="*/ 4338638 w 5348300"/>
              <a:gd name="connsiteY109" fmla="*/ 1081088 h 3000375"/>
              <a:gd name="connsiteX110" fmla="*/ 4367213 w 5348300"/>
              <a:gd name="connsiteY110" fmla="*/ 1042988 h 3000375"/>
              <a:gd name="connsiteX111" fmla="*/ 4381500 w 5348300"/>
              <a:gd name="connsiteY111" fmla="*/ 1028700 h 3000375"/>
              <a:gd name="connsiteX112" fmla="*/ 4410075 w 5348300"/>
              <a:gd name="connsiteY112" fmla="*/ 1009650 h 3000375"/>
              <a:gd name="connsiteX113" fmla="*/ 4433888 w 5348300"/>
              <a:gd name="connsiteY113" fmla="*/ 990600 h 3000375"/>
              <a:gd name="connsiteX114" fmla="*/ 4462463 w 5348300"/>
              <a:gd name="connsiteY114" fmla="*/ 971550 h 3000375"/>
              <a:gd name="connsiteX115" fmla="*/ 4519613 w 5348300"/>
              <a:gd name="connsiteY115" fmla="*/ 919163 h 3000375"/>
              <a:gd name="connsiteX116" fmla="*/ 4538663 w 5348300"/>
              <a:gd name="connsiteY116" fmla="*/ 900113 h 3000375"/>
              <a:gd name="connsiteX117" fmla="*/ 4576763 w 5348300"/>
              <a:gd name="connsiteY117" fmla="*/ 871538 h 3000375"/>
              <a:gd name="connsiteX118" fmla="*/ 4605338 w 5348300"/>
              <a:gd name="connsiteY118" fmla="*/ 847725 h 3000375"/>
              <a:gd name="connsiteX119" fmla="*/ 4643438 w 5348300"/>
              <a:gd name="connsiteY119" fmla="*/ 804863 h 3000375"/>
              <a:gd name="connsiteX120" fmla="*/ 4643438 w 5348300"/>
              <a:gd name="connsiteY120" fmla="*/ 804863 h 3000375"/>
              <a:gd name="connsiteX121" fmla="*/ 4657725 w 5348300"/>
              <a:gd name="connsiteY121" fmla="*/ 785813 h 3000375"/>
              <a:gd name="connsiteX122" fmla="*/ 4710113 w 5348300"/>
              <a:gd name="connsiteY122" fmla="*/ 738188 h 3000375"/>
              <a:gd name="connsiteX123" fmla="*/ 4738688 w 5348300"/>
              <a:gd name="connsiteY123" fmla="*/ 700088 h 3000375"/>
              <a:gd name="connsiteX124" fmla="*/ 4748213 w 5348300"/>
              <a:gd name="connsiteY124" fmla="*/ 685800 h 3000375"/>
              <a:gd name="connsiteX125" fmla="*/ 4776788 w 5348300"/>
              <a:gd name="connsiteY125" fmla="*/ 676275 h 3000375"/>
              <a:gd name="connsiteX126" fmla="*/ 4791075 w 5348300"/>
              <a:gd name="connsiteY126" fmla="*/ 671513 h 3000375"/>
              <a:gd name="connsiteX127" fmla="*/ 4814888 w 5348300"/>
              <a:gd name="connsiteY127" fmla="*/ 657225 h 3000375"/>
              <a:gd name="connsiteX128" fmla="*/ 4833938 w 5348300"/>
              <a:gd name="connsiteY128" fmla="*/ 647700 h 3000375"/>
              <a:gd name="connsiteX129" fmla="*/ 4848225 w 5348300"/>
              <a:gd name="connsiteY129" fmla="*/ 638175 h 3000375"/>
              <a:gd name="connsiteX130" fmla="*/ 4862513 w 5348300"/>
              <a:gd name="connsiteY130" fmla="*/ 633413 h 3000375"/>
              <a:gd name="connsiteX131" fmla="*/ 4881563 w 5348300"/>
              <a:gd name="connsiteY131" fmla="*/ 623888 h 3000375"/>
              <a:gd name="connsiteX132" fmla="*/ 4872038 w 5348300"/>
              <a:gd name="connsiteY132" fmla="*/ 609600 h 3000375"/>
              <a:gd name="connsiteX133" fmla="*/ 4857750 w 5348300"/>
              <a:gd name="connsiteY133" fmla="*/ 600075 h 3000375"/>
              <a:gd name="connsiteX134" fmla="*/ 4862513 w 5348300"/>
              <a:gd name="connsiteY134" fmla="*/ 585788 h 3000375"/>
              <a:gd name="connsiteX135" fmla="*/ 4886325 w 5348300"/>
              <a:gd name="connsiteY135" fmla="*/ 581025 h 3000375"/>
              <a:gd name="connsiteX136" fmla="*/ 4900613 w 5348300"/>
              <a:gd name="connsiteY136" fmla="*/ 576263 h 3000375"/>
              <a:gd name="connsiteX137" fmla="*/ 4919663 w 5348300"/>
              <a:gd name="connsiteY137" fmla="*/ 533400 h 3000375"/>
              <a:gd name="connsiteX138" fmla="*/ 4943475 w 5348300"/>
              <a:gd name="connsiteY138" fmla="*/ 519113 h 3000375"/>
              <a:gd name="connsiteX139" fmla="*/ 4962525 w 5348300"/>
              <a:gd name="connsiteY139" fmla="*/ 500063 h 3000375"/>
              <a:gd name="connsiteX140" fmla="*/ 4995863 w 5348300"/>
              <a:gd name="connsiteY140" fmla="*/ 476250 h 3000375"/>
              <a:gd name="connsiteX141" fmla="*/ 5024438 w 5348300"/>
              <a:gd name="connsiteY141" fmla="*/ 447675 h 3000375"/>
              <a:gd name="connsiteX142" fmla="*/ 5038725 w 5348300"/>
              <a:gd name="connsiteY142" fmla="*/ 433388 h 3000375"/>
              <a:gd name="connsiteX143" fmla="*/ 5048250 w 5348300"/>
              <a:gd name="connsiteY143" fmla="*/ 414338 h 3000375"/>
              <a:gd name="connsiteX144" fmla="*/ 5057775 w 5348300"/>
              <a:gd name="connsiteY144" fmla="*/ 390525 h 3000375"/>
              <a:gd name="connsiteX145" fmla="*/ 5067300 w 5348300"/>
              <a:gd name="connsiteY145" fmla="*/ 376238 h 3000375"/>
              <a:gd name="connsiteX146" fmla="*/ 5072063 w 5348300"/>
              <a:gd name="connsiteY146" fmla="*/ 361950 h 3000375"/>
              <a:gd name="connsiteX147" fmla="*/ 5086350 w 5348300"/>
              <a:gd name="connsiteY147" fmla="*/ 347663 h 3000375"/>
              <a:gd name="connsiteX148" fmla="*/ 5095875 w 5348300"/>
              <a:gd name="connsiteY148" fmla="*/ 333375 h 3000375"/>
              <a:gd name="connsiteX149" fmla="*/ 5129213 w 5348300"/>
              <a:gd name="connsiteY149" fmla="*/ 314325 h 3000375"/>
              <a:gd name="connsiteX150" fmla="*/ 5157788 w 5348300"/>
              <a:gd name="connsiteY150" fmla="*/ 300038 h 3000375"/>
              <a:gd name="connsiteX151" fmla="*/ 5172075 w 5348300"/>
              <a:gd name="connsiteY151" fmla="*/ 285750 h 3000375"/>
              <a:gd name="connsiteX152" fmla="*/ 5191125 w 5348300"/>
              <a:gd name="connsiteY152" fmla="*/ 271463 h 3000375"/>
              <a:gd name="connsiteX153" fmla="*/ 5219700 w 5348300"/>
              <a:gd name="connsiteY153" fmla="*/ 242888 h 3000375"/>
              <a:gd name="connsiteX154" fmla="*/ 5229225 w 5348300"/>
              <a:gd name="connsiteY154" fmla="*/ 228600 h 3000375"/>
              <a:gd name="connsiteX155" fmla="*/ 5238750 w 5348300"/>
              <a:gd name="connsiteY155" fmla="*/ 185738 h 3000375"/>
              <a:gd name="connsiteX156" fmla="*/ 5253038 w 5348300"/>
              <a:gd name="connsiteY156" fmla="*/ 142875 h 3000375"/>
              <a:gd name="connsiteX157" fmla="*/ 5257800 w 5348300"/>
              <a:gd name="connsiteY157" fmla="*/ 128588 h 3000375"/>
              <a:gd name="connsiteX158" fmla="*/ 5267325 w 5348300"/>
              <a:gd name="connsiteY158" fmla="*/ 85725 h 3000375"/>
              <a:gd name="connsiteX159" fmla="*/ 5324475 w 5348300"/>
              <a:gd name="connsiteY159" fmla="*/ 19050 h 3000375"/>
              <a:gd name="connsiteX160" fmla="*/ 5343525 w 5348300"/>
              <a:gd name="connsiteY160" fmla="*/ 0 h 3000375"/>
              <a:gd name="connsiteX161" fmla="*/ 5348288 w 5348300"/>
              <a:gd name="connsiteY16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43025 w 5348300"/>
              <a:gd name="connsiteY32" fmla="*/ 2719388 h 3000375"/>
              <a:gd name="connsiteX33" fmla="*/ 1357313 w 5348300"/>
              <a:gd name="connsiteY33" fmla="*/ 2714625 h 3000375"/>
              <a:gd name="connsiteX34" fmla="*/ 1371600 w 5348300"/>
              <a:gd name="connsiteY34" fmla="*/ 2705100 h 3000375"/>
              <a:gd name="connsiteX35" fmla="*/ 1390650 w 5348300"/>
              <a:gd name="connsiteY35" fmla="*/ 2700338 h 3000375"/>
              <a:gd name="connsiteX36" fmla="*/ 1423988 w 5348300"/>
              <a:gd name="connsiteY36" fmla="*/ 2686050 h 3000375"/>
              <a:gd name="connsiteX37" fmla="*/ 1443038 w 5348300"/>
              <a:gd name="connsiteY37" fmla="*/ 2676525 h 3000375"/>
              <a:gd name="connsiteX38" fmla="*/ 1457325 w 5348300"/>
              <a:gd name="connsiteY38" fmla="*/ 2671763 h 3000375"/>
              <a:gd name="connsiteX39" fmla="*/ 1481138 w 5348300"/>
              <a:gd name="connsiteY39" fmla="*/ 2662238 h 3000375"/>
              <a:gd name="connsiteX40" fmla="*/ 1495425 w 5348300"/>
              <a:gd name="connsiteY40" fmla="*/ 2657475 h 3000375"/>
              <a:gd name="connsiteX41" fmla="*/ 1509713 w 5348300"/>
              <a:gd name="connsiteY41" fmla="*/ 2647950 h 3000375"/>
              <a:gd name="connsiteX42" fmla="*/ 1552575 w 5348300"/>
              <a:gd name="connsiteY42" fmla="*/ 2638425 h 3000375"/>
              <a:gd name="connsiteX43" fmla="*/ 1585913 w 5348300"/>
              <a:gd name="connsiteY43" fmla="*/ 2624138 h 3000375"/>
              <a:gd name="connsiteX44" fmla="*/ 1619250 w 5348300"/>
              <a:gd name="connsiteY44" fmla="*/ 2614613 h 3000375"/>
              <a:gd name="connsiteX45" fmla="*/ 1685925 w 5348300"/>
              <a:gd name="connsiteY45" fmla="*/ 2605088 h 3000375"/>
              <a:gd name="connsiteX46" fmla="*/ 1719263 w 5348300"/>
              <a:gd name="connsiteY46" fmla="*/ 2600325 h 3000375"/>
              <a:gd name="connsiteX47" fmla="*/ 1762125 w 5348300"/>
              <a:gd name="connsiteY47" fmla="*/ 2590800 h 3000375"/>
              <a:gd name="connsiteX48" fmla="*/ 1781175 w 5348300"/>
              <a:gd name="connsiteY48" fmla="*/ 2586038 h 3000375"/>
              <a:gd name="connsiteX49" fmla="*/ 1814513 w 5348300"/>
              <a:gd name="connsiteY49" fmla="*/ 2581275 h 3000375"/>
              <a:gd name="connsiteX50" fmla="*/ 1862138 w 5348300"/>
              <a:gd name="connsiteY50" fmla="*/ 2566988 h 3000375"/>
              <a:gd name="connsiteX51" fmla="*/ 1876425 w 5348300"/>
              <a:gd name="connsiteY51" fmla="*/ 2562225 h 3000375"/>
              <a:gd name="connsiteX52" fmla="*/ 1900238 w 5348300"/>
              <a:gd name="connsiteY52" fmla="*/ 2557463 h 3000375"/>
              <a:gd name="connsiteX53" fmla="*/ 1919288 w 5348300"/>
              <a:gd name="connsiteY53" fmla="*/ 2547938 h 3000375"/>
              <a:gd name="connsiteX54" fmla="*/ 1962150 w 5348300"/>
              <a:gd name="connsiteY54" fmla="*/ 2533650 h 3000375"/>
              <a:gd name="connsiteX55" fmla="*/ 1976438 w 5348300"/>
              <a:gd name="connsiteY55" fmla="*/ 2528888 h 3000375"/>
              <a:gd name="connsiteX56" fmla="*/ 2009775 w 5348300"/>
              <a:gd name="connsiteY56" fmla="*/ 2514600 h 3000375"/>
              <a:gd name="connsiteX57" fmla="*/ 2043113 w 5348300"/>
              <a:gd name="connsiteY57" fmla="*/ 2500313 h 3000375"/>
              <a:gd name="connsiteX58" fmla="*/ 2071688 w 5348300"/>
              <a:gd name="connsiteY58" fmla="*/ 2481263 h 3000375"/>
              <a:gd name="connsiteX59" fmla="*/ 2100263 w 5348300"/>
              <a:gd name="connsiteY59" fmla="*/ 2462213 h 3000375"/>
              <a:gd name="connsiteX60" fmla="*/ 2114550 w 5348300"/>
              <a:gd name="connsiteY60" fmla="*/ 2447925 h 3000375"/>
              <a:gd name="connsiteX61" fmla="*/ 2128838 w 5348300"/>
              <a:gd name="connsiteY61" fmla="*/ 2438400 h 3000375"/>
              <a:gd name="connsiteX62" fmla="*/ 2147888 w 5348300"/>
              <a:gd name="connsiteY62" fmla="*/ 2424113 h 3000375"/>
              <a:gd name="connsiteX63" fmla="*/ 2176463 w 5348300"/>
              <a:gd name="connsiteY63" fmla="*/ 2405063 h 3000375"/>
              <a:gd name="connsiteX64" fmla="*/ 2209800 w 5348300"/>
              <a:gd name="connsiteY64" fmla="*/ 2376488 h 3000375"/>
              <a:gd name="connsiteX65" fmla="*/ 2243138 w 5348300"/>
              <a:gd name="connsiteY65" fmla="*/ 2347913 h 3000375"/>
              <a:gd name="connsiteX66" fmla="*/ 2257425 w 5348300"/>
              <a:gd name="connsiteY66" fmla="*/ 2343150 h 3000375"/>
              <a:gd name="connsiteX67" fmla="*/ 2286000 w 5348300"/>
              <a:gd name="connsiteY67" fmla="*/ 2314575 h 3000375"/>
              <a:gd name="connsiteX68" fmla="*/ 2319338 w 5348300"/>
              <a:gd name="connsiteY68" fmla="*/ 2290763 h 3000375"/>
              <a:gd name="connsiteX69" fmla="*/ 2357438 w 5348300"/>
              <a:gd name="connsiteY69" fmla="*/ 2266950 h 3000375"/>
              <a:gd name="connsiteX70" fmla="*/ 2371725 w 5348300"/>
              <a:gd name="connsiteY70" fmla="*/ 2252663 h 3000375"/>
              <a:gd name="connsiteX71" fmla="*/ 2414588 w 5348300"/>
              <a:gd name="connsiteY71" fmla="*/ 2224088 h 3000375"/>
              <a:gd name="connsiteX72" fmla="*/ 2428875 w 5348300"/>
              <a:gd name="connsiteY72" fmla="*/ 2214563 h 3000375"/>
              <a:gd name="connsiteX73" fmla="*/ 2476500 w 5348300"/>
              <a:gd name="connsiteY73" fmla="*/ 2176463 h 3000375"/>
              <a:gd name="connsiteX74" fmla="*/ 2486025 w 5348300"/>
              <a:gd name="connsiteY74" fmla="*/ 2162175 h 3000375"/>
              <a:gd name="connsiteX75" fmla="*/ 2514600 w 5348300"/>
              <a:gd name="connsiteY75" fmla="*/ 2133600 h 3000375"/>
              <a:gd name="connsiteX76" fmla="*/ 2524125 w 5348300"/>
              <a:gd name="connsiteY76" fmla="*/ 2119313 h 3000375"/>
              <a:gd name="connsiteX77" fmla="*/ 2543175 w 5348300"/>
              <a:gd name="connsiteY77" fmla="*/ 2105025 h 3000375"/>
              <a:gd name="connsiteX78" fmla="*/ 2571750 w 5348300"/>
              <a:gd name="connsiteY78" fmla="*/ 2076450 h 3000375"/>
              <a:gd name="connsiteX79" fmla="*/ 2581275 w 5348300"/>
              <a:gd name="connsiteY79" fmla="*/ 2062163 h 3000375"/>
              <a:gd name="connsiteX80" fmla="*/ 2595563 w 5348300"/>
              <a:gd name="connsiteY80" fmla="*/ 2057400 h 3000375"/>
              <a:gd name="connsiteX81" fmla="*/ 2628900 w 5348300"/>
              <a:gd name="connsiteY81" fmla="*/ 2028825 h 3000375"/>
              <a:gd name="connsiteX82" fmla="*/ 2667000 w 5348300"/>
              <a:gd name="connsiteY82" fmla="*/ 1985963 h 3000375"/>
              <a:gd name="connsiteX83" fmla="*/ 2690813 w 5348300"/>
              <a:gd name="connsiteY83" fmla="*/ 1971675 h 3000375"/>
              <a:gd name="connsiteX84" fmla="*/ 2714625 w 5348300"/>
              <a:gd name="connsiteY84" fmla="*/ 1947863 h 3000375"/>
              <a:gd name="connsiteX85" fmla="*/ 2738438 w 5348300"/>
              <a:gd name="connsiteY85" fmla="*/ 1924050 h 3000375"/>
              <a:gd name="connsiteX86" fmla="*/ 2752725 w 5348300"/>
              <a:gd name="connsiteY86" fmla="*/ 1905000 h 3000375"/>
              <a:gd name="connsiteX87" fmla="*/ 2771775 w 5348300"/>
              <a:gd name="connsiteY87" fmla="*/ 1876425 h 3000375"/>
              <a:gd name="connsiteX88" fmla="*/ 2786063 w 5348300"/>
              <a:gd name="connsiteY88" fmla="*/ 1862138 h 3000375"/>
              <a:gd name="connsiteX89" fmla="*/ 2805113 w 5348300"/>
              <a:gd name="connsiteY89" fmla="*/ 1847850 h 3000375"/>
              <a:gd name="connsiteX90" fmla="*/ 2828925 w 5348300"/>
              <a:gd name="connsiteY90" fmla="*/ 1819275 h 3000375"/>
              <a:gd name="connsiteX91" fmla="*/ 2847975 w 5348300"/>
              <a:gd name="connsiteY91" fmla="*/ 1809750 h 3000375"/>
              <a:gd name="connsiteX92" fmla="*/ 2876550 w 5348300"/>
              <a:gd name="connsiteY92" fmla="*/ 1795463 h 3000375"/>
              <a:gd name="connsiteX93" fmla="*/ 2890838 w 5348300"/>
              <a:gd name="connsiteY93" fmla="*/ 1781175 h 3000375"/>
              <a:gd name="connsiteX94" fmla="*/ 2905125 w 5348300"/>
              <a:gd name="connsiteY94" fmla="*/ 1771650 h 3000375"/>
              <a:gd name="connsiteX95" fmla="*/ 2938463 w 5348300"/>
              <a:gd name="connsiteY95" fmla="*/ 1738313 h 3000375"/>
              <a:gd name="connsiteX96" fmla="*/ 2952750 w 5348300"/>
              <a:gd name="connsiteY96" fmla="*/ 1728788 h 3000375"/>
              <a:gd name="connsiteX97" fmla="*/ 2967038 w 5348300"/>
              <a:gd name="connsiteY97" fmla="*/ 1709738 h 3000375"/>
              <a:gd name="connsiteX98" fmla="*/ 2995613 w 5348300"/>
              <a:gd name="connsiteY98" fmla="*/ 1695450 h 3000375"/>
              <a:gd name="connsiteX99" fmla="*/ 3009900 w 5348300"/>
              <a:gd name="connsiteY99" fmla="*/ 1681163 h 3000375"/>
              <a:gd name="connsiteX100" fmla="*/ 3038475 w 5348300"/>
              <a:gd name="connsiteY100" fmla="*/ 1662113 h 3000375"/>
              <a:gd name="connsiteX101" fmla="*/ 3262313 w 5348300"/>
              <a:gd name="connsiteY101" fmla="*/ 1552576 h 3000375"/>
              <a:gd name="connsiteX102" fmla="*/ 3619501 w 5348300"/>
              <a:gd name="connsiteY102" fmla="*/ 1412081 h 3000375"/>
              <a:gd name="connsiteX103" fmla="*/ 3879056 w 5348300"/>
              <a:gd name="connsiteY103" fmla="*/ 1309688 h 3000375"/>
              <a:gd name="connsiteX104" fmla="*/ 4086225 w 5348300"/>
              <a:gd name="connsiteY104" fmla="*/ 1228725 h 3000375"/>
              <a:gd name="connsiteX105" fmla="*/ 4252913 w 5348300"/>
              <a:gd name="connsiteY105" fmla="*/ 1162050 h 3000375"/>
              <a:gd name="connsiteX106" fmla="*/ 4305300 w 5348300"/>
              <a:gd name="connsiteY106" fmla="*/ 1123950 h 3000375"/>
              <a:gd name="connsiteX107" fmla="*/ 4333875 w 5348300"/>
              <a:gd name="connsiteY107" fmla="*/ 1095375 h 3000375"/>
              <a:gd name="connsiteX108" fmla="*/ 4338638 w 5348300"/>
              <a:gd name="connsiteY108" fmla="*/ 1081088 h 3000375"/>
              <a:gd name="connsiteX109" fmla="*/ 4367213 w 5348300"/>
              <a:gd name="connsiteY109" fmla="*/ 1042988 h 3000375"/>
              <a:gd name="connsiteX110" fmla="*/ 4381500 w 5348300"/>
              <a:gd name="connsiteY110" fmla="*/ 1028700 h 3000375"/>
              <a:gd name="connsiteX111" fmla="*/ 4410075 w 5348300"/>
              <a:gd name="connsiteY111" fmla="*/ 1009650 h 3000375"/>
              <a:gd name="connsiteX112" fmla="*/ 4433888 w 5348300"/>
              <a:gd name="connsiteY112" fmla="*/ 990600 h 3000375"/>
              <a:gd name="connsiteX113" fmla="*/ 4462463 w 5348300"/>
              <a:gd name="connsiteY113" fmla="*/ 971550 h 3000375"/>
              <a:gd name="connsiteX114" fmla="*/ 4519613 w 5348300"/>
              <a:gd name="connsiteY114" fmla="*/ 919163 h 3000375"/>
              <a:gd name="connsiteX115" fmla="*/ 4538663 w 5348300"/>
              <a:gd name="connsiteY115" fmla="*/ 900113 h 3000375"/>
              <a:gd name="connsiteX116" fmla="*/ 4576763 w 5348300"/>
              <a:gd name="connsiteY116" fmla="*/ 871538 h 3000375"/>
              <a:gd name="connsiteX117" fmla="*/ 4605338 w 5348300"/>
              <a:gd name="connsiteY117" fmla="*/ 847725 h 3000375"/>
              <a:gd name="connsiteX118" fmla="*/ 4643438 w 5348300"/>
              <a:gd name="connsiteY118" fmla="*/ 804863 h 3000375"/>
              <a:gd name="connsiteX119" fmla="*/ 4643438 w 5348300"/>
              <a:gd name="connsiteY119" fmla="*/ 804863 h 3000375"/>
              <a:gd name="connsiteX120" fmla="*/ 4657725 w 5348300"/>
              <a:gd name="connsiteY120" fmla="*/ 785813 h 3000375"/>
              <a:gd name="connsiteX121" fmla="*/ 4710113 w 5348300"/>
              <a:gd name="connsiteY121" fmla="*/ 738188 h 3000375"/>
              <a:gd name="connsiteX122" fmla="*/ 4738688 w 5348300"/>
              <a:gd name="connsiteY122" fmla="*/ 700088 h 3000375"/>
              <a:gd name="connsiteX123" fmla="*/ 4748213 w 5348300"/>
              <a:gd name="connsiteY123" fmla="*/ 685800 h 3000375"/>
              <a:gd name="connsiteX124" fmla="*/ 4776788 w 5348300"/>
              <a:gd name="connsiteY124" fmla="*/ 676275 h 3000375"/>
              <a:gd name="connsiteX125" fmla="*/ 4791075 w 5348300"/>
              <a:gd name="connsiteY125" fmla="*/ 671513 h 3000375"/>
              <a:gd name="connsiteX126" fmla="*/ 4814888 w 5348300"/>
              <a:gd name="connsiteY126" fmla="*/ 657225 h 3000375"/>
              <a:gd name="connsiteX127" fmla="*/ 4833938 w 5348300"/>
              <a:gd name="connsiteY127" fmla="*/ 647700 h 3000375"/>
              <a:gd name="connsiteX128" fmla="*/ 4848225 w 5348300"/>
              <a:gd name="connsiteY128" fmla="*/ 638175 h 3000375"/>
              <a:gd name="connsiteX129" fmla="*/ 4862513 w 5348300"/>
              <a:gd name="connsiteY129" fmla="*/ 633413 h 3000375"/>
              <a:gd name="connsiteX130" fmla="*/ 4881563 w 5348300"/>
              <a:gd name="connsiteY130" fmla="*/ 623888 h 3000375"/>
              <a:gd name="connsiteX131" fmla="*/ 4872038 w 5348300"/>
              <a:gd name="connsiteY131" fmla="*/ 609600 h 3000375"/>
              <a:gd name="connsiteX132" fmla="*/ 4857750 w 5348300"/>
              <a:gd name="connsiteY132" fmla="*/ 600075 h 3000375"/>
              <a:gd name="connsiteX133" fmla="*/ 4862513 w 5348300"/>
              <a:gd name="connsiteY133" fmla="*/ 585788 h 3000375"/>
              <a:gd name="connsiteX134" fmla="*/ 4886325 w 5348300"/>
              <a:gd name="connsiteY134" fmla="*/ 581025 h 3000375"/>
              <a:gd name="connsiteX135" fmla="*/ 4900613 w 5348300"/>
              <a:gd name="connsiteY135" fmla="*/ 576263 h 3000375"/>
              <a:gd name="connsiteX136" fmla="*/ 4919663 w 5348300"/>
              <a:gd name="connsiteY136" fmla="*/ 533400 h 3000375"/>
              <a:gd name="connsiteX137" fmla="*/ 4943475 w 5348300"/>
              <a:gd name="connsiteY137" fmla="*/ 519113 h 3000375"/>
              <a:gd name="connsiteX138" fmla="*/ 4962525 w 5348300"/>
              <a:gd name="connsiteY138" fmla="*/ 500063 h 3000375"/>
              <a:gd name="connsiteX139" fmla="*/ 4995863 w 5348300"/>
              <a:gd name="connsiteY139" fmla="*/ 476250 h 3000375"/>
              <a:gd name="connsiteX140" fmla="*/ 5024438 w 5348300"/>
              <a:gd name="connsiteY140" fmla="*/ 447675 h 3000375"/>
              <a:gd name="connsiteX141" fmla="*/ 5038725 w 5348300"/>
              <a:gd name="connsiteY141" fmla="*/ 433388 h 3000375"/>
              <a:gd name="connsiteX142" fmla="*/ 5048250 w 5348300"/>
              <a:gd name="connsiteY142" fmla="*/ 414338 h 3000375"/>
              <a:gd name="connsiteX143" fmla="*/ 5057775 w 5348300"/>
              <a:gd name="connsiteY143" fmla="*/ 390525 h 3000375"/>
              <a:gd name="connsiteX144" fmla="*/ 5067300 w 5348300"/>
              <a:gd name="connsiteY144" fmla="*/ 376238 h 3000375"/>
              <a:gd name="connsiteX145" fmla="*/ 5072063 w 5348300"/>
              <a:gd name="connsiteY145" fmla="*/ 361950 h 3000375"/>
              <a:gd name="connsiteX146" fmla="*/ 5086350 w 5348300"/>
              <a:gd name="connsiteY146" fmla="*/ 347663 h 3000375"/>
              <a:gd name="connsiteX147" fmla="*/ 5095875 w 5348300"/>
              <a:gd name="connsiteY147" fmla="*/ 333375 h 3000375"/>
              <a:gd name="connsiteX148" fmla="*/ 5129213 w 5348300"/>
              <a:gd name="connsiteY148" fmla="*/ 314325 h 3000375"/>
              <a:gd name="connsiteX149" fmla="*/ 5157788 w 5348300"/>
              <a:gd name="connsiteY149" fmla="*/ 300038 h 3000375"/>
              <a:gd name="connsiteX150" fmla="*/ 5172075 w 5348300"/>
              <a:gd name="connsiteY150" fmla="*/ 285750 h 3000375"/>
              <a:gd name="connsiteX151" fmla="*/ 5191125 w 5348300"/>
              <a:gd name="connsiteY151" fmla="*/ 271463 h 3000375"/>
              <a:gd name="connsiteX152" fmla="*/ 5219700 w 5348300"/>
              <a:gd name="connsiteY152" fmla="*/ 242888 h 3000375"/>
              <a:gd name="connsiteX153" fmla="*/ 5229225 w 5348300"/>
              <a:gd name="connsiteY153" fmla="*/ 228600 h 3000375"/>
              <a:gd name="connsiteX154" fmla="*/ 5238750 w 5348300"/>
              <a:gd name="connsiteY154" fmla="*/ 185738 h 3000375"/>
              <a:gd name="connsiteX155" fmla="*/ 5253038 w 5348300"/>
              <a:gd name="connsiteY155" fmla="*/ 142875 h 3000375"/>
              <a:gd name="connsiteX156" fmla="*/ 5257800 w 5348300"/>
              <a:gd name="connsiteY156" fmla="*/ 128588 h 3000375"/>
              <a:gd name="connsiteX157" fmla="*/ 5267325 w 5348300"/>
              <a:gd name="connsiteY157" fmla="*/ 85725 h 3000375"/>
              <a:gd name="connsiteX158" fmla="*/ 5324475 w 5348300"/>
              <a:gd name="connsiteY158" fmla="*/ 19050 h 3000375"/>
              <a:gd name="connsiteX159" fmla="*/ 5343525 w 5348300"/>
              <a:gd name="connsiteY159" fmla="*/ 0 h 3000375"/>
              <a:gd name="connsiteX160" fmla="*/ 5348288 w 5348300"/>
              <a:gd name="connsiteY160"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43025 w 5348300"/>
              <a:gd name="connsiteY32" fmla="*/ 2719388 h 3000375"/>
              <a:gd name="connsiteX33" fmla="*/ 1371600 w 5348300"/>
              <a:gd name="connsiteY33" fmla="*/ 2705100 h 3000375"/>
              <a:gd name="connsiteX34" fmla="*/ 1390650 w 5348300"/>
              <a:gd name="connsiteY34" fmla="*/ 2700338 h 3000375"/>
              <a:gd name="connsiteX35" fmla="*/ 1423988 w 5348300"/>
              <a:gd name="connsiteY35" fmla="*/ 2686050 h 3000375"/>
              <a:gd name="connsiteX36" fmla="*/ 1443038 w 5348300"/>
              <a:gd name="connsiteY36" fmla="*/ 2676525 h 3000375"/>
              <a:gd name="connsiteX37" fmla="*/ 1457325 w 5348300"/>
              <a:gd name="connsiteY37" fmla="*/ 2671763 h 3000375"/>
              <a:gd name="connsiteX38" fmla="*/ 1481138 w 5348300"/>
              <a:gd name="connsiteY38" fmla="*/ 2662238 h 3000375"/>
              <a:gd name="connsiteX39" fmla="*/ 1495425 w 5348300"/>
              <a:gd name="connsiteY39" fmla="*/ 2657475 h 3000375"/>
              <a:gd name="connsiteX40" fmla="*/ 1509713 w 5348300"/>
              <a:gd name="connsiteY40" fmla="*/ 2647950 h 3000375"/>
              <a:gd name="connsiteX41" fmla="*/ 1552575 w 5348300"/>
              <a:gd name="connsiteY41" fmla="*/ 2638425 h 3000375"/>
              <a:gd name="connsiteX42" fmla="*/ 1585913 w 5348300"/>
              <a:gd name="connsiteY42" fmla="*/ 2624138 h 3000375"/>
              <a:gd name="connsiteX43" fmla="*/ 1619250 w 5348300"/>
              <a:gd name="connsiteY43" fmla="*/ 2614613 h 3000375"/>
              <a:gd name="connsiteX44" fmla="*/ 1685925 w 5348300"/>
              <a:gd name="connsiteY44" fmla="*/ 2605088 h 3000375"/>
              <a:gd name="connsiteX45" fmla="*/ 1719263 w 5348300"/>
              <a:gd name="connsiteY45" fmla="*/ 2600325 h 3000375"/>
              <a:gd name="connsiteX46" fmla="*/ 1762125 w 5348300"/>
              <a:gd name="connsiteY46" fmla="*/ 2590800 h 3000375"/>
              <a:gd name="connsiteX47" fmla="*/ 1781175 w 5348300"/>
              <a:gd name="connsiteY47" fmla="*/ 2586038 h 3000375"/>
              <a:gd name="connsiteX48" fmla="*/ 1814513 w 5348300"/>
              <a:gd name="connsiteY48" fmla="*/ 2581275 h 3000375"/>
              <a:gd name="connsiteX49" fmla="*/ 1862138 w 5348300"/>
              <a:gd name="connsiteY49" fmla="*/ 2566988 h 3000375"/>
              <a:gd name="connsiteX50" fmla="*/ 1876425 w 5348300"/>
              <a:gd name="connsiteY50" fmla="*/ 2562225 h 3000375"/>
              <a:gd name="connsiteX51" fmla="*/ 1900238 w 5348300"/>
              <a:gd name="connsiteY51" fmla="*/ 2557463 h 3000375"/>
              <a:gd name="connsiteX52" fmla="*/ 1919288 w 5348300"/>
              <a:gd name="connsiteY52" fmla="*/ 2547938 h 3000375"/>
              <a:gd name="connsiteX53" fmla="*/ 1962150 w 5348300"/>
              <a:gd name="connsiteY53" fmla="*/ 2533650 h 3000375"/>
              <a:gd name="connsiteX54" fmla="*/ 1976438 w 5348300"/>
              <a:gd name="connsiteY54" fmla="*/ 2528888 h 3000375"/>
              <a:gd name="connsiteX55" fmla="*/ 2009775 w 5348300"/>
              <a:gd name="connsiteY55" fmla="*/ 2514600 h 3000375"/>
              <a:gd name="connsiteX56" fmla="*/ 2043113 w 5348300"/>
              <a:gd name="connsiteY56" fmla="*/ 2500313 h 3000375"/>
              <a:gd name="connsiteX57" fmla="*/ 2071688 w 5348300"/>
              <a:gd name="connsiteY57" fmla="*/ 2481263 h 3000375"/>
              <a:gd name="connsiteX58" fmla="*/ 2100263 w 5348300"/>
              <a:gd name="connsiteY58" fmla="*/ 2462213 h 3000375"/>
              <a:gd name="connsiteX59" fmla="*/ 2114550 w 5348300"/>
              <a:gd name="connsiteY59" fmla="*/ 2447925 h 3000375"/>
              <a:gd name="connsiteX60" fmla="*/ 2128838 w 5348300"/>
              <a:gd name="connsiteY60" fmla="*/ 2438400 h 3000375"/>
              <a:gd name="connsiteX61" fmla="*/ 2147888 w 5348300"/>
              <a:gd name="connsiteY61" fmla="*/ 2424113 h 3000375"/>
              <a:gd name="connsiteX62" fmla="*/ 2176463 w 5348300"/>
              <a:gd name="connsiteY62" fmla="*/ 2405063 h 3000375"/>
              <a:gd name="connsiteX63" fmla="*/ 2209800 w 5348300"/>
              <a:gd name="connsiteY63" fmla="*/ 2376488 h 3000375"/>
              <a:gd name="connsiteX64" fmla="*/ 2243138 w 5348300"/>
              <a:gd name="connsiteY64" fmla="*/ 2347913 h 3000375"/>
              <a:gd name="connsiteX65" fmla="*/ 2257425 w 5348300"/>
              <a:gd name="connsiteY65" fmla="*/ 2343150 h 3000375"/>
              <a:gd name="connsiteX66" fmla="*/ 2286000 w 5348300"/>
              <a:gd name="connsiteY66" fmla="*/ 2314575 h 3000375"/>
              <a:gd name="connsiteX67" fmla="*/ 2319338 w 5348300"/>
              <a:gd name="connsiteY67" fmla="*/ 2290763 h 3000375"/>
              <a:gd name="connsiteX68" fmla="*/ 2357438 w 5348300"/>
              <a:gd name="connsiteY68" fmla="*/ 2266950 h 3000375"/>
              <a:gd name="connsiteX69" fmla="*/ 2371725 w 5348300"/>
              <a:gd name="connsiteY69" fmla="*/ 2252663 h 3000375"/>
              <a:gd name="connsiteX70" fmla="*/ 2414588 w 5348300"/>
              <a:gd name="connsiteY70" fmla="*/ 2224088 h 3000375"/>
              <a:gd name="connsiteX71" fmla="*/ 2428875 w 5348300"/>
              <a:gd name="connsiteY71" fmla="*/ 2214563 h 3000375"/>
              <a:gd name="connsiteX72" fmla="*/ 2476500 w 5348300"/>
              <a:gd name="connsiteY72" fmla="*/ 2176463 h 3000375"/>
              <a:gd name="connsiteX73" fmla="*/ 2486025 w 5348300"/>
              <a:gd name="connsiteY73" fmla="*/ 2162175 h 3000375"/>
              <a:gd name="connsiteX74" fmla="*/ 2514600 w 5348300"/>
              <a:gd name="connsiteY74" fmla="*/ 2133600 h 3000375"/>
              <a:gd name="connsiteX75" fmla="*/ 2524125 w 5348300"/>
              <a:gd name="connsiteY75" fmla="*/ 2119313 h 3000375"/>
              <a:gd name="connsiteX76" fmla="*/ 2543175 w 5348300"/>
              <a:gd name="connsiteY76" fmla="*/ 2105025 h 3000375"/>
              <a:gd name="connsiteX77" fmla="*/ 2571750 w 5348300"/>
              <a:gd name="connsiteY77" fmla="*/ 2076450 h 3000375"/>
              <a:gd name="connsiteX78" fmla="*/ 2581275 w 5348300"/>
              <a:gd name="connsiteY78" fmla="*/ 2062163 h 3000375"/>
              <a:gd name="connsiteX79" fmla="*/ 2595563 w 5348300"/>
              <a:gd name="connsiteY79" fmla="*/ 2057400 h 3000375"/>
              <a:gd name="connsiteX80" fmla="*/ 2628900 w 5348300"/>
              <a:gd name="connsiteY80" fmla="*/ 2028825 h 3000375"/>
              <a:gd name="connsiteX81" fmla="*/ 2667000 w 5348300"/>
              <a:gd name="connsiteY81" fmla="*/ 1985963 h 3000375"/>
              <a:gd name="connsiteX82" fmla="*/ 2690813 w 5348300"/>
              <a:gd name="connsiteY82" fmla="*/ 1971675 h 3000375"/>
              <a:gd name="connsiteX83" fmla="*/ 2714625 w 5348300"/>
              <a:gd name="connsiteY83" fmla="*/ 1947863 h 3000375"/>
              <a:gd name="connsiteX84" fmla="*/ 2738438 w 5348300"/>
              <a:gd name="connsiteY84" fmla="*/ 1924050 h 3000375"/>
              <a:gd name="connsiteX85" fmla="*/ 2752725 w 5348300"/>
              <a:gd name="connsiteY85" fmla="*/ 1905000 h 3000375"/>
              <a:gd name="connsiteX86" fmla="*/ 2771775 w 5348300"/>
              <a:gd name="connsiteY86" fmla="*/ 1876425 h 3000375"/>
              <a:gd name="connsiteX87" fmla="*/ 2786063 w 5348300"/>
              <a:gd name="connsiteY87" fmla="*/ 1862138 h 3000375"/>
              <a:gd name="connsiteX88" fmla="*/ 2805113 w 5348300"/>
              <a:gd name="connsiteY88" fmla="*/ 1847850 h 3000375"/>
              <a:gd name="connsiteX89" fmla="*/ 2828925 w 5348300"/>
              <a:gd name="connsiteY89" fmla="*/ 1819275 h 3000375"/>
              <a:gd name="connsiteX90" fmla="*/ 2847975 w 5348300"/>
              <a:gd name="connsiteY90" fmla="*/ 1809750 h 3000375"/>
              <a:gd name="connsiteX91" fmla="*/ 2876550 w 5348300"/>
              <a:gd name="connsiteY91" fmla="*/ 1795463 h 3000375"/>
              <a:gd name="connsiteX92" fmla="*/ 2890838 w 5348300"/>
              <a:gd name="connsiteY92" fmla="*/ 1781175 h 3000375"/>
              <a:gd name="connsiteX93" fmla="*/ 2905125 w 5348300"/>
              <a:gd name="connsiteY93" fmla="*/ 1771650 h 3000375"/>
              <a:gd name="connsiteX94" fmla="*/ 2938463 w 5348300"/>
              <a:gd name="connsiteY94" fmla="*/ 1738313 h 3000375"/>
              <a:gd name="connsiteX95" fmla="*/ 2952750 w 5348300"/>
              <a:gd name="connsiteY95" fmla="*/ 1728788 h 3000375"/>
              <a:gd name="connsiteX96" fmla="*/ 2967038 w 5348300"/>
              <a:gd name="connsiteY96" fmla="*/ 1709738 h 3000375"/>
              <a:gd name="connsiteX97" fmla="*/ 2995613 w 5348300"/>
              <a:gd name="connsiteY97" fmla="*/ 1695450 h 3000375"/>
              <a:gd name="connsiteX98" fmla="*/ 3009900 w 5348300"/>
              <a:gd name="connsiteY98" fmla="*/ 1681163 h 3000375"/>
              <a:gd name="connsiteX99" fmla="*/ 3038475 w 5348300"/>
              <a:gd name="connsiteY99" fmla="*/ 1662113 h 3000375"/>
              <a:gd name="connsiteX100" fmla="*/ 3262313 w 5348300"/>
              <a:gd name="connsiteY100" fmla="*/ 1552576 h 3000375"/>
              <a:gd name="connsiteX101" fmla="*/ 3619501 w 5348300"/>
              <a:gd name="connsiteY101" fmla="*/ 1412081 h 3000375"/>
              <a:gd name="connsiteX102" fmla="*/ 3879056 w 5348300"/>
              <a:gd name="connsiteY102" fmla="*/ 1309688 h 3000375"/>
              <a:gd name="connsiteX103" fmla="*/ 4086225 w 5348300"/>
              <a:gd name="connsiteY103" fmla="*/ 1228725 h 3000375"/>
              <a:gd name="connsiteX104" fmla="*/ 4252913 w 5348300"/>
              <a:gd name="connsiteY104" fmla="*/ 1162050 h 3000375"/>
              <a:gd name="connsiteX105" fmla="*/ 4305300 w 5348300"/>
              <a:gd name="connsiteY105" fmla="*/ 1123950 h 3000375"/>
              <a:gd name="connsiteX106" fmla="*/ 4333875 w 5348300"/>
              <a:gd name="connsiteY106" fmla="*/ 1095375 h 3000375"/>
              <a:gd name="connsiteX107" fmla="*/ 4338638 w 5348300"/>
              <a:gd name="connsiteY107" fmla="*/ 1081088 h 3000375"/>
              <a:gd name="connsiteX108" fmla="*/ 4367213 w 5348300"/>
              <a:gd name="connsiteY108" fmla="*/ 1042988 h 3000375"/>
              <a:gd name="connsiteX109" fmla="*/ 4381500 w 5348300"/>
              <a:gd name="connsiteY109" fmla="*/ 1028700 h 3000375"/>
              <a:gd name="connsiteX110" fmla="*/ 4410075 w 5348300"/>
              <a:gd name="connsiteY110" fmla="*/ 1009650 h 3000375"/>
              <a:gd name="connsiteX111" fmla="*/ 4433888 w 5348300"/>
              <a:gd name="connsiteY111" fmla="*/ 990600 h 3000375"/>
              <a:gd name="connsiteX112" fmla="*/ 4462463 w 5348300"/>
              <a:gd name="connsiteY112" fmla="*/ 971550 h 3000375"/>
              <a:gd name="connsiteX113" fmla="*/ 4519613 w 5348300"/>
              <a:gd name="connsiteY113" fmla="*/ 919163 h 3000375"/>
              <a:gd name="connsiteX114" fmla="*/ 4538663 w 5348300"/>
              <a:gd name="connsiteY114" fmla="*/ 900113 h 3000375"/>
              <a:gd name="connsiteX115" fmla="*/ 4576763 w 5348300"/>
              <a:gd name="connsiteY115" fmla="*/ 871538 h 3000375"/>
              <a:gd name="connsiteX116" fmla="*/ 4605338 w 5348300"/>
              <a:gd name="connsiteY116" fmla="*/ 847725 h 3000375"/>
              <a:gd name="connsiteX117" fmla="*/ 4643438 w 5348300"/>
              <a:gd name="connsiteY117" fmla="*/ 804863 h 3000375"/>
              <a:gd name="connsiteX118" fmla="*/ 4643438 w 5348300"/>
              <a:gd name="connsiteY118" fmla="*/ 804863 h 3000375"/>
              <a:gd name="connsiteX119" fmla="*/ 4657725 w 5348300"/>
              <a:gd name="connsiteY119" fmla="*/ 785813 h 3000375"/>
              <a:gd name="connsiteX120" fmla="*/ 4710113 w 5348300"/>
              <a:gd name="connsiteY120" fmla="*/ 738188 h 3000375"/>
              <a:gd name="connsiteX121" fmla="*/ 4738688 w 5348300"/>
              <a:gd name="connsiteY121" fmla="*/ 700088 h 3000375"/>
              <a:gd name="connsiteX122" fmla="*/ 4748213 w 5348300"/>
              <a:gd name="connsiteY122" fmla="*/ 685800 h 3000375"/>
              <a:gd name="connsiteX123" fmla="*/ 4776788 w 5348300"/>
              <a:gd name="connsiteY123" fmla="*/ 676275 h 3000375"/>
              <a:gd name="connsiteX124" fmla="*/ 4791075 w 5348300"/>
              <a:gd name="connsiteY124" fmla="*/ 671513 h 3000375"/>
              <a:gd name="connsiteX125" fmla="*/ 4814888 w 5348300"/>
              <a:gd name="connsiteY125" fmla="*/ 657225 h 3000375"/>
              <a:gd name="connsiteX126" fmla="*/ 4833938 w 5348300"/>
              <a:gd name="connsiteY126" fmla="*/ 647700 h 3000375"/>
              <a:gd name="connsiteX127" fmla="*/ 4848225 w 5348300"/>
              <a:gd name="connsiteY127" fmla="*/ 638175 h 3000375"/>
              <a:gd name="connsiteX128" fmla="*/ 4862513 w 5348300"/>
              <a:gd name="connsiteY128" fmla="*/ 633413 h 3000375"/>
              <a:gd name="connsiteX129" fmla="*/ 4881563 w 5348300"/>
              <a:gd name="connsiteY129" fmla="*/ 623888 h 3000375"/>
              <a:gd name="connsiteX130" fmla="*/ 4872038 w 5348300"/>
              <a:gd name="connsiteY130" fmla="*/ 609600 h 3000375"/>
              <a:gd name="connsiteX131" fmla="*/ 4857750 w 5348300"/>
              <a:gd name="connsiteY131" fmla="*/ 600075 h 3000375"/>
              <a:gd name="connsiteX132" fmla="*/ 4862513 w 5348300"/>
              <a:gd name="connsiteY132" fmla="*/ 585788 h 3000375"/>
              <a:gd name="connsiteX133" fmla="*/ 4886325 w 5348300"/>
              <a:gd name="connsiteY133" fmla="*/ 581025 h 3000375"/>
              <a:gd name="connsiteX134" fmla="*/ 4900613 w 5348300"/>
              <a:gd name="connsiteY134" fmla="*/ 576263 h 3000375"/>
              <a:gd name="connsiteX135" fmla="*/ 4919663 w 5348300"/>
              <a:gd name="connsiteY135" fmla="*/ 533400 h 3000375"/>
              <a:gd name="connsiteX136" fmla="*/ 4943475 w 5348300"/>
              <a:gd name="connsiteY136" fmla="*/ 519113 h 3000375"/>
              <a:gd name="connsiteX137" fmla="*/ 4962525 w 5348300"/>
              <a:gd name="connsiteY137" fmla="*/ 500063 h 3000375"/>
              <a:gd name="connsiteX138" fmla="*/ 4995863 w 5348300"/>
              <a:gd name="connsiteY138" fmla="*/ 476250 h 3000375"/>
              <a:gd name="connsiteX139" fmla="*/ 5024438 w 5348300"/>
              <a:gd name="connsiteY139" fmla="*/ 447675 h 3000375"/>
              <a:gd name="connsiteX140" fmla="*/ 5038725 w 5348300"/>
              <a:gd name="connsiteY140" fmla="*/ 433388 h 3000375"/>
              <a:gd name="connsiteX141" fmla="*/ 5048250 w 5348300"/>
              <a:gd name="connsiteY141" fmla="*/ 414338 h 3000375"/>
              <a:gd name="connsiteX142" fmla="*/ 5057775 w 5348300"/>
              <a:gd name="connsiteY142" fmla="*/ 390525 h 3000375"/>
              <a:gd name="connsiteX143" fmla="*/ 5067300 w 5348300"/>
              <a:gd name="connsiteY143" fmla="*/ 376238 h 3000375"/>
              <a:gd name="connsiteX144" fmla="*/ 5072063 w 5348300"/>
              <a:gd name="connsiteY144" fmla="*/ 361950 h 3000375"/>
              <a:gd name="connsiteX145" fmla="*/ 5086350 w 5348300"/>
              <a:gd name="connsiteY145" fmla="*/ 347663 h 3000375"/>
              <a:gd name="connsiteX146" fmla="*/ 5095875 w 5348300"/>
              <a:gd name="connsiteY146" fmla="*/ 333375 h 3000375"/>
              <a:gd name="connsiteX147" fmla="*/ 5129213 w 5348300"/>
              <a:gd name="connsiteY147" fmla="*/ 314325 h 3000375"/>
              <a:gd name="connsiteX148" fmla="*/ 5157788 w 5348300"/>
              <a:gd name="connsiteY148" fmla="*/ 300038 h 3000375"/>
              <a:gd name="connsiteX149" fmla="*/ 5172075 w 5348300"/>
              <a:gd name="connsiteY149" fmla="*/ 285750 h 3000375"/>
              <a:gd name="connsiteX150" fmla="*/ 5191125 w 5348300"/>
              <a:gd name="connsiteY150" fmla="*/ 271463 h 3000375"/>
              <a:gd name="connsiteX151" fmla="*/ 5219700 w 5348300"/>
              <a:gd name="connsiteY151" fmla="*/ 242888 h 3000375"/>
              <a:gd name="connsiteX152" fmla="*/ 5229225 w 5348300"/>
              <a:gd name="connsiteY152" fmla="*/ 228600 h 3000375"/>
              <a:gd name="connsiteX153" fmla="*/ 5238750 w 5348300"/>
              <a:gd name="connsiteY153" fmla="*/ 185738 h 3000375"/>
              <a:gd name="connsiteX154" fmla="*/ 5253038 w 5348300"/>
              <a:gd name="connsiteY154" fmla="*/ 142875 h 3000375"/>
              <a:gd name="connsiteX155" fmla="*/ 5257800 w 5348300"/>
              <a:gd name="connsiteY155" fmla="*/ 128588 h 3000375"/>
              <a:gd name="connsiteX156" fmla="*/ 5267325 w 5348300"/>
              <a:gd name="connsiteY156" fmla="*/ 85725 h 3000375"/>
              <a:gd name="connsiteX157" fmla="*/ 5324475 w 5348300"/>
              <a:gd name="connsiteY157" fmla="*/ 19050 h 3000375"/>
              <a:gd name="connsiteX158" fmla="*/ 5343525 w 5348300"/>
              <a:gd name="connsiteY158" fmla="*/ 0 h 3000375"/>
              <a:gd name="connsiteX159" fmla="*/ 5348288 w 5348300"/>
              <a:gd name="connsiteY159"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705100 h 3000375"/>
              <a:gd name="connsiteX33" fmla="*/ 1390650 w 5348300"/>
              <a:gd name="connsiteY33" fmla="*/ 2700338 h 3000375"/>
              <a:gd name="connsiteX34" fmla="*/ 1423988 w 5348300"/>
              <a:gd name="connsiteY34" fmla="*/ 2686050 h 3000375"/>
              <a:gd name="connsiteX35" fmla="*/ 1443038 w 5348300"/>
              <a:gd name="connsiteY35" fmla="*/ 2676525 h 3000375"/>
              <a:gd name="connsiteX36" fmla="*/ 1457325 w 5348300"/>
              <a:gd name="connsiteY36" fmla="*/ 2671763 h 3000375"/>
              <a:gd name="connsiteX37" fmla="*/ 1481138 w 5348300"/>
              <a:gd name="connsiteY37" fmla="*/ 2662238 h 3000375"/>
              <a:gd name="connsiteX38" fmla="*/ 1495425 w 5348300"/>
              <a:gd name="connsiteY38" fmla="*/ 2657475 h 3000375"/>
              <a:gd name="connsiteX39" fmla="*/ 1509713 w 5348300"/>
              <a:gd name="connsiteY39" fmla="*/ 2647950 h 3000375"/>
              <a:gd name="connsiteX40" fmla="*/ 1552575 w 5348300"/>
              <a:gd name="connsiteY40" fmla="*/ 2638425 h 3000375"/>
              <a:gd name="connsiteX41" fmla="*/ 1585913 w 5348300"/>
              <a:gd name="connsiteY41" fmla="*/ 2624138 h 3000375"/>
              <a:gd name="connsiteX42" fmla="*/ 1619250 w 5348300"/>
              <a:gd name="connsiteY42" fmla="*/ 2614613 h 3000375"/>
              <a:gd name="connsiteX43" fmla="*/ 1685925 w 5348300"/>
              <a:gd name="connsiteY43" fmla="*/ 2605088 h 3000375"/>
              <a:gd name="connsiteX44" fmla="*/ 1719263 w 5348300"/>
              <a:gd name="connsiteY44" fmla="*/ 2600325 h 3000375"/>
              <a:gd name="connsiteX45" fmla="*/ 1762125 w 5348300"/>
              <a:gd name="connsiteY45" fmla="*/ 2590800 h 3000375"/>
              <a:gd name="connsiteX46" fmla="*/ 1781175 w 5348300"/>
              <a:gd name="connsiteY46" fmla="*/ 2586038 h 3000375"/>
              <a:gd name="connsiteX47" fmla="*/ 1814513 w 5348300"/>
              <a:gd name="connsiteY47" fmla="*/ 2581275 h 3000375"/>
              <a:gd name="connsiteX48" fmla="*/ 1862138 w 5348300"/>
              <a:gd name="connsiteY48" fmla="*/ 2566988 h 3000375"/>
              <a:gd name="connsiteX49" fmla="*/ 1876425 w 5348300"/>
              <a:gd name="connsiteY49" fmla="*/ 2562225 h 3000375"/>
              <a:gd name="connsiteX50" fmla="*/ 1900238 w 5348300"/>
              <a:gd name="connsiteY50" fmla="*/ 2557463 h 3000375"/>
              <a:gd name="connsiteX51" fmla="*/ 1919288 w 5348300"/>
              <a:gd name="connsiteY51" fmla="*/ 2547938 h 3000375"/>
              <a:gd name="connsiteX52" fmla="*/ 1962150 w 5348300"/>
              <a:gd name="connsiteY52" fmla="*/ 2533650 h 3000375"/>
              <a:gd name="connsiteX53" fmla="*/ 1976438 w 5348300"/>
              <a:gd name="connsiteY53" fmla="*/ 2528888 h 3000375"/>
              <a:gd name="connsiteX54" fmla="*/ 2009775 w 5348300"/>
              <a:gd name="connsiteY54" fmla="*/ 2514600 h 3000375"/>
              <a:gd name="connsiteX55" fmla="*/ 2043113 w 5348300"/>
              <a:gd name="connsiteY55" fmla="*/ 2500313 h 3000375"/>
              <a:gd name="connsiteX56" fmla="*/ 2071688 w 5348300"/>
              <a:gd name="connsiteY56" fmla="*/ 2481263 h 3000375"/>
              <a:gd name="connsiteX57" fmla="*/ 2100263 w 5348300"/>
              <a:gd name="connsiteY57" fmla="*/ 2462213 h 3000375"/>
              <a:gd name="connsiteX58" fmla="*/ 2114550 w 5348300"/>
              <a:gd name="connsiteY58" fmla="*/ 2447925 h 3000375"/>
              <a:gd name="connsiteX59" fmla="*/ 2128838 w 5348300"/>
              <a:gd name="connsiteY59" fmla="*/ 2438400 h 3000375"/>
              <a:gd name="connsiteX60" fmla="*/ 2147888 w 5348300"/>
              <a:gd name="connsiteY60" fmla="*/ 2424113 h 3000375"/>
              <a:gd name="connsiteX61" fmla="*/ 2176463 w 5348300"/>
              <a:gd name="connsiteY61" fmla="*/ 2405063 h 3000375"/>
              <a:gd name="connsiteX62" fmla="*/ 2209800 w 5348300"/>
              <a:gd name="connsiteY62" fmla="*/ 2376488 h 3000375"/>
              <a:gd name="connsiteX63" fmla="*/ 2243138 w 5348300"/>
              <a:gd name="connsiteY63" fmla="*/ 2347913 h 3000375"/>
              <a:gd name="connsiteX64" fmla="*/ 2257425 w 5348300"/>
              <a:gd name="connsiteY64" fmla="*/ 2343150 h 3000375"/>
              <a:gd name="connsiteX65" fmla="*/ 2286000 w 5348300"/>
              <a:gd name="connsiteY65" fmla="*/ 2314575 h 3000375"/>
              <a:gd name="connsiteX66" fmla="*/ 2319338 w 5348300"/>
              <a:gd name="connsiteY66" fmla="*/ 2290763 h 3000375"/>
              <a:gd name="connsiteX67" fmla="*/ 2357438 w 5348300"/>
              <a:gd name="connsiteY67" fmla="*/ 2266950 h 3000375"/>
              <a:gd name="connsiteX68" fmla="*/ 2371725 w 5348300"/>
              <a:gd name="connsiteY68" fmla="*/ 2252663 h 3000375"/>
              <a:gd name="connsiteX69" fmla="*/ 2414588 w 5348300"/>
              <a:gd name="connsiteY69" fmla="*/ 2224088 h 3000375"/>
              <a:gd name="connsiteX70" fmla="*/ 2428875 w 5348300"/>
              <a:gd name="connsiteY70" fmla="*/ 2214563 h 3000375"/>
              <a:gd name="connsiteX71" fmla="*/ 2476500 w 5348300"/>
              <a:gd name="connsiteY71" fmla="*/ 2176463 h 3000375"/>
              <a:gd name="connsiteX72" fmla="*/ 2486025 w 5348300"/>
              <a:gd name="connsiteY72" fmla="*/ 2162175 h 3000375"/>
              <a:gd name="connsiteX73" fmla="*/ 2514600 w 5348300"/>
              <a:gd name="connsiteY73" fmla="*/ 2133600 h 3000375"/>
              <a:gd name="connsiteX74" fmla="*/ 2524125 w 5348300"/>
              <a:gd name="connsiteY74" fmla="*/ 2119313 h 3000375"/>
              <a:gd name="connsiteX75" fmla="*/ 2543175 w 5348300"/>
              <a:gd name="connsiteY75" fmla="*/ 2105025 h 3000375"/>
              <a:gd name="connsiteX76" fmla="*/ 2571750 w 5348300"/>
              <a:gd name="connsiteY76" fmla="*/ 2076450 h 3000375"/>
              <a:gd name="connsiteX77" fmla="*/ 2581275 w 5348300"/>
              <a:gd name="connsiteY77" fmla="*/ 2062163 h 3000375"/>
              <a:gd name="connsiteX78" fmla="*/ 2595563 w 5348300"/>
              <a:gd name="connsiteY78" fmla="*/ 2057400 h 3000375"/>
              <a:gd name="connsiteX79" fmla="*/ 2628900 w 5348300"/>
              <a:gd name="connsiteY79" fmla="*/ 2028825 h 3000375"/>
              <a:gd name="connsiteX80" fmla="*/ 2667000 w 5348300"/>
              <a:gd name="connsiteY80" fmla="*/ 1985963 h 3000375"/>
              <a:gd name="connsiteX81" fmla="*/ 2690813 w 5348300"/>
              <a:gd name="connsiteY81" fmla="*/ 1971675 h 3000375"/>
              <a:gd name="connsiteX82" fmla="*/ 2714625 w 5348300"/>
              <a:gd name="connsiteY82" fmla="*/ 1947863 h 3000375"/>
              <a:gd name="connsiteX83" fmla="*/ 2738438 w 5348300"/>
              <a:gd name="connsiteY83" fmla="*/ 1924050 h 3000375"/>
              <a:gd name="connsiteX84" fmla="*/ 2752725 w 5348300"/>
              <a:gd name="connsiteY84" fmla="*/ 1905000 h 3000375"/>
              <a:gd name="connsiteX85" fmla="*/ 2771775 w 5348300"/>
              <a:gd name="connsiteY85" fmla="*/ 1876425 h 3000375"/>
              <a:gd name="connsiteX86" fmla="*/ 2786063 w 5348300"/>
              <a:gd name="connsiteY86" fmla="*/ 1862138 h 3000375"/>
              <a:gd name="connsiteX87" fmla="*/ 2805113 w 5348300"/>
              <a:gd name="connsiteY87" fmla="*/ 1847850 h 3000375"/>
              <a:gd name="connsiteX88" fmla="*/ 2828925 w 5348300"/>
              <a:gd name="connsiteY88" fmla="*/ 1819275 h 3000375"/>
              <a:gd name="connsiteX89" fmla="*/ 2847975 w 5348300"/>
              <a:gd name="connsiteY89" fmla="*/ 1809750 h 3000375"/>
              <a:gd name="connsiteX90" fmla="*/ 2876550 w 5348300"/>
              <a:gd name="connsiteY90" fmla="*/ 1795463 h 3000375"/>
              <a:gd name="connsiteX91" fmla="*/ 2890838 w 5348300"/>
              <a:gd name="connsiteY91" fmla="*/ 1781175 h 3000375"/>
              <a:gd name="connsiteX92" fmla="*/ 2905125 w 5348300"/>
              <a:gd name="connsiteY92" fmla="*/ 1771650 h 3000375"/>
              <a:gd name="connsiteX93" fmla="*/ 2938463 w 5348300"/>
              <a:gd name="connsiteY93" fmla="*/ 1738313 h 3000375"/>
              <a:gd name="connsiteX94" fmla="*/ 2952750 w 5348300"/>
              <a:gd name="connsiteY94" fmla="*/ 1728788 h 3000375"/>
              <a:gd name="connsiteX95" fmla="*/ 2967038 w 5348300"/>
              <a:gd name="connsiteY95" fmla="*/ 1709738 h 3000375"/>
              <a:gd name="connsiteX96" fmla="*/ 2995613 w 5348300"/>
              <a:gd name="connsiteY96" fmla="*/ 1695450 h 3000375"/>
              <a:gd name="connsiteX97" fmla="*/ 3009900 w 5348300"/>
              <a:gd name="connsiteY97" fmla="*/ 1681163 h 3000375"/>
              <a:gd name="connsiteX98" fmla="*/ 3038475 w 5348300"/>
              <a:gd name="connsiteY98" fmla="*/ 1662113 h 3000375"/>
              <a:gd name="connsiteX99" fmla="*/ 3262313 w 5348300"/>
              <a:gd name="connsiteY99" fmla="*/ 1552576 h 3000375"/>
              <a:gd name="connsiteX100" fmla="*/ 3619501 w 5348300"/>
              <a:gd name="connsiteY100" fmla="*/ 1412081 h 3000375"/>
              <a:gd name="connsiteX101" fmla="*/ 3879056 w 5348300"/>
              <a:gd name="connsiteY101" fmla="*/ 1309688 h 3000375"/>
              <a:gd name="connsiteX102" fmla="*/ 4086225 w 5348300"/>
              <a:gd name="connsiteY102" fmla="*/ 1228725 h 3000375"/>
              <a:gd name="connsiteX103" fmla="*/ 4252913 w 5348300"/>
              <a:gd name="connsiteY103" fmla="*/ 1162050 h 3000375"/>
              <a:gd name="connsiteX104" fmla="*/ 4305300 w 5348300"/>
              <a:gd name="connsiteY104" fmla="*/ 1123950 h 3000375"/>
              <a:gd name="connsiteX105" fmla="*/ 4333875 w 5348300"/>
              <a:gd name="connsiteY105" fmla="*/ 1095375 h 3000375"/>
              <a:gd name="connsiteX106" fmla="*/ 4338638 w 5348300"/>
              <a:gd name="connsiteY106" fmla="*/ 1081088 h 3000375"/>
              <a:gd name="connsiteX107" fmla="*/ 4367213 w 5348300"/>
              <a:gd name="connsiteY107" fmla="*/ 1042988 h 3000375"/>
              <a:gd name="connsiteX108" fmla="*/ 4381500 w 5348300"/>
              <a:gd name="connsiteY108" fmla="*/ 1028700 h 3000375"/>
              <a:gd name="connsiteX109" fmla="*/ 4410075 w 5348300"/>
              <a:gd name="connsiteY109" fmla="*/ 1009650 h 3000375"/>
              <a:gd name="connsiteX110" fmla="*/ 4433888 w 5348300"/>
              <a:gd name="connsiteY110" fmla="*/ 990600 h 3000375"/>
              <a:gd name="connsiteX111" fmla="*/ 4462463 w 5348300"/>
              <a:gd name="connsiteY111" fmla="*/ 971550 h 3000375"/>
              <a:gd name="connsiteX112" fmla="*/ 4519613 w 5348300"/>
              <a:gd name="connsiteY112" fmla="*/ 919163 h 3000375"/>
              <a:gd name="connsiteX113" fmla="*/ 4538663 w 5348300"/>
              <a:gd name="connsiteY113" fmla="*/ 900113 h 3000375"/>
              <a:gd name="connsiteX114" fmla="*/ 4576763 w 5348300"/>
              <a:gd name="connsiteY114" fmla="*/ 871538 h 3000375"/>
              <a:gd name="connsiteX115" fmla="*/ 4605338 w 5348300"/>
              <a:gd name="connsiteY115" fmla="*/ 847725 h 3000375"/>
              <a:gd name="connsiteX116" fmla="*/ 4643438 w 5348300"/>
              <a:gd name="connsiteY116" fmla="*/ 804863 h 3000375"/>
              <a:gd name="connsiteX117" fmla="*/ 4643438 w 5348300"/>
              <a:gd name="connsiteY117" fmla="*/ 804863 h 3000375"/>
              <a:gd name="connsiteX118" fmla="*/ 4657725 w 5348300"/>
              <a:gd name="connsiteY118" fmla="*/ 785813 h 3000375"/>
              <a:gd name="connsiteX119" fmla="*/ 4710113 w 5348300"/>
              <a:gd name="connsiteY119" fmla="*/ 738188 h 3000375"/>
              <a:gd name="connsiteX120" fmla="*/ 4738688 w 5348300"/>
              <a:gd name="connsiteY120" fmla="*/ 700088 h 3000375"/>
              <a:gd name="connsiteX121" fmla="*/ 4748213 w 5348300"/>
              <a:gd name="connsiteY121" fmla="*/ 685800 h 3000375"/>
              <a:gd name="connsiteX122" fmla="*/ 4776788 w 5348300"/>
              <a:gd name="connsiteY122" fmla="*/ 676275 h 3000375"/>
              <a:gd name="connsiteX123" fmla="*/ 4791075 w 5348300"/>
              <a:gd name="connsiteY123" fmla="*/ 671513 h 3000375"/>
              <a:gd name="connsiteX124" fmla="*/ 4814888 w 5348300"/>
              <a:gd name="connsiteY124" fmla="*/ 657225 h 3000375"/>
              <a:gd name="connsiteX125" fmla="*/ 4833938 w 5348300"/>
              <a:gd name="connsiteY125" fmla="*/ 647700 h 3000375"/>
              <a:gd name="connsiteX126" fmla="*/ 4848225 w 5348300"/>
              <a:gd name="connsiteY126" fmla="*/ 638175 h 3000375"/>
              <a:gd name="connsiteX127" fmla="*/ 4862513 w 5348300"/>
              <a:gd name="connsiteY127" fmla="*/ 633413 h 3000375"/>
              <a:gd name="connsiteX128" fmla="*/ 4881563 w 5348300"/>
              <a:gd name="connsiteY128" fmla="*/ 623888 h 3000375"/>
              <a:gd name="connsiteX129" fmla="*/ 4872038 w 5348300"/>
              <a:gd name="connsiteY129" fmla="*/ 609600 h 3000375"/>
              <a:gd name="connsiteX130" fmla="*/ 4857750 w 5348300"/>
              <a:gd name="connsiteY130" fmla="*/ 600075 h 3000375"/>
              <a:gd name="connsiteX131" fmla="*/ 4862513 w 5348300"/>
              <a:gd name="connsiteY131" fmla="*/ 585788 h 3000375"/>
              <a:gd name="connsiteX132" fmla="*/ 4886325 w 5348300"/>
              <a:gd name="connsiteY132" fmla="*/ 581025 h 3000375"/>
              <a:gd name="connsiteX133" fmla="*/ 4900613 w 5348300"/>
              <a:gd name="connsiteY133" fmla="*/ 576263 h 3000375"/>
              <a:gd name="connsiteX134" fmla="*/ 4919663 w 5348300"/>
              <a:gd name="connsiteY134" fmla="*/ 533400 h 3000375"/>
              <a:gd name="connsiteX135" fmla="*/ 4943475 w 5348300"/>
              <a:gd name="connsiteY135" fmla="*/ 519113 h 3000375"/>
              <a:gd name="connsiteX136" fmla="*/ 4962525 w 5348300"/>
              <a:gd name="connsiteY136" fmla="*/ 500063 h 3000375"/>
              <a:gd name="connsiteX137" fmla="*/ 4995863 w 5348300"/>
              <a:gd name="connsiteY137" fmla="*/ 476250 h 3000375"/>
              <a:gd name="connsiteX138" fmla="*/ 5024438 w 5348300"/>
              <a:gd name="connsiteY138" fmla="*/ 447675 h 3000375"/>
              <a:gd name="connsiteX139" fmla="*/ 5038725 w 5348300"/>
              <a:gd name="connsiteY139" fmla="*/ 433388 h 3000375"/>
              <a:gd name="connsiteX140" fmla="*/ 5048250 w 5348300"/>
              <a:gd name="connsiteY140" fmla="*/ 414338 h 3000375"/>
              <a:gd name="connsiteX141" fmla="*/ 5057775 w 5348300"/>
              <a:gd name="connsiteY141" fmla="*/ 390525 h 3000375"/>
              <a:gd name="connsiteX142" fmla="*/ 5067300 w 5348300"/>
              <a:gd name="connsiteY142" fmla="*/ 376238 h 3000375"/>
              <a:gd name="connsiteX143" fmla="*/ 5072063 w 5348300"/>
              <a:gd name="connsiteY143" fmla="*/ 361950 h 3000375"/>
              <a:gd name="connsiteX144" fmla="*/ 5086350 w 5348300"/>
              <a:gd name="connsiteY144" fmla="*/ 347663 h 3000375"/>
              <a:gd name="connsiteX145" fmla="*/ 5095875 w 5348300"/>
              <a:gd name="connsiteY145" fmla="*/ 333375 h 3000375"/>
              <a:gd name="connsiteX146" fmla="*/ 5129213 w 5348300"/>
              <a:gd name="connsiteY146" fmla="*/ 314325 h 3000375"/>
              <a:gd name="connsiteX147" fmla="*/ 5157788 w 5348300"/>
              <a:gd name="connsiteY147" fmla="*/ 300038 h 3000375"/>
              <a:gd name="connsiteX148" fmla="*/ 5172075 w 5348300"/>
              <a:gd name="connsiteY148" fmla="*/ 285750 h 3000375"/>
              <a:gd name="connsiteX149" fmla="*/ 5191125 w 5348300"/>
              <a:gd name="connsiteY149" fmla="*/ 271463 h 3000375"/>
              <a:gd name="connsiteX150" fmla="*/ 5219700 w 5348300"/>
              <a:gd name="connsiteY150" fmla="*/ 242888 h 3000375"/>
              <a:gd name="connsiteX151" fmla="*/ 5229225 w 5348300"/>
              <a:gd name="connsiteY151" fmla="*/ 228600 h 3000375"/>
              <a:gd name="connsiteX152" fmla="*/ 5238750 w 5348300"/>
              <a:gd name="connsiteY152" fmla="*/ 185738 h 3000375"/>
              <a:gd name="connsiteX153" fmla="*/ 5253038 w 5348300"/>
              <a:gd name="connsiteY153" fmla="*/ 142875 h 3000375"/>
              <a:gd name="connsiteX154" fmla="*/ 5257800 w 5348300"/>
              <a:gd name="connsiteY154" fmla="*/ 128588 h 3000375"/>
              <a:gd name="connsiteX155" fmla="*/ 5267325 w 5348300"/>
              <a:gd name="connsiteY155" fmla="*/ 85725 h 3000375"/>
              <a:gd name="connsiteX156" fmla="*/ 5324475 w 5348300"/>
              <a:gd name="connsiteY156" fmla="*/ 19050 h 3000375"/>
              <a:gd name="connsiteX157" fmla="*/ 5343525 w 5348300"/>
              <a:gd name="connsiteY157" fmla="*/ 0 h 3000375"/>
              <a:gd name="connsiteX158" fmla="*/ 5348288 w 5348300"/>
              <a:gd name="connsiteY158"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705100 h 3000375"/>
              <a:gd name="connsiteX33" fmla="*/ 1423988 w 5348300"/>
              <a:gd name="connsiteY33" fmla="*/ 2686050 h 3000375"/>
              <a:gd name="connsiteX34" fmla="*/ 1443038 w 5348300"/>
              <a:gd name="connsiteY34" fmla="*/ 2676525 h 3000375"/>
              <a:gd name="connsiteX35" fmla="*/ 1457325 w 5348300"/>
              <a:gd name="connsiteY35" fmla="*/ 2671763 h 3000375"/>
              <a:gd name="connsiteX36" fmla="*/ 1481138 w 5348300"/>
              <a:gd name="connsiteY36" fmla="*/ 2662238 h 3000375"/>
              <a:gd name="connsiteX37" fmla="*/ 1495425 w 5348300"/>
              <a:gd name="connsiteY37" fmla="*/ 2657475 h 3000375"/>
              <a:gd name="connsiteX38" fmla="*/ 1509713 w 5348300"/>
              <a:gd name="connsiteY38" fmla="*/ 2647950 h 3000375"/>
              <a:gd name="connsiteX39" fmla="*/ 1552575 w 5348300"/>
              <a:gd name="connsiteY39" fmla="*/ 2638425 h 3000375"/>
              <a:gd name="connsiteX40" fmla="*/ 1585913 w 5348300"/>
              <a:gd name="connsiteY40" fmla="*/ 2624138 h 3000375"/>
              <a:gd name="connsiteX41" fmla="*/ 1619250 w 5348300"/>
              <a:gd name="connsiteY41" fmla="*/ 2614613 h 3000375"/>
              <a:gd name="connsiteX42" fmla="*/ 1685925 w 5348300"/>
              <a:gd name="connsiteY42" fmla="*/ 2605088 h 3000375"/>
              <a:gd name="connsiteX43" fmla="*/ 1719263 w 5348300"/>
              <a:gd name="connsiteY43" fmla="*/ 2600325 h 3000375"/>
              <a:gd name="connsiteX44" fmla="*/ 1762125 w 5348300"/>
              <a:gd name="connsiteY44" fmla="*/ 2590800 h 3000375"/>
              <a:gd name="connsiteX45" fmla="*/ 1781175 w 5348300"/>
              <a:gd name="connsiteY45" fmla="*/ 2586038 h 3000375"/>
              <a:gd name="connsiteX46" fmla="*/ 1814513 w 5348300"/>
              <a:gd name="connsiteY46" fmla="*/ 2581275 h 3000375"/>
              <a:gd name="connsiteX47" fmla="*/ 1862138 w 5348300"/>
              <a:gd name="connsiteY47" fmla="*/ 2566988 h 3000375"/>
              <a:gd name="connsiteX48" fmla="*/ 1876425 w 5348300"/>
              <a:gd name="connsiteY48" fmla="*/ 2562225 h 3000375"/>
              <a:gd name="connsiteX49" fmla="*/ 1900238 w 5348300"/>
              <a:gd name="connsiteY49" fmla="*/ 2557463 h 3000375"/>
              <a:gd name="connsiteX50" fmla="*/ 1919288 w 5348300"/>
              <a:gd name="connsiteY50" fmla="*/ 2547938 h 3000375"/>
              <a:gd name="connsiteX51" fmla="*/ 1962150 w 5348300"/>
              <a:gd name="connsiteY51" fmla="*/ 2533650 h 3000375"/>
              <a:gd name="connsiteX52" fmla="*/ 1976438 w 5348300"/>
              <a:gd name="connsiteY52" fmla="*/ 2528888 h 3000375"/>
              <a:gd name="connsiteX53" fmla="*/ 2009775 w 5348300"/>
              <a:gd name="connsiteY53" fmla="*/ 2514600 h 3000375"/>
              <a:gd name="connsiteX54" fmla="*/ 2043113 w 5348300"/>
              <a:gd name="connsiteY54" fmla="*/ 2500313 h 3000375"/>
              <a:gd name="connsiteX55" fmla="*/ 2071688 w 5348300"/>
              <a:gd name="connsiteY55" fmla="*/ 2481263 h 3000375"/>
              <a:gd name="connsiteX56" fmla="*/ 2100263 w 5348300"/>
              <a:gd name="connsiteY56" fmla="*/ 2462213 h 3000375"/>
              <a:gd name="connsiteX57" fmla="*/ 2114550 w 5348300"/>
              <a:gd name="connsiteY57" fmla="*/ 2447925 h 3000375"/>
              <a:gd name="connsiteX58" fmla="*/ 2128838 w 5348300"/>
              <a:gd name="connsiteY58" fmla="*/ 2438400 h 3000375"/>
              <a:gd name="connsiteX59" fmla="*/ 2147888 w 5348300"/>
              <a:gd name="connsiteY59" fmla="*/ 2424113 h 3000375"/>
              <a:gd name="connsiteX60" fmla="*/ 2176463 w 5348300"/>
              <a:gd name="connsiteY60" fmla="*/ 2405063 h 3000375"/>
              <a:gd name="connsiteX61" fmla="*/ 2209800 w 5348300"/>
              <a:gd name="connsiteY61" fmla="*/ 2376488 h 3000375"/>
              <a:gd name="connsiteX62" fmla="*/ 2243138 w 5348300"/>
              <a:gd name="connsiteY62" fmla="*/ 2347913 h 3000375"/>
              <a:gd name="connsiteX63" fmla="*/ 2257425 w 5348300"/>
              <a:gd name="connsiteY63" fmla="*/ 2343150 h 3000375"/>
              <a:gd name="connsiteX64" fmla="*/ 2286000 w 5348300"/>
              <a:gd name="connsiteY64" fmla="*/ 2314575 h 3000375"/>
              <a:gd name="connsiteX65" fmla="*/ 2319338 w 5348300"/>
              <a:gd name="connsiteY65" fmla="*/ 2290763 h 3000375"/>
              <a:gd name="connsiteX66" fmla="*/ 2357438 w 5348300"/>
              <a:gd name="connsiteY66" fmla="*/ 2266950 h 3000375"/>
              <a:gd name="connsiteX67" fmla="*/ 2371725 w 5348300"/>
              <a:gd name="connsiteY67" fmla="*/ 2252663 h 3000375"/>
              <a:gd name="connsiteX68" fmla="*/ 2414588 w 5348300"/>
              <a:gd name="connsiteY68" fmla="*/ 2224088 h 3000375"/>
              <a:gd name="connsiteX69" fmla="*/ 2428875 w 5348300"/>
              <a:gd name="connsiteY69" fmla="*/ 2214563 h 3000375"/>
              <a:gd name="connsiteX70" fmla="*/ 2476500 w 5348300"/>
              <a:gd name="connsiteY70" fmla="*/ 2176463 h 3000375"/>
              <a:gd name="connsiteX71" fmla="*/ 2486025 w 5348300"/>
              <a:gd name="connsiteY71" fmla="*/ 2162175 h 3000375"/>
              <a:gd name="connsiteX72" fmla="*/ 2514600 w 5348300"/>
              <a:gd name="connsiteY72" fmla="*/ 2133600 h 3000375"/>
              <a:gd name="connsiteX73" fmla="*/ 2524125 w 5348300"/>
              <a:gd name="connsiteY73" fmla="*/ 2119313 h 3000375"/>
              <a:gd name="connsiteX74" fmla="*/ 2543175 w 5348300"/>
              <a:gd name="connsiteY74" fmla="*/ 2105025 h 3000375"/>
              <a:gd name="connsiteX75" fmla="*/ 2571750 w 5348300"/>
              <a:gd name="connsiteY75" fmla="*/ 2076450 h 3000375"/>
              <a:gd name="connsiteX76" fmla="*/ 2581275 w 5348300"/>
              <a:gd name="connsiteY76" fmla="*/ 2062163 h 3000375"/>
              <a:gd name="connsiteX77" fmla="*/ 2595563 w 5348300"/>
              <a:gd name="connsiteY77" fmla="*/ 2057400 h 3000375"/>
              <a:gd name="connsiteX78" fmla="*/ 2628900 w 5348300"/>
              <a:gd name="connsiteY78" fmla="*/ 2028825 h 3000375"/>
              <a:gd name="connsiteX79" fmla="*/ 2667000 w 5348300"/>
              <a:gd name="connsiteY79" fmla="*/ 1985963 h 3000375"/>
              <a:gd name="connsiteX80" fmla="*/ 2690813 w 5348300"/>
              <a:gd name="connsiteY80" fmla="*/ 1971675 h 3000375"/>
              <a:gd name="connsiteX81" fmla="*/ 2714625 w 5348300"/>
              <a:gd name="connsiteY81" fmla="*/ 1947863 h 3000375"/>
              <a:gd name="connsiteX82" fmla="*/ 2738438 w 5348300"/>
              <a:gd name="connsiteY82" fmla="*/ 1924050 h 3000375"/>
              <a:gd name="connsiteX83" fmla="*/ 2752725 w 5348300"/>
              <a:gd name="connsiteY83" fmla="*/ 1905000 h 3000375"/>
              <a:gd name="connsiteX84" fmla="*/ 2771775 w 5348300"/>
              <a:gd name="connsiteY84" fmla="*/ 1876425 h 3000375"/>
              <a:gd name="connsiteX85" fmla="*/ 2786063 w 5348300"/>
              <a:gd name="connsiteY85" fmla="*/ 1862138 h 3000375"/>
              <a:gd name="connsiteX86" fmla="*/ 2805113 w 5348300"/>
              <a:gd name="connsiteY86" fmla="*/ 1847850 h 3000375"/>
              <a:gd name="connsiteX87" fmla="*/ 2828925 w 5348300"/>
              <a:gd name="connsiteY87" fmla="*/ 1819275 h 3000375"/>
              <a:gd name="connsiteX88" fmla="*/ 2847975 w 5348300"/>
              <a:gd name="connsiteY88" fmla="*/ 1809750 h 3000375"/>
              <a:gd name="connsiteX89" fmla="*/ 2876550 w 5348300"/>
              <a:gd name="connsiteY89" fmla="*/ 1795463 h 3000375"/>
              <a:gd name="connsiteX90" fmla="*/ 2890838 w 5348300"/>
              <a:gd name="connsiteY90" fmla="*/ 1781175 h 3000375"/>
              <a:gd name="connsiteX91" fmla="*/ 2905125 w 5348300"/>
              <a:gd name="connsiteY91" fmla="*/ 1771650 h 3000375"/>
              <a:gd name="connsiteX92" fmla="*/ 2938463 w 5348300"/>
              <a:gd name="connsiteY92" fmla="*/ 1738313 h 3000375"/>
              <a:gd name="connsiteX93" fmla="*/ 2952750 w 5348300"/>
              <a:gd name="connsiteY93" fmla="*/ 1728788 h 3000375"/>
              <a:gd name="connsiteX94" fmla="*/ 2967038 w 5348300"/>
              <a:gd name="connsiteY94" fmla="*/ 1709738 h 3000375"/>
              <a:gd name="connsiteX95" fmla="*/ 2995613 w 5348300"/>
              <a:gd name="connsiteY95" fmla="*/ 1695450 h 3000375"/>
              <a:gd name="connsiteX96" fmla="*/ 3009900 w 5348300"/>
              <a:gd name="connsiteY96" fmla="*/ 1681163 h 3000375"/>
              <a:gd name="connsiteX97" fmla="*/ 3038475 w 5348300"/>
              <a:gd name="connsiteY97" fmla="*/ 1662113 h 3000375"/>
              <a:gd name="connsiteX98" fmla="*/ 3262313 w 5348300"/>
              <a:gd name="connsiteY98" fmla="*/ 1552576 h 3000375"/>
              <a:gd name="connsiteX99" fmla="*/ 3619501 w 5348300"/>
              <a:gd name="connsiteY99" fmla="*/ 1412081 h 3000375"/>
              <a:gd name="connsiteX100" fmla="*/ 3879056 w 5348300"/>
              <a:gd name="connsiteY100" fmla="*/ 1309688 h 3000375"/>
              <a:gd name="connsiteX101" fmla="*/ 4086225 w 5348300"/>
              <a:gd name="connsiteY101" fmla="*/ 1228725 h 3000375"/>
              <a:gd name="connsiteX102" fmla="*/ 4252913 w 5348300"/>
              <a:gd name="connsiteY102" fmla="*/ 1162050 h 3000375"/>
              <a:gd name="connsiteX103" fmla="*/ 4305300 w 5348300"/>
              <a:gd name="connsiteY103" fmla="*/ 1123950 h 3000375"/>
              <a:gd name="connsiteX104" fmla="*/ 4333875 w 5348300"/>
              <a:gd name="connsiteY104" fmla="*/ 1095375 h 3000375"/>
              <a:gd name="connsiteX105" fmla="*/ 4338638 w 5348300"/>
              <a:gd name="connsiteY105" fmla="*/ 1081088 h 3000375"/>
              <a:gd name="connsiteX106" fmla="*/ 4367213 w 5348300"/>
              <a:gd name="connsiteY106" fmla="*/ 1042988 h 3000375"/>
              <a:gd name="connsiteX107" fmla="*/ 4381500 w 5348300"/>
              <a:gd name="connsiteY107" fmla="*/ 1028700 h 3000375"/>
              <a:gd name="connsiteX108" fmla="*/ 4410075 w 5348300"/>
              <a:gd name="connsiteY108" fmla="*/ 1009650 h 3000375"/>
              <a:gd name="connsiteX109" fmla="*/ 4433888 w 5348300"/>
              <a:gd name="connsiteY109" fmla="*/ 990600 h 3000375"/>
              <a:gd name="connsiteX110" fmla="*/ 4462463 w 5348300"/>
              <a:gd name="connsiteY110" fmla="*/ 971550 h 3000375"/>
              <a:gd name="connsiteX111" fmla="*/ 4519613 w 5348300"/>
              <a:gd name="connsiteY111" fmla="*/ 919163 h 3000375"/>
              <a:gd name="connsiteX112" fmla="*/ 4538663 w 5348300"/>
              <a:gd name="connsiteY112" fmla="*/ 900113 h 3000375"/>
              <a:gd name="connsiteX113" fmla="*/ 4576763 w 5348300"/>
              <a:gd name="connsiteY113" fmla="*/ 871538 h 3000375"/>
              <a:gd name="connsiteX114" fmla="*/ 4605338 w 5348300"/>
              <a:gd name="connsiteY114" fmla="*/ 847725 h 3000375"/>
              <a:gd name="connsiteX115" fmla="*/ 4643438 w 5348300"/>
              <a:gd name="connsiteY115" fmla="*/ 804863 h 3000375"/>
              <a:gd name="connsiteX116" fmla="*/ 4643438 w 5348300"/>
              <a:gd name="connsiteY116" fmla="*/ 804863 h 3000375"/>
              <a:gd name="connsiteX117" fmla="*/ 4657725 w 5348300"/>
              <a:gd name="connsiteY117" fmla="*/ 785813 h 3000375"/>
              <a:gd name="connsiteX118" fmla="*/ 4710113 w 5348300"/>
              <a:gd name="connsiteY118" fmla="*/ 738188 h 3000375"/>
              <a:gd name="connsiteX119" fmla="*/ 4738688 w 5348300"/>
              <a:gd name="connsiteY119" fmla="*/ 700088 h 3000375"/>
              <a:gd name="connsiteX120" fmla="*/ 4748213 w 5348300"/>
              <a:gd name="connsiteY120" fmla="*/ 685800 h 3000375"/>
              <a:gd name="connsiteX121" fmla="*/ 4776788 w 5348300"/>
              <a:gd name="connsiteY121" fmla="*/ 676275 h 3000375"/>
              <a:gd name="connsiteX122" fmla="*/ 4791075 w 5348300"/>
              <a:gd name="connsiteY122" fmla="*/ 671513 h 3000375"/>
              <a:gd name="connsiteX123" fmla="*/ 4814888 w 5348300"/>
              <a:gd name="connsiteY123" fmla="*/ 657225 h 3000375"/>
              <a:gd name="connsiteX124" fmla="*/ 4833938 w 5348300"/>
              <a:gd name="connsiteY124" fmla="*/ 647700 h 3000375"/>
              <a:gd name="connsiteX125" fmla="*/ 4848225 w 5348300"/>
              <a:gd name="connsiteY125" fmla="*/ 638175 h 3000375"/>
              <a:gd name="connsiteX126" fmla="*/ 4862513 w 5348300"/>
              <a:gd name="connsiteY126" fmla="*/ 633413 h 3000375"/>
              <a:gd name="connsiteX127" fmla="*/ 4881563 w 5348300"/>
              <a:gd name="connsiteY127" fmla="*/ 623888 h 3000375"/>
              <a:gd name="connsiteX128" fmla="*/ 4872038 w 5348300"/>
              <a:gd name="connsiteY128" fmla="*/ 609600 h 3000375"/>
              <a:gd name="connsiteX129" fmla="*/ 4857750 w 5348300"/>
              <a:gd name="connsiteY129" fmla="*/ 600075 h 3000375"/>
              <a:gd name="connsiteX130" fmla="*/ 4862513 w 5348300"/>
              <a:gd name="connsiteY130" fmla="*/ 585788 h 3000375"/>
              <a:gd name="connsiteX131" fmla="*/ 4886325 w 5348300"/>
              <a:gd name="connsiteY131" fmla="*/ 581025 h 3000375"/>
              <a:gd name="connsiteX132" fmla="*/ 4900613 w 5348300"/>
              <a:gd name="connsiteY132" fmla="*/ 576263 h 3000375"/>
              <a:gd name="connsiteX133" fmla="*/ 4919663 w 5348300"/>
              <a:gd name="connsiteY133" fmla="*/ 533400 h 3000375"/>
              <a:gd name="connsiteX134" fmla="*/ 4943475 w 5348300"/>
              <a:gd name="connsiteY134" fmla="*/ 519113 h 3000375"/>
              <a:gd name="connsiteX135" fmla="*/ 4962525 w 5348300"/>
              <a:gd name="connsiteY135" fmla="*/ 500063 h 3000375"/>
              <a:gd name="connsiteX136" fmla="*/ 4995863 w 5348300"/>
              <a:gd name="connsiteY136" fmla="*/ 476250 h 3000375"/>
              <a:gd name="connsiteX137" fmla="*/ 5024438 w 5348300"/>
              <a:gd name="connsiteY137" fmla="*/ 447675 h 3000375"/>
              <a:gd name="connsiteX138" fmla="*/ 5038725 w 5348300"/>
              <a:gd name="connsiteY138" fmla="*/ 433388 h 3000375"/>
              <a:gd name="connsiteX139" fmla="*/ 5048250 w 5348300"/>
              <a:gd name="connsiteY139" fmla="*/ 414338 h 3000375"/>
              <a:gd name="connsiteX140" fmla="*/ 5057775 w 5348300"/>
              <a:gd name="connsiteY140" fmla="*/ 390525 h 3000375"/>
              <a:gd name="connsiteX141" fmla="*/ 5067300 w 5348300"/>
              <a:gd name="connsiteY141" fmla="*/ 376238 h 3000375"/>
              <a:gd name="connsiteX142" fmla="*/ 5072063 w 5348300"/>
              <a:gd name="connsiteY142" fmla="*/ 361950 h 3000375"/>
              <a:gd name="connsiteX143" fmla="*/ 5086350 w 5348300"/>
              <a:gd name="connsiteY143" fmla="*/ 347663 h 3000375"/>
              <a:gd name="connsiteX144" fmla="*/ 5095875 w 5348300"/>
              <a:gd name="connsiteY144" fmla="*/ 333375 h 3000375"/>
              <a:gd name="connsiteX145" fmla="*/ 5129213 w 5348300"/>
              <a:gd name="connsiteY145" fmla="*/ 314325 h 3000375"/>
              <a:gd name="connsiteX146" fmla="*/ 5157788 w 5348300"/>
              <a:gd name="connsiteY146" fmla="*/ 300038 h 3000375"/>
              <a:gd name="connsiteX147" fmla="*/ 5172075 w 5348300"/>
              <a:gd name="connsiteY147" fmla="*/ 285750 h 3000375"/>
              <a:gd name="connsiteX148" fmla="*/ 5191125 w 5348300"/>
              <a:gd name="connsiteY148" fmla="*/ 271463 h 3000375"/>
              <a:gd name="connsiteX149" fmla="*/ 5219700 w 5348300"/>
              <a:gd name="connsiteY149" fmla="*/ 242888 h 3000375"/>
              <a:gd name="connsiteX150" fmla="*/ 5229225 w 5348300"/>
              <a:gd name="connsiteY150" fmla="*/ 228600 h 3000375"/>
              <a:gd name="connsiteX151" fmla="*/ 5238750 w 5348300"/>
              <a:gd name="connsiteY151" fmla="*/ 185738 h 3000375"/>
              <a:gd name="connsiteX152" fmla="*/ 5253038 w 5348300"/>
              <a:gd name="connsiteY152" fmla="*/ 142875 h 3000375"/>
              <a:gd name="connsiteX153" fmla="*/ 5257800 w 5348300"/>
              <a:gd name="connsiteY153" fmla="*/ 128588 h 3000375"/>
              <a:gd name="connsiteX154" fmla="*/ 5267325 w 5348300"/>
              <a:gd name="connsiteY154" fmla="*/ 85725 h 3000375"/>
              <a:gd name="connsiteX155" fmla="*/ 5324475 w 5348300"/>
              <a:gd name="connsiteY155" fmla="*/ 19050 h 3000375"/>
              <a:gd name="connsiteX156" fmla="*/ 5343525 w 5348300"/>
              <a:gd name="connsiteY156" fmla="*/ 0 h 3000375"/>
              <a:gd name="connsiteX157" fmla="*/ 5348288 w 5348300"/>
              <a:gd name="connsiteY15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23988 w 5348300"/>
              <a:gd name="connsiteY33" fmla="*/ 2686050 h 3000375"/>
              <a:gd name="connsiteX34" fmla="*/ 1443038 w 5348300"/>
              <a:gd name="connsiteY34" fmla="*/ 2676525 h 3000375"/>
              <a:gd name="connsiteX35" fmla="*/ 1457325 w 5348300"/>
              <a:gd name="connsiteY35" fmla="*/ 2671763 h 3000375"/>
              <a:gd name="connsiteX36" fmla="*/ 1481138 w 5348300"/>
              <a:gd name="connsiteY36" fmla="*/ 2662238 h 3000375"/>
              <a:gd name="connsiteX37" fmla="*/ 1495425 w 5348300"/>
              <a:gd name="connsiteY37" fmla="*/ 2657475 h 3000375"/>
              <a:gd name="connsiteX38" fmla="*/ 1509713 w 5348300"/>
              <a:gd name="connsiteY38" fmla="*/ 2647950 h 3000375"/>
              <a:gd name="connsiteX39" fmla="*/ 1552575 w 5348300"/>
              <a:gd name="connsiteY39" fmla="*/ 2638425 h 3000375"/>
              <a:gd name="connsiteX40" fmla="*/ 1585913 w 5348300"/>
              <a:gd name="connsiteY40" fmla="*/ 2624138 h 3000375"/>
              <a:gd name="connsiteX41" fmla="*/ 1619250 w 5348300"/>
              <a:gd name="connsiteY41" fmla="*/ 2614613 h 3000375"/>
              <a:gd name="connsiteX42" fmla="*/ 1685925 w 5348300"/>
              <a:gd name="connsiteY42" fmla="*/ 2605088 h 3000375"/>
              <a:gd name="connsiteX43" fmla="*/ 1719263 w 5348300"/>
              <a:gd name="connsiteY43" fmla="*/ 2600325 h 3000375"/>
              <a:gd name="connsiteX44" fmla="*/ 1762125 w 5348300"/>
              <a:gd name="connsiteY44" fmla="*/ 2590800 h 3000375"/>
              <a:gd name="connsiteX45" fmla="*/ 1781175 w 5348300"/>
              <a:gd name="connsiteY45" fmla="*/ 2586038 h 3000375"/>
              <a:gd name="connsiteX46" fmla="*/ 1814513 w 5348300"/>
              <a:gd name="connsiteY46" fmla="*/ 2581275 h 3000375"/>
              <a:gd name="connsiteX47" fmla="*/ 1862138 w 5348300"/>
              <a:gd name="connsiteY47" fmla="*/ 2566988 h 3000375"/>
              <a:gd name="connsiteX48" fmla="*/ 1876425 w 5348300"/>
              <a:gd name="connsiteY48" fmla="*/ 2562225 h 3000375"/>
              <a:gd name="connsiteX49" fmla="*/ 1900238 w 5348300"/>
              <a:gd name="connsiteY49" fmla="*/ 2557463 h 3000375"/>
              <a:gd name="connsiteX50" fmla="*/ 1919288 w 5348300"/>
              <a:gd name="connsiteY50" fmla="*/ 2547938 h 3000375"/>
              <a:gd name="connsiteX51" fmla="*/ 1962150 w 5348300"/>
              <a:gd name="connsiteY51" fmla="*/ 2533650 h 3000375"/>
              <a:gd name="connsiteX52" fmla="*/ 1976438 w 5348300"/>
              <a:gd name="connsiteY52" fmla="*/ 2528888 h 3000375"/>
              <a:gd name="connsiteX53" fmla="*/ 2009775 w 5348300"/>
              <a:gd name="connsiteY53" fmla="*/ 2514600 h 3000375"/>
              <a:gd name="connsiteX54" fmla="*/ 2043113 w 5348300"/>
              <a:gd name="connsiteY54" fmla="*/ 2500313 h 3000375"/>
              <a:gd name="connsiteX55" fmla="*/ 2071688 w 5348300"/>
              <a:gd name="connsiteY55" fmla="*/ 2481263 h 3000375"/>
              <a:gd name="connsiteX56" fmla="*/ 2100263 w 5348300"/>
              <a:gd name="connsiteY56" fmla="*/ 2462213 h 3000375"/>
              <a:gd name="connsiteX57" fmla="*/ 2114550 w 5348300"/>
              <a:gd name="connsiteY57" fmla="*/ 2447925 h 3000375"/>
              <a:gd name="connsiteX58" fmla="*/ 2128838 w 5348300"/>
              <a:gd name="connsiteY58" fmla="*/ 2438400 h 3000375"/>
              <a:gd name="connsiteX59" fmla="*/ 2147888 w 5348300"/>
              <a:gd name="connsiteY59" fmla="*/ 2424113 h 3000375"/>
              <a:gd name="connsiteX60" fmla="*/ 2176463 w 5348300"/>
              <a:gd name="connsiteY60" fmla="*/ 2405063 h 3000375"/>
              <a:gd name="connsiteX61" fmla="*/ 2209800 w 5348300"/>
              <a:gd name="connsiteY61" fmla="*/ 2376488 h 3000375"/>
              <a:gd name="connsiteX62" fmla="*/ 2243138 w 5348300"/>
              <a:gd name="connsiteY62" fmla="*/ 2347913 h 3000375"/>
              <a:gd name="connsiteX63" fmla="*/ 2257425 w 5348300"/>
              <a:gd name="connsiteY63" fmla="*/ 2343150 h 3000375"/>
              <a:gd name="connsiteX64" fmla="*/ 2286000 w 5348300"/>
              <a:gd name="connsiteY64" fmla="*/ 2314575 h 3000375"/>
              <a:gd name="connsiteX65" fmla="*/ 2319338 w 5348300"/>
              <a:gd name="connsiteY65" fmla="*/ 2290763 h 3000375"/>
              <a:gd name="connsiteX66" fmla="*/ 2357438 w 5348300"/>
              <a:gd name="connsiteY66" fmla="*/ 2266950 h 3000375"/>
              <a:gd name="connsiteX67" fmla="*/ 2371725 w 5348300"/>
              <a:gd name="connsiteY67" fmla="*/ 2252663 h 3000375"/>
              <a:gd name="connsiteX68" fmla="*/ 2414588 w 5348300"/>
              <a:gd name="connsiteY68" fmla="*/ 2224088 h 3000375"/>
              <a:gd name="connsiteX69" fmla="*/ 2428875 w 5348300"/>
              <a:gd name="connsiteY69" fmla="*/ 2214563 h 3000375"/>
              <a:gd name="connsiteX70" fmla="*/ 2476500 w 5348300"/>
              <a:gd name="connsiteY70" fmla="*/ 2176463 h 3000375"/>
              <a:gd name="connsiteX71" fmla="*/ 2486025 w 5348300"/>
              <a:gd name="connsiteY71" fmla="*/ 2162175 h 3000375"/>
              <a:gd name="connsiteX72" fmla="*/ 2514600 w 5348300"/>
              <a:gd name="connsiteY72" fmla="*/ 2133600 h 3000375"/>
              <a:gd name="connsiteX73" fmla="*/ 2524125 w 5348300"/>
              <a:gd name="connsiteY73" fmla="*/ 2119313 h 3000375"/>
              <a:gd name="connsiteX74" fmla="*/ 2543175 w 5348300"/>
              <a:gd name="connsiteY74" fmla="*/ 2105025 h 3000375"/>
              <a:gd name="connsiteX75" fmla="*/ 2571750 w 5348300"/>
              <a:gd name="connsiteY75" fmla="*/ 2076450 h 3000375"/>
              <a:gd name="connsiteX76" fmla="*/ 2581275 w 5348300"/>
              <a:gd name="connsiteY76" fmla="*/ 2062163 h 3000375"/>
              <a:gd name="connsiteX77" fmla="*/ 2595563 w 5348300"/>
              <a:gd name="connsiteY77" fmla="*/ 2057400 h 3000375"/>
              <a:gd name="connsiteX78" fmla="*/ 2628900 w 5348300"/>
              <a:gd name="connsiteY78" fmla="*/ 2028825 h 3000375"/>
              <a:gd name="connsiteX79" fmla="*/ 2667000 w 5348300"/>
              <a:gd name="connsiteY79" fmla="*/ 1985963 h 3000375"/>
              <a:gd name="connsiteX80" fmla="*/ 2690813 w 5348300"/>
              <a:gd name="connsiteY80" fmla="*/ 1971675 h 3000375"/>
              <a:gd name="connsiteX81" fmla="*/ 2714625 w 5348300"/>
              <a:gd name="connsiteY81" fmla="*/ 1947863 h 3000375"/>
              <a:gd name="connsiteX82" fmla="*/ 2738438 w 5348300"/>
              <a:gd name="connsiteY82" fmla="*/ 1924050 h 3000375"/>
              <a:gd name="connsiteX83" fmla="*/ 2752725 w 5348300"/>
              <a:gd name="connsiteY83" fmla="*/ 1905000 h 3000375"/>
              <a:gd name="connsiteX84" fmla="*/ 2771775 w 5348300"/>
              <a:gd name="connsiteY84" fmla="*/ 1876425 h 3000375"/>
              <a:gd name="connsiteX85" fmla="*/ 2786063 w 5348300"/>
              <a:gd name="connsiteY85" fmla="*/ 1862138 h 3000375"/>
              <a:gd name="connsiteX86" fmla="*/ 2805113 w 5348300"/>
              <a:gd name="connsiteY86" fmla="*/ 1847850 h 3000375"/>
              <a:gd name="connsiteX87" fmla="*/ 2828925 w 5348300"/>
              <a:gd name="connsiteY87" fmla="*/ 1819275 h 3000375"/>
              <a:gd name="connsiteX88" fmla="*/ 2847975 w 5348300"/>
              <a:gd name="connsiteY88" fmla="*/ 1809750 h 3000375"/>
              <a:gd name="connsiteX89" fmla="*/ 2876550 w 5348300"/>
              <a:gd name="connsiteY89" fmla="*/ 1795463 h 3000375"/>
              <a:gd name="connsiteX90" fmla="*/ 2890838 w 5348300"/>
              <a:gd name="connsiteY90" fmla="*/ 1781175 h 3000375"/>
              <a:gd name="connsiteX91" fmla="*/ 2905125 w 5348300"/>
              <a:gd name="connsiteY91" fmla="*/ 1771650 h 3000375"/>
              <a:gd name="connsiteX92" fmla="*/ 2938463 w 5348300"/>
              <a:gd name="connsiteY92" fmla="*/ 1738313 h 3000375"/>
              <a:gd name="connsiteX93" fmla="*/ 2952750 w 5348300"/>
              <a:gd name="connsiteY93" fmla="*/ 1728788 h 3000375"/>
              <a:gd name="connsiteX94" fmla="*/ 2967038 w 5348300"/>
              <a:gd name="connsiteY94" fmla="*/ 1709738 h 3000375"/>
              <a:gd name="connsiteX95" fmla="*/ 2995613 w 5348300"/>
              <a:gd name="connsiteY95" fmla="*/ 1695450 h 3000375"/>
              <a:gd name="connsiteX96" fmla="*/ 3009900 w 5348300"/>
              <a:gd name="connsiteY96" fmla="*/ 1681163 h 3000375"/>
              <a:gd name="connsiteX97" fmla="*/ 3038475 w 5348300"/>
              <a:gd name="connsiteY97" fmla="*/ 1662113 h 3000375"/>
              <a:gd name="connsiteX98" fmla="*/ 3262313 w 5348300"/>
              <a:gd name="connsiteY98" fmla="*/ 1552576 h 3000375"/>
              <a:gd name="connsiteX99" fmla="*/ 3619501 w 5348300"/>
              <a:gd name="connsiteY99" fmla="*/ 1412081 h 3000375"/>
              <a:gd name="connsiteX100" fmla="*/ 3879056 w 5348300"/>
              <a:gd name="connsiteY100" fmla="*/ 1309688 h 3000375"/>
              <a:gd name="connsiteX101" fmla="*/ 4086225 w 5348300"/>
              <a:gd name="connsiteY101" fmla="*/ 1228725 h 3000375"/>
              <a:gd name="connsiteX102" fmla="*/ 4252913 w 5348300"/>
              <a:gd name="connsiteY102" fmla="*/ 1162050 h 3000375"/>
              <a:gd name="connsiteX103" fmla="*/ 4305300 w 5348300"/>
              <a:gd name="connsiteY103" fmla="*/ 1123950 h 3000375"/>
              <a:gd name="connsiteX104" fmla="*/ 4333875 w 5348300"/>
              <a:gd name="connsiteY104" fmla="*/ 1095375 h 3000375"/>
              <a:gd name="connsiteX105" fmla="*/ 4338638 w 5348300"/>
              <a:gd name="connsiteY105" fmla="*/ 1081088 h 3000375"/>
              <a:gd name="connsiteX106" fmla="*/ 4367213 w 5348300"/>
              <a:gd name="connsiteY106" fmla="*/ 1042988 h 3000375"/>
              <a:gd name="connsiteX107" fmla="*/ 4381500 w 5348300"/>
              <a:gd name="connsiteY107" fmla="*/ 1028700 h 3000375"/>
              <a:gd name="connsiteX108" fmla="*/ 4410075 w 5348300"/>
              <a:gd name="connsiteY108" fmla="*/ 1009650 h 3000375"/>
              <a:gd name="connsiteX109" fmla="*/ 4433888 w 5348300"/>
              <a:gd name="connsiteY109" fmla="*/ 990600 h 3000375"/>
              <a:gd name="connsiteX110" fmla="*/ 4462463 w 5348300"/>
              <a:gd name="connsiteY110" fmla="*/ 971550 h 3000375"/>
              <a:gd name="connsiteX111" fmla="*/ 4519613 w 5348300"/>
              <a:gd name="connsiteY111" fmla="*/ 919163 h 3000375"/>
              <a:gd name="connsiteX112" fmla="*/ 4538663 w 5348300"/>
              <a:gd name="connsiteY112" fmla="*/ 900113 h 3000375"/>
              <a:gd name="connsiteX113" fmla="*/ 4576763 w 5348300"/>
              <a:gd name="connsiteY113" fmla="*/ 871538 h 3000375"/>
              <a:gd name="connsiteX114" fmla="*/ 4605338 w 5348300"/>
              <a:gd name="connsiteY114" fmla="*/ 847725 h 3000375"/>
              <a:gd name="connsiteX115" fmla="*/ 4643438 w 5348300"/>
              <a:gd name="connsiteY115" fmla="*/ 804863 h 3000375"/>
              <a:gd name="connsiteX116" fmla="*/ 4643438 w 5348300"/>
              <a:gd name="connsiteY116" fmla="*/ 804863 h 3000375"/>
              <a:gd name="connsiteX117" fmla="*/ 4657725 w 5348300"/>
              <a:gd name="connsiteY117" fmla="*/ 785813 h 3000375"/>
              <a:gd name="connsiteX118" fmla="*/ 4710113 w 5348300"/>
              <a:gd name="connsiteY118" fmla="*/ 738188 h 3000375"/>
              <a:gd name="connsiteX119" fmla="*/ 4738688 w 5348300"/>
              <a:gd name="connsiteY119" fmla="*/ 700088 h 3000375"/>
              <a:gd name="connsiteX120" fmla="*/ 4748213 w 5348300"/>
              <a:gd name="connsiteY120" fmla="*/ 685800 h 3000375"/>
              <a:gd name="connsiteX121" fmla="*/ 4776788 w 5348300"/>
              <a:gd name="connsiteY121" fmla="*/ 676275 h 3000375"/>
              <a:gd name="connsiteX122" fmla="*/ 4791075 w 5348300"/>
              <a:gd name="connsiteY122" fmla="*/ 671513 h 3000375"/>
              <a:gd name="connsiteX123" fmla="*/ 4814888 w 5348300"/>
              <a:gd name="connsiteY123" fmla="*/ 657225 h 3000375"/>
              <a:gd name="connsiteX124" fmla="*/ 4833938 w 5348300"/>
              <a:gd name="connsiteY124" fmla="*/ 647700 h 3000375"/>
              <a:gd name="connsiteX125" fmla="*/ 4848225 w 5348300"/>
              <a:gd name="connsiteY125" fmla="*/ 638175 h 3000375"/>
              <a:gd name="connsiteX126" fmla="*/ 4862513 w 5348300"/>
              <a:gd name="connsiteY126" fmla="*/ 633413 h 3000375"/>
              <a:gd name="connsiteX127" fmla="*/ 4881563 w 5348300"/>
              <a:gd name="connsiteY127" fmla="*/ 623888 h 3000375"/>
              <a:gd name="connsiteX128" fmla="*/ 4872038 w 5348300"/>
              <a:gd name="connsiteY128" fmla="*/ 609600 h 3000375"/>
              <a:gd name="connsiteX129" fmla="*/ 4857750 w 5348300"/>
              <a:gd name="connsiteY129" fmla="*/ 600075 h 3000375"/>
              <a:gd name="connsiteX130" fmla="*/ 4862513 w 5348300"/>
              <a:gd name="connsiteY130" fmla="*/ 585788 h 3000375"/>
              <a:gd name="connsiteX131" fmla="*/ 4886325 w 5348300"/>
              <a:gd name="connsiteY131" fmla="*/ 581025 h 3000375"/>
              <a:gd name="connsiteX132" fmla="*/ 4900613 w 5348300"/>
              <a:gd name="connsiteY132" fmla="*/ 576263 h 3000375"/>
              <a:gd name="connsiteX133" fmla="*/ 4919663 w 5348300"/>
              <a:gd name="connsiteY133" fmla="*/ 533400 h 3000375"/>
              <a:gd name="connsiteX134" fmla="*/ 4943475 w 5348300"/>
              <a:gd name="connsiteY134" fmla="*/ 519113 h 3000375"/>
              <a:gd name="connsiteX135" fmla="*/ 4962525 w 5348300"/>
              <a:gd name="connsiteY135" fmla="*/ 500063 h 3000375"/>
              <a:gd name="connsiteX136" fmla="*/ 4995863 w 5348300"/>
              <a:gd name="connsiteY136" fmla="*/ 476250 h 3000375"/>
              <a:gd name="connsiteX137" fmla="*/ 5024438 w 5348300"/>
              <a:gd name="connsiteY137" fmla="*/ 447675 h 3000375"/>
              <a:gd name="connsiteX138" fmla="*/ 5038725 w 5348300"/>
              <a:gd name="connsiteY138" fmla="*/ 433388 h 3000375"/>
              <a:gd name="connsiteX139" fmla="*/ 5048250 w 5348300"/>
              <a:gd name="connsiteY139" fmla="*/ 414338 h 3000375"/>
              <a:gd name="connsiteX140" fmla="*/ 5057775 w 5348300"/>
              <a:gd name="connsiteY140" fmla="*/ 390525 h 3000375"/>
              <a:gd name="connsiteX141" fmla="*/ 5067300 w 5348300"/>
              <a:gd name="connsiteY141" fmla="*/ 376238 h 3000375"/>
              <a:gd name="connsiteX142" fmla="*/ 5072063 w 5348300"/>
              <a:gd name="connsiteY142" fmla="*/ 361950 h 3000375"/>
              <a:gd name="connsiteX143" fmla="*/ 5086350 w 5348300"/>
              <a:gd name="connsiteY143" fmla="*/ 347663 h 3000375"/>
              <a:gd name="connsiteX144" fmla="*/ 5095875 w 5348300"/>
              <a:gd name="connsiteY144" fmla="*/ 333375 h 3000375"/>
              <a:gd name="connsiteX145" fmla="*/ 5129213 w 5348300"/>
              <a:gd name="connsiteY145" fmla="*/ 314325 h 3000375"/>
              <a:gd name="connsiteX146" fmla="*/ 5157788 w 5348300"/>
              <a:gd name="connsiteY146" fmla="*/ 300038 h 3000375"/>
              <a:gd name="connsiteX147" fmla="*/ 5172075 w 5348300"/>
              <a:gd name="connsiteY147" fmla="*/ 285750 h 3000375"/>
              <a:gd name="connsiteX148" fmla="*/ 5191125 w 5348300"/>
              <a:gd name="connsiteY148" fmla="*/ 271463 h 3000375"/>
              <a:gd name="connsiteX149" fmla="*/ 5219700 w 5348300"/>
              <a:gd name="connsiteY149" fmla="*/ 242888 h 3000375"/>
              <a:gd name="connsiteX150" fmla="*/ 5229225 w 5348300"/>
              <a:gd name="connsiteY150" fmla="*/ 228600 h 3000375"/>
              <a:gd name="connsiteX151" fmla="*/ 5238750 w 5348300"/>
              <a:gd name="connsiteY151" fmla="*/ 185738 h 3000375"/>
              <a:gd name="connsiteX152" fmla="*/ 5253038 w 5348300"/>
              <a:gd name="connsiteY152" fmla="*/ 142875 h 3000375"/>
              <a:gd name="connsiteX153" fmla="*/ 5257800 w 5348300"/>
              <a:gd name="connsiteY153" fmla="*/ 128588 h 3000375"/>
              <a:gd name="connsiteX154" fmla="*/ 5267325 w 5348300"/>
              <a:gd name="connsiteY154" fmla="*/ 85725 h 3000375"/>
              <a:gd name="connsiteX155" fmla="*/ 5324475 w 5348300"/>
              <a:gd name="connsiteY155" fmla="*/ 19050 h 3000375"/>
              <a:gd name="connsiteX156" fmla="*/ 5343525 w 5348300"/>
              <a:gd name="connsiteY156" fmla="*/ 0 h 3000375"/>
              <a:gd name="connsiteX157" fmla="*/ 5348288 w 5348300"/>
              <a:gd name="connsiteY157"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43038 w 5348300"/>
              <a:gd name="connsiteY33" fmla="*/ 2676525 h 3000375"/>
              <a:gd name="connsiteX34" fmla="*/ 1457325 w 5348300"/>
              <a:gd name="connsiteY34" fmla="*/ 2671763 h 3000375"/>
              <a:gd name="connsiteX35" fmla="*/ 1481138 w 5348300"/>
              <a:gd name="connsiteY35" fmla="*/ 2662238 h 3000375"/>
              <a:gd name="connsiteX36" fmla="*/ 1495425 w 5348300"/>
              <a:gd name="connsiteY36" fmla="*/ 2657475 h 3000375"/>
              <a:gd name="connsiteX37" fmla="*/ 1509713 w 5348300"/>
              <a:gd name="connsiteY37" fmla="*/ 2647950 h 3000375"/>
              <a:gd name="connsiteX38" fmla="*/ 1552575 w 5348300"/>
              <a:gd name="connsiteY38" fmla="*/ 2638425 h 3000375"/>
              <a:gd name="connsiteX39" fmla="*/ 1585913 w 5348300"/>
              <a:gd name="connsiteY39" fmla="*/ 2624138 h 3000375"/>
              <a:gd name="connsiteX40" fmla="*/ 1619250 w 5348300"/>
              <a:gd name="connsiteY40" fmla="*/ 2614613 h 3000375"/>
              <a:gd name="connsiteX41" fmla="*/ 1685925 w 5348300"/>
              <a:gd name="connsiteY41" fmla="*/ 2605088 h 3000375"/>
              <a:gd name="connsiteX42" fmla="*/ 1719263 w 5348300"/>
              <a:gd name="connsiteY42" fmla="*/ 2600325 h 3000375"/>
              <a:gd name="connsiteX43" fmla="*/ 1762125 w 5348300"/>
              <a:gd name="connsiteY43" fmla="*/ 2590800 h 3000375"/>
              <a:gd name="connsiteX44" fmla="*/ 1781175 w 5348300"/>
              <a:gd name="connsiteY44" fmla="*/ 2586038 h 3000375"/>
              <a:gd name="connsiteX45" fmla="*/ 1814513 w 5348300"/>
              <a:gd name="connsiteY45" fmla="*/ 2581275 h 3000375"/>
              <a:gd name="connsiteX46" fmla="*/ 1862138 w 5348300"/>
              <a:gd name="connsiteY46" fmla="*/ 2566988 h 3000375"/>
              <a:gd name="connsiteX47" fmla="*/ 1876425 w 5348300"/>
              <a:gd name="connsiteY47" fmla="*/ 2562225 h 3000375"/>
              <a:gd name="connsiteX48" fmla="*/ 1900238 w 5348300"/>
              <a:gd name="connsiteY48" fmla="*/ 2557463 h 3000375"/>
              <a:gd name="connsiteX49" fmla="*/ 1919288 w 5348300"/>
              <a:gd name="connsiteY49" fmla="*/ 2547938 h 3000375"/>
              <a:gd name="connsiteX50" fmla="*/ 1962150 w 5348300"/>
              <a:gd name="connsiteY50" fmla="*/ 2533650 h 3000375"/>
              <a:gd name="connsiteX51" fmla="*/ 1976438 w 5348300"/>
              <a:gd name="connsiteY51" fmla="*/ 2528888 h 3000375"/>
              <a:gd name="connsiteX52" fmla="*/ 2009775 w 5348300"/>
              <a:gd name="connsiteY52" fmla="*/ 2514600 h 3000375"/>
              <a:gd name="connsiteX53" fmla="*/ 2043113 w 5348300"/>
              <a:gd name="connsiteY53" fmla="*/ 2500313 h 3000375"/>
              <a:gd name="connsiteX54" fmla="*/ 2071688 w 5348300"/>
              <a:gd name="connsiteY54" fmla="*/ 2481263 h 3000375"/>
              <a:gd name="connsiteX55" fmla="*/ 2100263 w 5348300"/>
              <a:gd name="connsiteY55" fmla="*/ 2462213 h 3000375"/>
              <a:gd name="connsiteX56" fmla="*/ 2114550 w 5348300"/>
              <a:gd name="connsiteY56" fmla="*/ 2447925 h 3000375"/>
              <a:gd name="connsiteX57" fmla="*/ 2128838 w 5348300"/>
              <a:gd name="connsiteY57" fmla="*/ 2438400 h 3000375"/>
              <a:gd name="connsiteX58" fmla="*/ 2147888 w 5348300"/>
              <a:gd name="connsiteY58" fmla="*/ 2424113 h 3000375"/>
              <a:gd name="connsiteX59" fmla="*/ 2176463 w 5348300"/>
              <a:gd name="connsiteY59" fmla="*/ 2405063 h 3000375"/>
              <a:gd name="connsiteX60" fmla="*/ 2209800 w 5348300"/>
              <a:gd name="connsiteY60" fmla="*/ 2376488 h 3000375"/>
              <a:gd name="connsiteX61" fmla="*/ 2243138 w 5348300"/>
              <a:gd name="connsiteY61" fmla="*/ 2347913 h 3000375"/>
              <a:gd name="connsiteX62" fmla="*/ 2257425 w 5348300"/>
              <a:gd name="connsiteY62" fmla="*/ 2343150 h 3000375"/>
              <a:gd name="connsiteX63" fmla="*/ 2286000 w 5348300"/>
              <a:gd name="connsiteY63" fmla="*/ 2314575 h 3000375"/>
              <a:gd name="connsiteX64" fmla="*/ 2319338 w 5348300"/>
              <a:gd name="connsiteY64" fmla="*/ 2290763 h 3000375"/>
              <a:gd name="connsiteX65" fmla="*/ 2357438 w 5348300"/>
              <a:gd name="connsiteY65" fmla="*/ 2266950 h 3000375"/>
              <a:gd name="connsiteX66" fmla="*/ 2371725 w 5348300"/>
              <a:gd name="connsiteY66" fmla="*/ 2252663 h 3000375"/>
              <a:gd name="connsiteX67" fmla="*/ 2414588 w 5348300"/>
              <a:gd name="connsiteY67" fmla="*/ 2224088 h 3000375"/>
              <a:gd name="connsiteX68" fmla="*/ 2428875 w 5348300"/>
              <a:gd name="connsiteY68" fmla="*/ 2214563 h 3000375"/>
              <a:gd name="connsiteX69" fmla="*/ 2476500 w 5348300"/>
              <a:gd name="connsiteY69" fmla="*/ 2176463 h 3000375"/>
              <a:gd name="connsiteX70" fmla="*/ 2486025 w 5348300"/>
              <a:gd name="connsiteY70" fmla="*/ 2162175 h 3000375"/>
              <a:gd name="connsiteX71" fmla="*/ 2514600 w 5348300"/>
              <a:gd name="connsiteY71" fmla="*/ 2133600 h 3000375"/>
              <a:gd name="connsiteX72" fmla="*/ 2524125 w 5348300"/>
              <a:gd name="connsiteY72" fmla="*/ 2119313 h 3000375"/>
              <a:gd name="connsiteX73" fmla="*/ 2543175 w 5348300"/>
              <a:gd name="connsiteY73" fmla="*/ 2105025 h 3000375"/>
              <a:gd name="connsiteX74" fmla="*/ 2571750 w 5348300"/>
              <a:gd name="connsiteY74" fmla="*/ 2076450 h 3000375"/>
              <a:gd name="connsiteX75" fmla="*/ 2581275 w 5348300"/>
              <a:gd name="connsiteY75" fmla="*/ 2062163 h 3000375"/>
              <a:gd name="connsiteX76" fmla="*/ 2595563 w 5348300"/>
              <a:gd name="connsiteY76" fmla="*/ 2057400 h 3000375"/>
              <a:gd name="connsiteX77" fmla="*/ 2628900 w 5348300"/>
              <a:gd name="connsiteY77" fmla="*/ 2028825 h 3000375"/>
              <a:gd name="connsiteX78" fmla="*/ 2667000 w 5348300"/>
              <a:gd name="connsiteY78" fmla="*/ 1985963 h 3000375"/>
              <a:gd name="connsiteX79" fmla="*/ 2690813 w 5348300"/>
              <a:gd name="connsiteY79" fmla="*/ 1971675 h 3000375"/>
              <a:gd name="connsiteX80" fmla="*/ 2714625 w 5348300"/>
              <a:gd name="connsiteY80" fmla="*/ 1947863 h 3000375"/>
              <a:gd name="connsiteX81" fmla="*/ 2738438 w 5348300"/>
              <a:gd name="connsiteY81" fmla="*/ 1924050 h 3000375"/>
              <a:gd name="connsiteX82" fmla="*/ 2752725 w 5348300"/>
              <a:gd name="connsiteY82" fmla="*/ 1905000 h 3000375"/>
              <a:gd name="connsiteX83" fmla="*/ 2771775 w 5348300"/>
              <a:gd name="connsiteY83" fmla="*/ 1876425 h 3000375"/>
              <a:gd name="connsiteX84" fmla="*/ 2786063 w 5348300"/>
              <a:gd name="connsiteY84" fmla="*/ 1862138 h 3000375"/>
              <a:gd name="connsiteX85" fmla="*/ 2805113 w 5348300"/>
              <a:gd name="connsiteY85" fmla="*/ 1847850 h 3000375"/>
              <a:gd name="connsiteX86" fmla="*/ 2828925 w 5348300"/>
              <a:gd name="connsiteY86" fmla="*/ 1819275 h 3000375"/>
              <a:gd name="connsiteX87" fmla="*/ 2847975 w 5348300"/>
              <a:gd name="connsiteY87" fmla="*/ 1809750 h 3000375"/>
              <a:gd name="connsiteX88" fmla="*/ 2876550 w 5348300"/>
              <a:gd name="connsiteY88" fmla="*/ 1795463 h 3000375"/>
              <a:gd name="connsiteX89" fmla="*/ 2890838 w 5348300"/>
              <a:gd name="connsiteY89" fmla="*/ 1781175 h 3000375"/>
              <a:gd name="connsiteX90" fmla="*/ 2905125 w 5348300"/>
              <a:gd name="connsiteY90" fmla="*/ 1771650 h 3000375"/>
              <a:gd name="connsiteX91" fmla="*/ 2938463 w 5348300"/>
              <a:gd name="connsiteY91" fmla="*/ 1738313 h 3000375"/>
              <a:gd name="connsiteX92" fmla="*/ 2952750 w 5348300"/>
              <a:gd name="connsiteY92" fmla="*/ 1728788 h 3000375"/>
              <a:gd name="connsiteX93" fmla="*/ 2967038 w 5348300"/>
              <a:gd name="connsiteY93" fmla="*/ 1709738 h 3000375"/>
              <a:gd name="connsiteX94" fmla="*/ 2995613 w 5348300"/>
              <a:gd name="connsiteY94" fmla="*/ 1695450 h 3000375"/>
              <a:gd name="connsiteX95" fmla="*/ 3009900 w 5348300"/>
              <a:gd name="connsiteY95" fmla="*/ 1681163 h 3000375"/>
              <a:gd name="connsiteX96" fmla="*/ 3038475 w 5348300"/>
              <a:gd name="connsiteY96" fmla="*/ 1662113 h 3000375"/>
              <a:gd name="connsiteX97" fmla="*/ 3262313 w 5348300"/>
              <a:gd name="connsiteY97" fmla="*/ 1552576 h 3000375"/>
              <a:gd name="connsiteX98" fmla="*/ 3619501 w 5348300"/>
              <a:gd name="connsiteY98" fmla="*/ 1412081 h 3000375"/>
              <a:gd name="connsiteX99" fmla="*/ 3879056 w 5348300"/>
              <a:gd name="connsiteY99" fmla="*/ 1309688 h 3000375"/>
              <a:gd name="connsiteX100" fmla="*/ 4086225 w 5348300"/>
              <a:gd name="connsiteY100" fmla="*/ 1228725 h 3000375"/>
              <a:gd name="connsiteX101" fmla="*/ 4252913 w 5348300"/>
              <a:gd name="connsiteY101" fmla="*/ 1162050 h 3000375"/>
              <a:gd name="connsiteX102" fmla="*/ 4305300 w 5348300"/>
              <a:gd name="connsiteY102" fmla="*/ 1123950 h 3000375"/>
              <a:gd name="connsiteX103" fmla="*/ 4333875 w 5348300"/>
              <a:gd name="connsiteY103" fmla="*/ 1095375 h 3000375"/>
              <a:gd name="connsiteX104" fmla="*/ 4338638 w 5348300"/>
              <a:gd name="connsiteY104" fmla="*/ 1081088 h 3000375"/>
              <a:gd name="connsiteX105" fmla="*/ 4367213 w 5348300"/>
              <a:gd name="connsiteY105" fmla="*/ 1042988 h 3000375"/>
              <a:gd name="connsiteX106" fmla="*/ 4381500 w 5348300"/>
              <a:gd name="connsiteY106" fmla="*/ 1028700 h 3000375"/>
              <a:gd name="connsiteX107" fmla="*/ 4410075 w 5348300"/>
              <a:gd name="connsiteY107" fmla="*/ 1009650 h 3000375"/>
              <a:gd name="connsiteX108" fmla="*/ 4433888 w 5348300"/>
              <a:gd name="connsiteY108" fmla="*/ 990600 h 3000375"/>
              <a:gd name="connsiteX109" fmla="*/ 4462463 w 5348300"/>
              <a:gd name="connsiteY109" fmla="*/ 971550 h 3000375"/>
              <a:gd name="connsiteX110" fmla="*/ 4519613 w 5348300"/>
              <a:gd name="connsiteY110" fmla="*/ 919163 h 3000375"/>
              <a:gd name="connsiteX111" fmla="*/ 4538663 w 5348300"/>
              <a:gd name="connsiteY111" fmla="*/ 900113 h 3000375"/>
              <a:gd name="connsiteX112" fmla="*/ 4576763 w 5348300"/>
              <a:gd name="connsiteY112" fmla="*/ 871538 h 3000375"/>
              <a:gd name="connsiteX113" fmla="*/ 4605338 w 5348300"/>
              <a:gd name="connsiteY113" fmla="*/ 847725 h 3000375"/>
              <a:gd name="connsiteX114" fmla="*/ 4643438 w 5348300"/>
              <a:gd name="connsiteY114" fmla="*/ 804863 h 3000375"/>
              <a:gd name="connsiteX115" fmla="*/ 4643438 w 5348300"/>
              <a:gd name="connsiteY115" fmla="*/ 804863 h 3000375"/>
              <a:gd name="connsiteX116" fmla="*/ 4657725 w 5348300"/>
              <a:gd name="connsiteY116" fmla="*/ 785813 h 3000375"/>
              <a:gd name="connsiteX117" fmla="*/ 4710113 w 5348300"/>
              <a:gd name="connsiteY117" fmla="*/ 738188 h 3000375"/>
              <a:gd name="connsiteX118" fmla="*/ 4738688 w 5348300"/>
              <a:gd name="connsiteY118" fmla="*/ 700088 h 3000375"/>
              <a:gd name="connsiteX119" fmla="*/ 4748213 w 5348300"/>
              <a:gd name="connsiteY119" fmla="*/ 685800 h 3000375"/>
              <a:gd name="connsiteX120" fmla="*/ 4776788 w 5348300"/>
              <a:gd name="connsiteY120" fmla="*/ 676275 h 3000375"/>
              <a:gd name="connsiteX121" fmla="*/ 4791075 w 5348300"/>
              <a:gd name="connsiteY121" fmla="*/ 671513 h 3000375"/>
              <a:gd name="connsiteX122" fmla="*/ 4814888 w 5348300"/>
              <a:gd name="connsiteY122" fmla="*/ 657225 h 3000375"/>
              <a:gd name="connsiteX123" fmla="*/ 4833938 w 5348300"/>
              <a:gd name="connsiteY123" fmla="*/ 647700 h 3000375"/>
              <a:gd name="connsiteX124" fmla="*/ 4848225 w 5348300"/>
              <a:gd name="connsiteY124" fmla="*/ 638175 h 3000375"/>
              <a:gd name="connsiteX125" fmla="*/ 4862513 w 5348300"/>
              <a:gd name="connsiteY125" fmla="*/ 633413 h 3000375"/>
              <a:gd name="connsiteX126" fmla="*/ 4881563 w 5348300"/>
              <a:gd name="connsiteY126" fmla="*/ 623888 h 3000375"/>
              <a:gd name="connsiteX127" fmla="*/ 4872038 w 5348300"/>
              <a:gd name="connsiteY127" fmla="*/ 609600 h 3000375"/>
              <a:gd name="connsiteX128" fmla="*/ 4857750 w 5348300"/>
              <a:gd name="connsiteY128" fmla="*/ 600075 h 3000375"/>
              <a:gd name="connsiteX129" fmla="*/ 4862513 w 5348300"/>
              <a:gd name="connsiteY129" fmla="*/ 585788 h 3000375"/>
              <a:gd name="connsiteX130" fmla="*/ 4886325 w 5348300"/>
              <a:gd name="connsiteY130" fmla="*/ 581025 h 3000375"/>
              <a:gd name="connsiteX131" fmla="*/ 4900613 w 5348300"/>
              <a:gd name="connsiteY131" fmla="*/ 576263 h 3000375"/>
              <a:gd name="connsiteX132" fmla="*/ 4919663 w 5348300"/>
              <a:gd name="connsiteY132" fmla="*/ 533400 h 3000375"/>
              <a:gd name="connsiteX133" fmla="*/ 4943475 w 5348300"/>
              <a:gd name="connsiteY133" fmla="*/ 519113 h 3000375"/>
              <a:gd name="connsiteX134" fmla="*/ 4962525 w 5348300"/>
              <a:gd name="connsiteY134" fmla="*/ 500063 h 3000375"/>
              <a:gd name="connsiteX135" fmla="*/ 4995863 w 5348300"/>
              <a:gd name="connsiteY135" fmla="*/ 476250 h 3000375"/>
              <a:gd name="connsiteX136" fmla="*/ 5024438 w 5348300"/>
              <a:gd name="connsiteY136" fmla="*/ 447675 h 3000375"/>
              <a:gd name="connsiteX137" fmla="*/ 5038725 w 5348300"/>
              <a:gd name="connsiteY137" fmla="*/ 433388 h 3000375"/>
              <a:gd name="connsiteX138" fmla="*/ 5048250 w 5348300"/>
              <a:gd name="connsiteY138" fmla="*/ 414338 h 3000375"/>
              <a:gd name="connsiteX139" fmla="*/ 5057775 w 5348300"/>
              <a:gd name="connsiteY139" fmla="*/ 390525 h 3000375"/>
              <a:gd name="connsiteX140" fmla="*/ 5067300 w 5348300"/>
              <a:gd name="connsiteY140" fmla="*/ 376238 h 3000375"/>
              <a:gd name="connsiteX141" fmla="*/ 5072063 w 5348300"/>
              <a:gd name="connsiteY141" fmla="*/ 361950 h 3000375"/>
              <a:gd name="connsiteX142" fmla="*/ 5086350 w 5348300"/>
              <a:gd name="connsiteY142" fmla="*/ 347663 h 3000375"/>
              <a:gd name="connsiteX143" fmla="*/ 5095875 w 5348300"/>
              <a:gd name="connsiteY143" fmla="*/ 333375 h 3000375"/>
              <a:gd name="connsiteX144" fmla="*/ 5129213 w 5348300"/>
              <a:gd name="connsiteY144" fmla="*/ 314325 h 3000375"/>
              <a:gd name="connsiteX145" fmla="*/ 5157788 w 5348300"/>
              <a:gd name="connsiteY145" fmla="*/ 300038 h 3000375"/>
              <a:gd name="connsiteX146" fmla="*/ 5172075 w 5348300"/>
              <a:gd name="connsiteY146" fmla="*/ 285750 h 3000375"/>
              <a:gd name="connsiteX147" fmla="*/ 5191125 w 5348300"/>
              <a:gd name="connsiteY147" fmla="*/ 271463 h 3000375"/>
              <a:gd name="connsiteX148" fmla="*/ 5219700 w 5348300"/>
              <a:gd name="connsiteY148" fmla="*/ 242888 h 3000375"/>
              <a:gd name="connsiteX149" fmla="*/ 5229225 w 5348300"/>
              <a:gd name="connsiteY149" fmla="*/ 228600 h 3000375"/>
              <a:gd name="connsiteX150" fmla="*/ 5238750 w 5348300"/>
              <a:gd name="connsiteY150" fmla="*/ 185738 h 3000375"/>
              <a:gd name="connsiteX151" fmla="*/ 5253038 w 5348300"/>
              <a:gd name="connsiteY151" fmla="*/ 142875 h 3000375"/>
              <a:gd name="connsiteX152" fmla="*/ 5257800 w 5348300"/>
              <a:gd name="connsiteY152" fmla="*/ 128588 h 3000375"/>
              <a:gd name="connsiteX153" fmla="*/ 5267325 w 5348300"/>
              <a:gd name="connsiteY153" fmla="*/ 85725 h 3000375"/>
              <a:gd name="connsiteX154" fmla="*/ 5324475 w 5348300"/>
              <a:gd name="connsiteY154" fmla="*/ 19050 h 3000375"/>
              <a:gd name="connsiteX155" fmla="*/ 5343525 w 5348300"/>
              <a:gd name="connsiteY155" fmla="*/ 0 h 3000375"/>
              <a:gd name="connsiteX156" fmla="*/ 5348288 w 5348300"/>
              <a:gd name="connsiteY156"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57325 w 5348300"/>
              <a:gd name="connsiteY33" fmla="*/ 2671763 h 3000375"/>
              <a:gd name="connsiteX34" fmla="*/ 1481138 w 5348300"/>
              <a:gd name="connsiteY34" fmla="*/ 2662238 h 3000375"/>
              <a:gd name="connsiteX35" fmla="*/ 1495425 w 5348300"/>
              <a:gd name="connsiteY35" fmla="*/ 2657475 h 3000375"/>
              <a:gd name="connsiteX36" fmla="*/ 1509713 w 5348300"/>
              <a:gd name="connsiteY36" fmla="*/ 2647950 h 3000375"/>
              <a:gd name="connsiteX37" fmla="*/ 1552575 w 5348300"/>
              <a:gd name="connsiteY37" fmla="*/ 2638425 h 3000375"/>
              <a:gd name="connsiteX38" fmla="*/ 1585913 w 5348300"/>
              <a:gd name="connsiteY38" fmla="*/ 2624138 h 3000375"/>
              <a:gd name="connsiteX39" fmla="*/ 1619250 w 5348300"/>
              <a:gd name="connsiteY39" fmla="*/ 2614613 h 3000375"/>
              <a:gd name="connsiteX40" fmla="*/ 1685925 w 5348300"/>
              <a:gd name="connsiteY40" fmla="*/ 2605088 h 3000375"/>
              <a:gd name="connsiteX41" fmla="*/ 1719263 w 5348300"/>
              <a:gd name="connsiteY41" fmla="*/ 2600325 h 3000375"/>
              <a:gd name="connsiteX42" fmla="*/ 1762125 w 5348300"/>
              <a:gd name="connsiteY42" fmla="*/ 2590800 h 3000375"/>
              <a:gd name="connsiteX43" fmla="*/ 1781175 w 5348300"/>
              <a:gd name="connsiteY43" fmla="*/ 2586038 h 3000375"/>
              <a:gd name="connsiteX44" fmla="*/ 1814513 w 5348300"/>
              <a:gd name="connsiteY44" fmla="*/ 2581275 h 3000375"/>
              <a:gd name="connsiteX45" fmla="*/ 1862138 w 5348300"/>
              <a:gd name="connsiteY45" fmla="*/ 2566988 h 3000375"/>
              <a:gd name="connsiteX46" fmla="*/ 1876425 w 5348300"/>
              <a:gd name="connsiteY46" fmla="*/ 2562225 h 3000375"/>
              <a:gd name="connsiteX47" fmla="*/ 1900238 w 5348300"/>
              <a:gd name="connsiteY47" fmla="*/ 2557463 h 3000375"/>
              <a:gd name="connsiteX48" fmla="*/ 1919288 w 5348300"/>
              <a:gd name="connsiteY48" fmla="*/ 2547938 h 3000375"/>
              <a:gd name="connsiteX49" fmla="*/ 1962150 w 5348300"/>
              <a:gd name="connsiteY49" fmla="*/ 2533650 h 3000375"/>
              <a:gd name="connsiteX50" fmla="*/ 1976438 w 5348300"/>
              <a:gd name="connsiteY50" fmla="*/ 2528888 h 3000375"/>
              <a:gd name="connsiteX51" fmla="*/ 2009775 w 5348300"/>
              <a:gd name="connsiteY51" fmla="*/ 2514600 h 3000375"/>
              <a:gd name="connsiteX52" fmla="*/ 2043113 w 5348300"/>
              <a:gd name="connsiteY52" fmla="*/ 2500313 h 3000375"/>
              <a:gd name="connsiteX53" fmla="*/ 2071688 w 5348300"/>
              <a:gd name="connsiteY53" fmla="*/ 2481263 h 3000375"/>
              <a:gd name="connsiteX54" fmla="*/ 2100263 w 5348300"/>
              <a:gd name="connsiteY54" fmla="*/ 2462213 h 3000375"/>
              <a:gd name="connsiteX55" fmla="*/ 2114550 w 5348300"/>
              <a:gd name="connsiteY55" fmla="*/ 2447925 h 3000375"/>
              <a:gd name="connsiteX56" fmla="*/ 2128838 w 5348300"/>
              <a:gd name="connsiteY56" fmla="*/ 2438400 h 3000375"/>
              <a:gd name="connsiteX57" fmla="*/ 2147888 w 5348300"/>
              <a:gd name="connsiteY57" fmla="*/ 2424113 h 3000375"/>
              <a:gd name="connsiteX58" fmla="*/ 2176463 w 5348300"/>
              <a:gd name="connsiteY58" fmla="*/ 2405063 h 3000375"/>
              <a:gd name="connsiteX59" fmla="*/ 2209800 w 5348300"/>
              <a:gd name="connsiteY59" fmla="*/ 2376488 h 3000375"/>
              <a:gd name="connsiteX60" fmla="*/ 2243138 w 5348300"/>
              <a:gd name="connsiteY60" fmla="*/ 2347913 h 3000375"/>
              <a:gd name="connsiteX61" fmla="*/ 2257425 w 5348300"/>
              <a:gd name="connsiteY61" fmla="*/ 2343150 h 3000375"/>
              <a:gd name="connsiteX62" fmla="*/ 2286000 w 5348300"/>
              <a:gd name="connsiteY62" fmla="*/ 2314575 h 3000375"/>
              <a:gd name="connsiteX63" fmla="*/ 2319338 w 5348300"/>
              <a:gd name="connsiteY63" fmla="*/ 2290763 h 3000375"/>
              <a:gd name="connsiteX64" fmla="*/ 2357438 w 5348300"/>
              <a:gd name="connsiteY64" fmla="*/ 2266950 h 3000375"/>
              <a:gd name="connsiteX65" fmla="*/ 2371725 w 5348300"/>
              <a:gd name="connsiteY65" fmla="*/ 2252663 h 3000375"/>
              <a:gd name="connsiteX66" fmla="*/ 2414588 w 5348300"/>
              <a:gd name="connsiteY66" fmla="*/ 2224088 h 3000375"/>
              <a:gd name="connsiteX67" fmla="*/ 2428875 w 5348300"/>
              <a:gd name="connsiteY67" fmla="*/ 2214563 h 3000375"/>
              <a:gd name="connsiteX68" fmla="*/ 2476500 w 5348300"/>
              <a:gd name="connsiteY68" fmla="*/ 2176463 h 3000375"/>
              <a:gd name="connsiteX69" fmla="*/ 2486025 w 5348300"/>
              <a:gd name="connsiteY69" fmla="*/ 2162175 h 3000375"/>
              <a:gd name="connsiteX70" fmla="*/ 2514600 w 5348300"/>
              <a:gd name="connsiteY70" fmla="*/ 2133600 h 3000375"/>
              <a:gd name="connsiteX71" fmla="*/ 2524125 w 5348300"/>
              <a:gd name="connsiteY71" fmla="*/ 2119313 h 3000375"/>
              <a:gd name="connsiteX72" fmla="*/ 2543175 w 5348300"/>
              <a:gd name="connsiteY72" fmla="*/ 2105025 h 3000375"/>
              <a:gd name="connsiteX73" fmla="*/ 2571750 w 5348300"/>
              <a:gd name="connsiteY73" fmla="*/ 2076450 h 3000375"/>
              <a:gd name="connsiteX74" fmla="*/ 2581275 w 5348300"/>
              <a:gd name="connsiteY74" fmla="*/ 2062163 h 3000375"/>
              <a:gd name="connsiteX75" fmla="*/ 2595563 w 5348300"/>
              <a:gd name="connsiteY75" fmla="*/ 2057400 h 3000375"/>
              <a:gd name="connsiteX76" fmla="*/ 2628900 w 5348300"/>
              <a:gd name="connsiteY76" fmla="*/ 2028825 h 3000375"/>
              <a:gd name="connsiteX77" fmla="*/ 2667000 w 5348300"/>
              <a:gd name="connsiteY77" fmla="*/ 1985963 h 3000375"/>
              <a:gd name="connsiteX78" fmla="*/ 2690813 w 5348300"/>
              <a:gd name="connsiteY78" fmla="*/ 1971675 h 3000375"/>
              <a:gd name="connsiteX79" fmla="*/ 2714625 w 5348300"/>
              <a:gd name="connsiteY79" fmla="*/ 1947863 h 3000375"/>
              <a:gd name="connsiteX80" fmla="*/ 2738438 w 5348300"/>
              <a:gd name="connsiteY80" fmla="*/ 1924050 h 3000375"/>
              <a:gd name="connsiteX81" fmla="*/ 2752725 w 5348300"/>
              <a:gd name="connsiteY81" fmla="*/ 1905000 h 3000375"/>
              <a:gd name="connsiteX82" fmla="*/ 2771775 w 5348300"/>
              <a:gd name="connsiteY82" fmla="*/ 1876425 h 3000375"/>
              <a:gd name="connsiteX83" fmla="*/ 2786063 w 5348300"/>
              <a:gd name="connsiteY83" fmla="*/ 1862138 h 3000375"/>
              <a:gd name="connsiteX84" fmla="*/ 2805113 w 5348300"/>
              <a:gd name="connsiteY84" fmla="*/ 1847850 h 3000375"/>
              <a:gd name="connsiteX85" fmla="*/ 2828925 w 5348300"/>
              <a:gd name="connsiteY85" fmla="*/ 1819275 h 3000375"/>
              <a:gd name="connsiteX86" fmla="*/ 2847975 w 5348300"/>
              <a:gd name="connsiteY86" fmla="*/ 1809750 h 3000375"/>
              <a:gd name="connsiteX87" fmla="*/ 2876550 w 5348300"/>
              <a:gd name="connsiteY87" fmla="*/ 1795463 h 3000375"/>
              <a:gd name="connsiteX88" fmla="*/ 2890838 w 5348300"/>
              <a:gd name="connsiteY88" fmla="*/ 1781175 h 3000375"/>
              <a:gd name="connsiteX89" fmla="*/ 2905125 w 5348300"/>
              <a:gd name="connsiteY89" fmla="*/ 1771650 h 3000375"/>
              <a:gd name="connsiteX90" fmla="*/ 2938463 w 5348300"/>
              <a:gd name="connsiteY90" fmla="*/ 1738313 h 3000375"/>
              <a:gd name="connsiteX91" fmla="*/ 2952750 w 5348300"/>
              <a:gd name="connsiteY91" fmla="*/ 1728788 h 3000375"/>
              <a:gd name="connsiteX92" fmla="*/ 2967038 w 5348300"/>
              <a:gd name="connsiteY92" fmla="*/ 1709738 h 3000375"/>
              <a:gd name="connsiteX93" fmla="*/ 2995613 w 5348300"/>
              <a:gd name="connsiteY93" fmla="*/ 1695450 h 3000375"/>
              <a:gd name="connsiteX94" fmla="*/ 3009900 w 5348300"/>
              <a:gd name="connsiteY94" fmla="*/ 1681163 h 3000375"/>
              <a:gd name="connsiteX95" fmla="*/ 3038475 w 5348300"/>
              <a:gd name="connsiteY95" fmla="*/ 1662113 h 3000375"/>
              <a:gd name="connsiteX96" fmla="*/ 3262313 w 5348300"/>
              <a:gd name="connsiteY96" fmla="*/ 1552576 h 3000375"/>
              <a:gd name="connsiteX97" fmla="*/ 3619501 w 5348300"/>
              <a:gd name="connsiteY97" fmla="*/ 1412081 h 3000375"/>
              <a:gd name="connsiteX98" fmla="*/ 3879056 w 5348300"/>
              <a:gd name="connsiteY98" fmla="*/ 1309688 h 3000375"/>
              <a:gd name="connsiteX99" fmla="*/ 4086225 w 5348300"/>
              <a:gd name="connsiteY99" fmla="*/ 1228725 h 3000375"/>
              <a:gd name="connsiteX100" fmla="*/ 4252913 w 5348300"/>
              <a:gd name="connsiteY100" fmla="*/ 1162050 h 3000375"/>
              <a:gd name="connsiteX101" fmla="*/ 4305300 w 5348300"/>
              <a:gd name="connsiteY101" fmla="*/ 1123950 h 3000375"/>
              <a:gd name="connsiteX102" fmla="*/ 4333875 w 5348300"/>
              <a:gd name="connsiteY102" fmla="*/ 1095375 h 3000375"/>
              <a:gd name="connsiteX103" fmla="*/ 4338638 w 5348300"/>
              <a:gd name="connsiteY103" fmla="*/ 1081088 h 3000375"/>
              <a:gd name="connsiteX104" fmla="*/ 4367213 w 5348300"/>
              <a:gd name="connsiteY104" fmla="*/ 1042988 h 3000375"/>
              <a:gd name="connsiteX105" fmla="*/ 4381500 w 5348300"/>
              <a:gd name="connsiteY105" fmla="*/ 1028700 h 3000375"/>
              <a:gd name="connsiteX106" fmla="*/ 4410075 w 5348300"/>
              <a:gd name="connsiteY106" fmla="*/ 1009650 h 3000375"/>
              <a:gd name="connsiteX107" fmla="*/ 4433888 w 5348300"/>
              <a:gd name="connsiteY107" fmla="*/ 990600 h 3000375"/>
              <a:gd name="connsiteX108" fmla="*/ 4462463 w 5348300"/>
              <a:gd name="connsiteY108" fmla="*/ 971550 h 3000375"/>
              <a:gd name="connsiteX109" fmla="*/ 4519613 w 5348300"/>
              <a:gd name="connsiteY109" fmla="*/ 919163 h 3000375"/>
              <a:gd name="connsiteX110" fmla="*/ 4538663 w 5348300"/>
              <a:gd name="connsiteY110" fmla="*/ 900113 h 3000375"/>
              <a:gd name="connsiteX111" fmla="*/ 4576763 w 5348300"/>
              <a:gd name="connsiteY111" fmla="*/ 871538 h 3000375"/>
              <a:gd name="connsiteX112" fmla="*/ 4605338 w 5348300"/>
              <a:gd name="connsiteY112" fmla="*/ 847725 h 3000375"/>
              <a:gd name="connsiteX113" fmla="*/ 4643438 w 5348300"/>
              <a:gd name="connsiteY113" fmla="*/ 804863 h 3000375"/>
              <a:gd name="connsiteX114" fmla="*/ 4643438 w 5348300"/>
              <a:gd name="connsiteY114" fmla="*/ 804863 h 3000375"/>
              <a:gd name="connsiteX115" fmla="*/ 4657725 w 5348300"/>
              <a:gd name="connsiteY115" fmla="*/ 785813 h 3000375"/>
              <a:gd name="connsiteX116" fmla="*/ 4710113 w 5348300"/>
              <a:gd name="connsiteY116" fmla="*/ 738188 h 3000375"/>
              <a:gd name="connsiteX117" fmla="*/ 4738688 w 5348300"/>
              <a:gd name="connsiteY117" fmla="*/ 700088 h 3000375"/>
              <a:gd name="connsiteX118" fmla="*/ 4748213 w 5348300"/>
              <a:gd name="connsiteY118" fmla="*/ 685800 h 3000375"/>
              <a:gd name="connsiteX119" fmla="*/ 4776788 w 5348300"/>
              <a:gd name="connsiteY119" fmla="*/ 676275 h 3000375"/>
              <a:gd name="connsiteX120" fmla="*/ 4791075 w 5348300"/>
              <a:gd name="connsiteY120" fmla="*/ 671513 h 3000375"/>
              <a:gd name="connsiteX121" fmla="*/ 4814888 w 5348300"/>
              <a:gd name="connsiteY121" fmla="*/ 657225 h 3000375"/>
              <a:gd name="connsiteX122" fmla="*/ 4833938 w 5348300"/>
              <a:gd name="connsiteY122" fmla="*/ 647700 h 3000375"/>
              <a:gd name="connsiteX123" fmla="*/ 4848225 w 5348300"/>
              <a:gd name="connsiteY123" fmla="*/ 638175 h 3000375"/>
              <a:gd name="connsiteX124" fmla="*/ 4862513 w 5348300"/>
              <a:gd name="connsiteY124" fmla="*/ 633413 h 3000375"/>
              <a:gd name="connsiteX125" fmla="*/ 4881563 w 5348300"/>
              <a:gd name="connsiteY125" fmla="*/ 623888 h 3000375"/>
              <a:gd name="connsiteX126" fmla="*/ 4872038 w 5348300"/>
              <a:gd name="connsiteY126" fmla="*/ 609600 h 3000375"/>
              <a:gd name="connsiteX127" fmla="*/ 4857750 w 5348300"/>
              <a:gd name="connsiteY127" fmla="*/ 600075 h 3000375"/>
              <a:gd name="connsiteX128" fmla="*/ 4862513 w 5348300"/>
              <a:gd name="connsiteY128" fmla="*/ 585788 h 3000375"/>
              <a:gd name="connsiteX129" fmla="*/ 4886325 w 5348300"/>
              <a:gd name="connsiteY129" fmla="*/ 581025 h 3000375"/>
              <a:gd name="connsiteX130" fmla="*/ 4900613 w 5348300"/>
              <a:gd name="connsiteY130" fmla="*/ 576263 h 3000375"/>
              <a:gd name="connsiteX131" fmla="*/ 4919663 w 5348300"/>
              <a:gd name="connsiteY131" fmla="*/ 533400 h 3000375"/>
              <a:gd name="connsiteX132" fmla="*/ 4943475 w 5348300"/>
              <a:gd name="connsiteY132" fmla="*/ 519113 h 3000375"/>
              <a:gd name="connsiteX133" fmla="*/ 4962525 w 5348300"/>
              <a:gd name="connsiteY133" fmla="*/ 500063 h 3000375"/>
              <a:gd name="connsiteX134" fmla="*/ 4995863 w 5348300"/>
              <a:gd name="connsiteY134" fmla="*/ 476250 h 3000375"/>
              <a:gd name="connsiteX135" fmla="*/ 5024438 w 5348300"/>
              <a:gd name="connsiteY135" fmla="*/ 447675 h 3000375"/>
              <a:gd name="connsiteX136" fmla="*/ 5038725 w 5348300"/>
              <a:gd name="connsiteY136" fmla="*/ 433388 h 3000375"/>
              <a:gd name="connsiteX137" fmla="*/ 5048250 w 5348300"/>
              <a:gd name="connsiteY137" fmla="*/ 414338 h 3000375"/>
              <a:gd name="connsiteX138" fmla="*/ 5057775 w 5348300"/>
              <a:gd name="connsiteY138" fmla="*/ 390525 h 3000375"/>
              <a:gd name="connsiteX139" fmla="*/ 5067300 w 5348300"/>
              <a:gd name="connsiteY139" fmla="*/ 376238 h 3000375"/>
              <a:gd name="connsiteX140" fmla="*/ 5072063 w 5348300"/>
              <a:gd name="connsiteY140" fmla="*/ 361950 h 3000375"/>
              <a:gd name="connsiteX141" fmla="*/ 5086350 w 5348300"/>
              <a:gd name="connsiteY141" fmla="*/ 347663 h 3000375"/>
              <a:gd name="connsiteX142" fmla="*/ 5095875 w 5348300"/>
              <a:gd name="connsiteY142" fmla="*/ 333375 h 3000375"/>
              <a:gd name="connsiteX143" fmla="*/ 5129213 w 5348300"/>
              <a:gd name="connsiteY143" fmla="*/ 314325 h 3000375"/>
              <a:gd name="connsiteX144" fmla="*/ 5157788 w 5348300"/>
              <a:gd name="connsiteY144" fmla="*/ 300038 h 3000375"/>
              <a:gd name="connsiteX145" fmla="*/ 5172075 w 5348300"/>
              <a:gd name="connsiteY145" fmla="*/ 285750 h 3000375"/>
              <a:gd name="connsiteX146" fmla="*/ 5191125 w 5348300"/>
              <a:gd name="connsiteY146" fmla="*/ 271463 h 3000375"/>
              <a:gd name="connsiteX147" fmla="*/ 5219700 w 5348300"/>
              <a:gd name="connsiteY147" fmla="*/ 242888 h 3000375"/>
              <a:gd name="connsiteX148" fmla="*/ 5229225 w 5348300"/>
              <a:gd name="connsiteY148" fmla="*/ 228600 h 3000375"/>
              <a:gd name="connsiteX149" fmla="*/ 5238750 w 5348300"/>
              <a:gd name="connsiteY149" fmla="*/ 185738 h 3000375"/>
              <a:gd name="connsiteX150" fmla="*/ 5253038 w 5348300"/>
              <a:gd name="connsiteY150" fmla="*/ 142875 h 3000375"/>
              <a:gd name="connsiteX151" fmla="*/ 5257800 w 5348300"/>
              <a:gd name="connsiteY151" fmla="*/ 128588 h 3000375"/>
              <a:gd name="connsiteX152" fmla="*/ 5267325 w 5348300"/>
              <a:gd name="connsiteY152" fmla="*/ 85725 h 3000375"/>
              <a:gd name="connsiteX153" fmla="*/ 5324475 w 5348300"/>
              <a:gd name="connsiteY153" fmla="*/ 19050 h 3000375"/>
              <a:gd name="connsiteX154" fmla="*/ 5343525 w 5348300"/>
              <a:gd name="connsiteY154" fmla="*/ 0 h 3000375"/>
              <a:gd name="connsiteX155" fmla="*/ 5348288 w 5348300"/>
              <a:gd name="connsiteY155"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81138 w 5348300"/>
              <a:gd name="connsiteY33" fmla="*/ 2662238 h 3000375"/>
              <a:gd name="connsiteX34" fmla="*/ 1495425 w 5348300"/>
              <a:gd name="connsiteY34" fmla="*/ 2657475 h 3000375"/>
              <a:gd name="connsiteX35" fmla="*/ 1509713 w 5348300"/>
              <a:gd name="connsiteY35" fmla="*/ 2647950 h 3000375"/>
              <a:gd name="connsiteX36" fmla="*/ 1552575 w 5348300"/>
              <a:gd name="connsiteY36" fmla="*/ 2638425 h 3000375"/>
              <a:gd name="connsiteX37" fmla="*/ 1585913 w 5348300"/>
              <a:gd name="connsiteY37" fmla="*/ 2624138 h 3000375"/>
              <a:gd name="connsiteX38" fmla="*/ 1619250 w 5348300"/>
              <a:gd name="connsiteY38" fmla="*/ 2614613 h 3000375"/>
              <a:gd name="connsiteX39" fmla="*/ 1685925 w 5348300"/>
              <a:gd name="connsiteY39" fmla="*/ 2605088 h 3000375"/>
              <a:gd name="connsiteX40" fmla="*/ 1719263 w 5348300"/>
              <a:gd name="connsiteY40" fmla="*/ 2600325 h 3000375"/>
              <a:gd name="connsiteX41" fmla="*/ 1762125 w 5348300"/>
              <a:gd name="connsiteY41" fmla="*/ 2590800 h 3000375"/>
              <a:gd name="connsiteX42" fmla="*/ 1781175 w 5348300"/>
              <a:gd name="connsiteY42" fmla="*/ 2586038 h 3000375"/>
              <a:gd name="connsiteX43" fmla="*/ 1814513 w 5348300"/>
              <a:gd name="connsiteY43" fmla="*/ 2581275 h 3000375"/>
              <a:gd name="connsiteX44" fmla="*/ 1862138 w 5348300"/>
              <a:gd name="connsiteY44" fmla="*/ 2566988 h 3000375"/>
              <a:gd name="connsiteX45" fmla="*/ 1876425 w 5348300"/>
              <a:gd name="connsiteY45" fmla="*/ 2562225 h 3000375"/>
              <a:gd name="connsiteX46" fmla="*/ 1900238 w 5348300"/>
              <a:gd name="connsiteY46" fmla="*/ 2557463 h 3000375"/>
              <a:gd name="connsiteX47" fmla="*/ 1919288 w 5348300"/>
              <a:gd name="connsiteY47" fmla="*/ 2547938 h 3000375"/>
              <a:gd name="connsiteX48" fmla="*/ 1962150 w 5348300"/>
              <a:gd name="connsiteY48" fmla="*/ 2533650 h 3000375"/>
              <a:gd name="connsiteX49" fmla="*/ 1976438 w 5348300"/>
              <a:gd name="connsiteY49" fmla="*/ 2528888 h 3000375"/>
              <a:gd name="connsiteX50" fmla="*/ 2009775 w 5348300"/>
              <a:gd name="connsiteY50" fmla="*/ 2514600 h 3000375"/>
              <a:gd name="connsiteX51" fmla="*/ 2043113 w 5348300"/>
              <a:gd name="connsiteY51" fmla="*/ 2500313 h 3000375"/>
              <a:gd name="connsiteX52" fmla="*/ 2071688 w 5348300"/>
              <a:gd name="connsiteY52" fmla="*/ 2481263 h 3000375"/>
              <a:gd name="connsiteX53" fmla="*/ 2100263 w 5348300"/>
              <a:gd name="connsiteY53" fmla="*/ 2462213 h 3000375"/>
              <a:gd name="connsiteX54" fmla="*/ 2114550 w 5348300"/>
              <a:gd name="connsiteY54" fmla="*/ 2447925 h 3000375"/>
              <a:gd name="connsiteX55" fmla="*/ 2128838 w 5348300"/>
              <a:gd name="connsiteY55" fmla="*/ 2438400 h 3000375"/>
              <a:gd name="connsiteX56" fmla="*/ 2147888 w 5348300"/>
              <a:gd name="connsiteY56" fmla="*/ 2424113 h 3000375"/>
              <a:gd name="connsiteX57" fmla="*/ 2176463 w 5348300"/>
              <a:gd name="connsiteY57" fmla="*/ 2405063 h 3000375"/>
              <a:gd name="connsiteX58" fmla="*/ 2209800 w 5348300"/>
              <a:gd name="connsiteY58" fmla="*/ 2376488 h 3000375"/>
              <a:gd name="connsiteX59" fmla="*/ 2243138 w 5348300"/>
              <a:gd name="connsiteY59" fmla="*/ 2347913 h 3000375"/>
              <a:gd name="connsiteX60" fmla="*/ 2257425 w 5348300"/>
              <a:gd name="connsiteY60" fmla="*/ 2343150 h 3000375"/>
              <a:gd name="connsiteX61" fmla="*/ 2286000 w 5348300"/>
              <a:gd name="connsiteY61" fmla="*/ 2314575 h 3000375"/>
              <a:gd name="connsiteX62" fmla="*/ 2319338 w 5348300"/>
              <a:gd name="connsiteY62" fmla="*/ 2290763 h 3000375"/>
              <a:gd name="connsiteX63" fmla="*/ 2357438 w 5348300"/>
              <a:gd name="connsiteY63" fmla="*/ 2266950 h 3000375"/>
              <a:gd name="connsiteX64" fmla="*/ 2371725 w 5348300"/>
              <a:gd name="connsiteY64" fmla="*/ 2252663 h 3000375"/>
              <a:gd name="connsiteX65" fmla="*/ 2414588 w 5348300"/>
              <a:gd name="connsiteY65" fmla="*/ 2224088 h 3000375"/>
              <a:gd name="connsiteX66" fmla="*/ 2428875 w 5348300"/>
              <a:gd name="connsiteY66" fmla="*/ 2214563 h 3000375"/>
              <a:gd name="connsiteX67" fmla="*/ 2476500 w 5348300"/>
              <a:gd name="connsiteY67" fmla="*/ 2176463 h 3000375"/>
              <a:gd name="connsiteX68" fmla="*/ 2486025 w 5348300"/>
              <a:gd name="connsiteY68" fmla="*/ 2162175 h 3000375"/>
              <a:gd name="connsiteX69" fmla="*/ 2514600 w 5348300"/>
              <a:gd name="connsiteY69" fmla="*/ 2133600 h 3000375"/>
              <a:gd name="connsiteX70" fmla="*/ 2524125 w 5348300"/>
              <a:gd name="connsiteY70" fmla="*/ 2119313 h 3000375"/>
              <a:gd name="connsiteX71" fmla="*/ 2543175 w 5348300"/>
              <a:gd name="connsiteY71" fmla="*/ 2105025 h 3000375"/>
              <a:gd name="connsiteX72" fmla="*/ 2571750 w 5348300"/>
              <a:gd name="connsiteY72" fmla="*/ 2076450 h 3000375"/>
              <a:gd name="connsiteX73" fmla="*/ 2581275 w 5348300"/>
              <a:gd name="connsiteY73" fmla="*/ 2062163 h 3000375"/>
              <a:gd name="connsiteX74" fmla="*/ 2595563 w 5348300"/>
              <a:gd name="connsiteY74" fmla="*/ 2057400 h 3000375"/>
              <a:gd name="connsiteX75" fmla="*/ 2628900 w 5348300"/>
              <a:gd name="connsiteY75" fmla="*/ 2028825 h 3000375"/>
              <a:gd name="connsiteX76" fmla="*/ 2667000 w 5348300"/>
              <a:gd name="connsiteY76" fmla="*/ 1985963 h 3000375"/>
              <a:gd name="connsiteX77" fmla="*/ 2690813 w 5348300"/>
              <a:gd name="connsiteY77" fmla="*/ 1971675 h 3000375"/>
              <a:gd name="connsiteX78" fmla="*/ 2714625 w 5348300"/>
              <a:gd name="connsiteY78" fmla="*/ 1947863 h 3000375"/>
              <a:gd name="connsiteX79" fmla="*/ 2738438 w 5348300"/>
              <a:gd name="connsiteY79" fmla="*/ 1924050 h 3000375"/>
              <a:gd name="connsiteX80" fmla="*/ 2752725 w 5348300"/>
              <a:gd name="connsiteY80" fmla="*/ 1905000 h 3000375"/>
              <a:gd name="connsiteX81" fmla="*/ 2771775 w 5348300"/>
              <a:gd name="connsiteY81" fmla="*/ 1876425 h 3000375"/>
              <a:gd name="connsiteX82" fmla="*/ 2786063 w 5348300"/>
              <a:gd name="connsiteY82" fmla="*/ 1862138 h 3000375"/>
              <a:gd name="connsiteX83" fmla="*/ 2805113 w 5348300"/>
              <a:gd name="connsiteY83" fmla="*/ 1847850 h 3000375"/>
              <a:gd name="connsiteX84" fmla="*/ 2828925 w 5348300"/>
              <a:gd name="connsiteY84" fmla="*/ 1819275 h 3000375"/>
              <a:gd name="connsiteX85" fmla="*/ 2847975 w 5348300"/>
              <a:gd name="connsiteY85" fmla="*/ 1809750 h 3000375"/>
              <a:gd name="connsiteX86" fmla="*/ 2876550 w 5348300"/>
              <a:gd name="connsiteY86" fmla="*/ 1795463 h 3000375"/>
              <a:gd name="connsiteX87" fmla="*/ 2890838 w 5348300"/>
              <a:gd name="connsiteY87" fmla="*/ 1781175 h 3000375"/>
              <a:gd name="connsiteX88" fmla="*/ 2905125 w 5348300"/>
              <a:gd name="connsiteY88" fmla="*/ 1771650 h 3000375"/>
              <a:gd name="connsiteX89" fmla="*/ 2938463 w 5348300"/>
              <a:gd name="connsiteY89" fmla="*/ 1738313 h 3000375"/>
              <a:gd name="connsiteX90" fmla="*/ 2952750 w 5348300"/>
              <a:gd name="connsiteY90" fmla="*/ 1728788 h 3000375"/>
              <a:gd name="connsiteX91" fmla="*/ 2967038 w 5348300"/>
              <a:gd name="connsiteY91" fmla="*/ 1709738 h 3000375"/>
              <a:gd name="connsiteX92" fmla="*/ 2995613 w 5348300"/>
              <a:gd name="connsiteY92" fmla="*/ 1695450 h 3000375"/>
              <a:gd name="connsiteX93" fmla="*/ 3009900 w 5348300"/>
              <a:gd name="connsiteY93" fmla="*/ 1681163 h 3000375"/>
              <a:gd name="connsiteX94" fmla="*/ 3038475 w 5348300"/>
              <a:gd name="connsiteY94" fmla="*/ 1662113 h 3000375"/>
              <a:gd name="connsiteX95" fmla="*/ 3262313 w 5348300"/>
              <a:gd name="connsiteY95" fmla="*/ 1552576 h 3000375"/>
              <a:gd name="connsiteX96" fmla="*/ 3619501 w 5348300"/>
              <a:gd name="connsiteY96" fmla="*/ 1412081 h 3000375"/>
              <a:gd name="connsiteX97" fmla="*/ 3879056 w 5348300"/>
              <a:gd name="connsiteY97" fmla="*/ 1309688 h 3000375"/>
              <a:gd name="connsiteX98" fmla="*/ 4086225 w 5348300"/>
              <a:gd name="connsiteY98" fmla="*/ 1228725 h 3000375"/>
              <a:gd name="connsiteX99" fmla="*/ 4252913 w 5348300"/>
              <a:gd name="connsiteY99" fmla="*/ 1162050 h 3000375"/>
              <a:gd name="connsiteX100" fmla="*/ 4305300 w 5348300"/>
              <a:gd name="connsiteY100" fmla="*/ 1123950 h 3000375"/>
              <a:gd name="connsiteX101" fmla="*/ 4333875 w 5348300"/>
              <a:gd name="connsiteY101" fmla="*/ 1095375 h 3000375"/>
              <a:gd name="connsiteX102" fmla="*/ 4338638 w 5348300"/>
              <a:gd name="connsiteY102" fmla="*/ 1081088 h 3000375"/>
              <a:gd name="connsiteX103" fmla="*/ 4367213 w 5348300"/>
              <a:gd name="connsiteY103" fmla="*/ 1042988 h 3000375"/>
              <a:gd name="connsiteX104" fmla="*/ 4381500 w 5348300"/>
              <a:gd name="connsiteY104" fmla="*/ 1028700 h 3000375"/>
              <a:gd name="connsiteX105" fmla="*/ 4410075 w 5348300"/>
              <a:gd name="connsiteY105" fmla="*/ 1009650 h 3000375"/>
              <a:gd name="connsiteX106" fmla="*/ 4433888 w 5348300"/>
              <a:gd name="connsiteY106" fmla="*/ 990600 h 3000375"/>
              <a:gd name="connsiteX107" fmla="*/ 4462463 w 5348300"/>
              <a:gd name="connsiteY107" fmla="*/ 971550 h 3000375"/>
              <a:gd name="connsiteX108" fmla="*/ 4519613 w 5348300"/>
              <a:gd name="connsiteY108" fmla="*/ 919163 h 3000375"/>
              <a:gd name="connsiteX109" fmla="*/ 4538663 w 5348300"/>
              <a:gd name="connsiteY109" fmla="*/ 900113 h 3000375"/>
              <a:gd name="connsiteX110" fmla="*/ 4576763 w 5348300"/>
              <a:gd name="connsiteY110" fmla="*/ 871538 h 3000375"/>
              <a:gd name="connsiteX111" fmla="*/ 4605338 w 5348300"/>
              <a:gd name="connsiteY111" fmla="*/ 847725 h 3000375"/>
              <a:gd name="connsiteX112" fmla="*/ 4643438 w 5348300"/>
              <a:gd name="connsiteY112" fmla="*/ 804863 h 3000375"/>
              <a:gd name="connsiteX113" fmla="*/ 4643438 w 5348300"/>
              <a:gd name="connsiteY113" fmla="*/ 804863 h 3000375"/>
              <a:gd name="connsiteX114" fmla="*/ 4657725 w 5348300"/>
              <a:gd name="connsiteY114" fmla="*/ 785813 h 3000375"/>
              <a:gd name="connsiteX115" fmla="*/ 4710113 w 5348300"/>
              <a:gd name="connsiteY115" fmla="*/ 738188 h 3000375"/>
              <a:gd name="connsiteX116" fmla="*/ 4738688 w 5348300"/>
              <a:gd name="connsiteY116" fmla="*/ 700088 h 3000375"/>
              <a:gd name="connsiteX117" fmla="*/ 4748213 w 5348300"/>
              <a:gd name="connsiteY117" fmla="*/ 685800 h 3000375"/>
              <a:gd name="connsiteX118" fmla="*/ 4776788 w 5348300"/>
              <a:gd name="connsiteY118" fmla="*/ 676275 h 3000375"/>
              <a:gd name="connsiteX119" fmla="*/ 4791075 w 5348300"/>
              <a:gd name="connsiteY119" fmla="*/ 671513 h 3000375"/>
              <a:gd name="connsiteX120" fmla="*/ 4814888 w 5348300"/>
              <a:gd name="connsiteY120" fmla="*/ 657225 h 3000375"/>
              <a:gd name="connsiteX121" fmla="*/ 4833938 w 5348300"/>
              <a:gd name="connsiteY121" fmla="*/ 647700 h 3000375"/>
              <a:gd name="connsiteX122" fmla="*/ 4848225 w 5348300"/>
              <a:gd name="connsiteY122" fmla="*/ 638175 h 3000375"/>
              <a:gd name="connsiteX123" fmla="*/ 4862513 w 5348300"/>
              <a:gd name="connsiteY123" fmla="*/ 633413 h 3000375"/>
              <a:gd name="connsiteX124" fmla="*/ 4881563 w 5348300"/>
              <a:gd name="connsiteY124" fmla="*/ 623888 h 3000375"/>
              <a:gd name="connsiteX125" fmla="*/ 4872038 w 5348300"/>
              <a:gd name="connsiteY125" fmla="*/ 609600 h 3000375"/>
              <a:gd name="connsiteX126" fmla="*/ 4857750 w 5348300"/>
              <a:gd name="connsiteY126" fmla="*/ 600075 h 3000375"/>
              <a:gd name="connsiteX127" fmla="*/ 4862513 w 5348300"/>
              <a:gd name="connsiteY127" fmla="*/ 585788 h 3000375"/>
              <a:gd name="connsiteX128" fmla="*/ 4886325 w 5348300"/>
              <a:gd name="connsiteY128" fmla="*/ 581025 h 3000375"/>
              <a:gd name="connsiteX129" fmla="*/ 4900613 w 5348300"/>
              <a:gd name="connsiteY129" fmla="*/ 576263 h 3000375"/>
              <a:gd name="connsiteX130" fmla="*/ 4919663 w 5348300"/>
              <a:gd name="connsiteY130" fmla="*/ 533400 h 3000375"/>
              <a:gd name="connsiteX131" fmla="*/ 4943475 w 5348300"/>
              <a:gd name="connsiteY131" fmla="*/ 519113 h 3000375"/>
              <a:gd name="connsiteX132" fmla="*/ 4962525 w 5348300"/>
              <a:gd name="connsiteY132" fmla="*/ 500063 h 3000375"/>
              <a:gd name="connsiteX133" fmla="*/ 4995863 w 5348300"/>
              <a:gd name="connsiteY133" fmla="*/ 476250 h 3000375"/>
              <a:gd name="connsiteX134" fmla="*/ 5024438 w 5348300"/>
              <a:gd name="connsiteY134" fmla="*/ 447675 h 3000375"/>
              <a:gd name="connsiteX135" fmla="*/ 5038725 w 5348300"/>
              <a:gd name="connsiteY135" fmla="*/ 433388 h 3000375"/>
              <a:gd name="connsiteX136" fmla="*/ 5048250 w 5348300"/>
              <a:gd name="connsiteY136" fmla="*/ 414338 h 3000375"/>
              <a:gd name="connsiteX137" fmla="*/ 5057775 w 5348300"/>
              <a:gd name="connsiteY137" fmla="*/ 390525 h 3000375"/>
              <a:gd name="connsiteX138" fmla="*/ 5067300 w 5348300"/>
              <a:gd name="connsiteY138" fmla="*/ 376238 h 3000375"/>
              <a:gd name="connsiteX139" fmla="*/ 5072063 w 5348300"/>
              <a:gd name="connsiteY139" fmla="*/ 361950 h 3000375"/>
              <a:gd name="connsiteX140" fmla="*/ 5086350 w 5348300"/>
              <a:gd name="connsiteY140" fmla="*/ 347663 h 3000375"/>
              <a:gd name="connsiteX141" fmla="*/ 5095875 w 5348300"/>
              <a:gd name="connsiteY141" fmla="*/ 333375 h 3000375"/>
              <a:gd name="connsiteX142" fmla="*/ 5129213 w 5348300"/>
              <a:gd name="connsiteY142" fmla="*/ 314325 h 3000375"/>
              <a:gd name="connsiteX143" fmla="*/ 5157788 w 5348300"/>
              <a:gd name="connsiteY143" fmla="*/ 300038 h 3000375"/>
              <a:gd name="connsiteX144" fmla="*/ 5172075 w 5348300"/>
              <a:gd name="connsiteY144" fmla="*/ 285750 h 3000375"/>
              <a:gd name="connsiteX145" fmla="*/ 5191125 w 5348300"/>
              <a:gd name="connsiteY145" fmla="*/ 271463 h 3000375"/>
              <a:gd name="connsiteX146" fmla="*/ 5219700 w 5348300"/>
              <a:gd name="connsiteY146" fmla="*/ 242888 h 3000375"/>
              <a:gd name="connsiteX147" fmla="*/ 5229225 w 5348300"/>
              <a:gd name="connsiteY147" fmla="*/ 228600 h 3000375"/>
              <a:gd name="connsiteX148" fmla="*/ 5238750 w 5348300"/>
              <a:gd name="connsiteY148" fmla="*/ 185738 h 3000375"/>
              <a:gd name="connsiteX149" fmla="*/ 5253038 w 5348300"/>
              <a:gd name="connsiteY149" fmla="*/ 142875 h 3000375"/>
              <a:gd name="connsiteX150" fmla="*/ 5257800 w 5348300"/>
              <a:gd name="connsiteY150" fmla="*/ 128588 h 3000375"/>
              <a:gd name="connsiteX151" fmla="*/ 5267325 w 5348300"/>
              <a:gd name="connsiteY151" fmla="*/ 85725 h 3000375"/>
              <a:gd name="connsiteX152" fmla="*/ 5324475 w 5348300"/>
              <a:gd name="connsiteY152" fmla="*/ 19050 h 3000375"/>
              <a:gd name="connsiteX153" fmla="*/ 5343525 w 5348300"/>
              <a:gd name="connsiteY153" fmla="*/ 0 h 3000375"/>
              <a:gd name="connsiteX154" fmla="*/ 5348288 w 5348300"/>
              <a:gd name="connsiteY154"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95425 w 5348300"/>
              <a:gd name="connsiteY33" fmla="*/ 2657475 h 3000375"/>
              <a:gd name="connsiteX34" fmla="*/ 1509713 w 5348300"/>
              <a:gd name="connsiteY34" fmla="*/ 2647950 h 3000375"/>
              <a:gd name="connsiteX35" fmla="*/ 1552575 w 5348300"/>
              <a:gd name="connsiteY35" fmla="*/ 2638425 h 3000375"/>
              <a:gd name="connsiteX36" fmla="*/ 1585913 w 5348300"/>
              <a:gd name="connsiteY36" fmla="*/ 2624138 h 3000375"/>
              <a:gd name="connsiteX37" fmla="*/ 1619250 w 5348300"/>
              <a:gd name="connsiteY37" fmla="*/ 2614613 h 3000375"/>
              <a:gd name="connsiteX38" fmla="*/ 1685925 w 5348300"/>
              <a:gd name="connsiteY38" fmla="*/ 2605088 h 3000375"/>
              <a:gd name="connsiteX39" fmla="*/ 1719263 w 5348300"/>
              <a:gd name="connsiteY39" fmla="*/ 2600325 h 3000375"/>
              <a:gd name="connsiteX40" fmla="*/ 1762125 w 5348300"/>
              <a:gd name="connsiteY40" fmla="*/ 2590800 h 3000375"/>
              <a:gd name="connsiteX41" fmla="*/ 1781175 w 5348300"/>
              <a:gd name="connsiteY41" fmla="*/ 2586038 h 3000375"/>
              <a:gd name="connsiteX42" fmla="*/ 1814513 w 5348300"/>
              <a:gd name="connsiteY42" fmla="*/ 2581275 h 3000375"/>
              <a:gd name="connsiteX43" fmla="*/ 1862138 w 5348300"/>
              <a:gd name="connsiteY43" fmla="*/ 2566988 h 3000375"/>
              <a:gd name="connsiteX44" fmla="*/ 1876425 w 5348300"/>
              <a:gd name="connsiteY44" fmla="*/ 2562225 h 3000375"/>
              <a:gd name="connsiteX45" fmla="*/ 1900238 w 5348300"/>
              <a:gd name="connsiteY45" fmla="*/ 2557463 h 3000375"/>
              <a:gd name="connsiteX46" fmla="*/ 1919288 w 5348300"/>
              <a:gd name="connsiteY46" fmla="*/ 2547938 h 3000375"/>
              <a:gd name="connsiteX47" fmla="*/ 1962150 w 5348300"/>
              <a:gd name="connsiteY47" fmla="*/ 2533650 h 3000375"/>
              <a:gd name="connsiteX48" fmla="*/ 1976438 w 5348300"/>
              <a:gd name="connsiteY48" fmla="*/ 2528888 h 3000375"/>
              <a:gd name="connsiteX49" fmla="*/ 2009775 w 5348300"/>
              <a:gd name="connsiteY49" fmla="*/ 2514600 h 3000375"/>
              <a:gd name="connsiteX50" fmla="*/ 2043113 w 5348300"/>
              <a:gd name="connsiteY50" fmla="*/ 2500313 h 3000375"/>
              <a:gd name="connsiteX51" fmla="*/ 2071688 w 5348300"/>
              <a:gd name="connsiteY51" fmla="*/ 2481263 h 3000375"/>
              <a:gd name="connsiteX52" fmla="*/ 2100263 w 5348300"/>
              <a:gd name="connsiteY52" fmla="*/ 2462213 h 3000375"/>
              <a:gd name="connsiteX53" fmla="*/ 2114550 w 5348300"/>
              <a:gd name="connsiteY53" fmla="*/ 2447925 h 3000375"/>
              <a:gd name="connsiteX54" fmla="*/ 2128838 w 5348300"/>
              <a:gd name="connsiteY54" fmla="*/ 2438400 h 3000375"/>
              <a:gd name="connsiteX55" fmla="*/ 2147888 w 5348300"/>
              <a:gd name="connsiteY55" fmla="*/ 2424113 h 3000375"/>
              <a:gd name="connsiteX56" fmla="*/ 2176463 w 5348300"/>
              <a:gd name="connsiteY56" fmla="*/ 2405063 h 3000375"/>
              <a:gd name="connsiteX57" fmla="*/ 2209800 w 5348300"/>
              <a:gd name="connsiteY57" fmla="*/ 2376488 h 3000375"/>
              <a:gd name="connsiteX58" fmla="*/ 2243138 w 5348300"/>
              <a:gd name="connsiteY58" fmla="*/ 2347913 h 3000375"/>
              <a:gd name="connsiteX59" fmla="*/ 2257425 w 5348300"/>
              <a:gd name="connsiteY59" fmla="*/ 2343150 h 3000375"/>
              <a:gd name="connsiteX60" fmla="*/ 2286000 w 5348300"/>
              <a:gd name="connsiteY60" fmla="*/ 2314575 h 3000375"/>
              <a:gd name="connsiteX61" fmla="*/ 2319338 w 5348300"/>
              <a:gd name="connsiteY61" fmla="*/ 2290763 h 3000375"/>
              <a:gd name="connsiteX62" fmla="*/ 2357438 w 5348300"/>
              <a:gd name="connsiteY62" fmla="*/ 2266950 h 3000375"/>
              <a:gd name="connsiteX63" fmla="*/ 2371725 w 5348300"/>
              <a:gd name="connsiteY63" fmla="*/ 2252663 h 3000375"/>
              <a:gd name="connsiteX64" fmla="*/ 2414588 w 5348300"/>
              <a:gd name="connsiteY64" fmla="*/ 2224088 h 3000375"/>
              <a:gd name="connsiteX65" fmla="*/ 2428875 w 5348300"/>
              <a:gd name="connsiteY65" fmla="*/ 2214563 h 3000375"/>
              <a:gd name="connsiteX66" fmla="*/ 2476500 w 5348300"/>
              <a:gd name="connsiteY66" fmla="*/ 2176463 h 3000375"/>
              <a:gd name="connsiteX67" fmla="*/ 2486025 w 5348300"/>
              <a:gd name="connsiteY67" fmla="*/ 2162175 h 3000375"/>
              <a:gd name="connsiteX68" fmla="*/ 2514600 w 5348300"/>
              <a:gd name="connsiteY68" fmla="*/ 2133600 h 3000375"/>
              <a:gd name="connsiteX69" fmla="*/ 2524125 w 5348300"/>
              <a:gd name="connsiteY69" fmla="*/ 2119313 h 3000375"/>
              <a:gd name="connsiteX70" fmla="*/ 2543175 w 5348300"/>
              <a:gd name="connsiteY70" fmla="*/ 2105025 h 3000375"/>
              <a:gd name="connsiteX71" fmla="*/ 2571750 w 5348300"/>
              <a:gd name="connsiteY71" fmla="*/ 2076450 h 3000375"/>
              <a:gd name="connsiteX72" fmla="*/ 2581275 w 5348300"/>
              <a:gd name="connsiteY72" fmla="*/ 2062163 h 3000375"/>
              <a:gd name="connsiteX73" fmla="*/ 2595563 w 5348300"/>
              <a:gd name="connsiteY73" fmla="*/ 2057400 h 3000375"/>
              <a:gd name="connsiteX74" fmla="*/ 2628900 w 5348300"/>
              <a:gd name="connsiteY74" fmla="*/ 2028825 h 3000375"/>
              <a:gd name="connsiteX75" fmla="*/ 2667000 w 5348300"/>
              <a:gd name="connsiteY75" fmla="*/ 1985963 h 3000375"/>
              <a:gd name="connsiteX76" fmla="*/ 2690813 w 5348300"/>
              <a:gd name="connsiteY76" fmla="*/ 1971675 h 3000375"/>
              <a:gd name="connsiteX77" fmla="*/ 2714625 w 5348300"/>
              <a:gd name="connsiteY77" fmla="*/ 1947863 h 3000375"/>
              <a:gd name="connsiteX78" fmla="*/ 2738438 w 5348300"/>
              <a:gd name="connsiteY78" fmla="*/ 1924050 h 3000375"/>
              <a:gd name="connsiteX79" fmla="*/ 2752725 w 5348300"/>
              <a:gd name="connsiteY79" fmla="*/ 1905000 h 3000375"/>
              <a:gd name="connsiteX80" fmla="*/ 2771775 w 5348300"/>
              <a:gd name="connsiteY80" fmla="*/ 1876425 h 3000375"/>
              <a:gd name="connsiteX81" fmla="*/ 2786063 w 5348300"/>
              <a:gd name="connsiteY81" fmla="*/ 1862138 h 3000375"/>
              <a:gd name="connsiteX82" fmla="*/ 2805113 w 5348300"/>
              <a:gd name="connsiteY82" fmla="*/ 1847850 h 3000375"/>
              <a:gd name="connsiteX83" fmla="*/ 2828925 w 5348300"/>
              <a:gd name="connsiteY83" fmla="*/ 1819275 h 3000375"/>
              <a:gd name="connsiteX84" fmla="*/ 2847975 w 5348300"/>
              <a:gd name="connsiteY84" fmla="*/ 1809750 h 3000375"/>
              <a:gd name="connsiteX85" fmla="*/ 2876550 w 5348300"/>
              <a:gd name="connsiteY85" fmla="*/ 1795463 h 3000375"/>
              <a:gd name="connsiteX86" fmla="*/ 2890838 w 5348300"/>
              <a:gd name="connsiteY86" fmla="*/ 1781175 h 3000375"/>
              <a:gd name="connsiteX87" fmla="*/ 2905125 w 5348300"/>
              <a:gd name="connsiteY87" fmla="*/ 1771650 h 3000375"/>
              <a:gd name="connsiteX88" fmla="*/ 2938463 w 5348300"/>
              <a:gd name="connsiteY88" fmla="*/ 1738313 h 3000375"/>
              <a:gd name="connsiteX89" fmla="*/ 2952750 w 5348300"/>
              <a:gd name="connsiteY89" fmla="*/ 1728788 h 3000375"/>
              <a:gd name="connsiteX90" fmla="*/ 2967038 w 5348300"/>
              <a:gd name="connsiteY90" fmla="*/ 1709738 h 3000375"/>
              <a:gd name="connsiteX91" fmla="*/ 2995613 w 5348300"/>
              <a:gd name="connsiteY91" fmla="*/ 1695450 h 3000375"/>
              <a:gd name="connsiteX92" fmla="*/ 3009900 w 5348300"/>
              <a:gd name="connsiteY92" fmla="*/ 1681163 h 3000375"/>
              <a:gd name="connsiteX93" fmla="*/ 3038475 w 5348300"/>
              <a:gd name="connsiteY93" fmla="*/ 1662113 h 3000375"/>
              <a:gd name="connsiteX94" fmla="*/ 3262313 w 5348300"/>
              <a:gd name="connsiteY94" fmla="*/ 1552576 h 3000375"/>
              <a:gd name="connsiteX95" fmla="*/ 3619501 w 5348300"/>
              <a:gd name="connsiteY95" fmla="*/ 1412081 h 3000375"/>
              <a:gd name="connsiteX96" fmla="*/ 3879056 w 5348300"/>
              <a:gd name="connsiteY96" fmla="*/ 1309688 h 3000375"/>
              <a:gd name="connsiteX97" fmla="*/ 4086225 w 5348300"/>
              <a:gd name="connsiteY97" fmla="*/ 1228725 h 3000375"/>
              <a:gd name="connsiteX98" fmla="*/ 4252913 w 5348300"/>
              <a:gd name="connsiteY98" fmla="*/ 1162050 h 3000375"/>
              <a:gd name="connsiteX99" fmla="*/ 4305300 w 5348300"/>
              <a:gd name="connsiteY99" fmla="*/ 1123950 h 3000375"/>
              <a:gd name="connsiteX100" fmla="*/ 4333875 w 5348300"/>
              <a:gd name="connsiteY100" fmla="*/ 1095375 h 3000375"/>
              <a:gd name="connsiteX101" fmla="*/ 4338638 w 5348300"/>
              <a:gd name="connsiteY101" fmla="*/ 1081088 h 3000375"/>
              <a:gd name="connsiteX102" fmla="*/ 4367213 w 5348300"/>
              <a:gd name="connsiteY102" fmla="*/ 1042988 h 3000375"/>
              <a:gd name="connsiteX103" fmla="*/ 4381500 w 5348300"/>
              <a:gd name="connsiteY103" fmla="*/ 1028700 h 3000375"/>
              <a:gd name="connsiteX104" fmla="*/ 4410075 w 5348300"/>
              <a:gd name="connsiteY104" fmla="*/ 1009650 h 3000375"/>
              <a:gd name="connsiteX105" fmla="*/ 4433888 w 5348300"/>
              <a:gd name="connsiteY105" fmla="*/ 990600 h 3000375"/>
              <a:gd name="connsiteX106" fmla="*/ 4462463 w 5348300"/>
              <a:gd name="connsiteY106" fmla="*/ 971550 h 3000375"/>
              <a:gd name="connsiteX107" fmla="*/ 4519613 w 5348300"/>
              <a:gd name="connsiteY107" fmla="*/ 919163 h 3000375"/>
              <a:gd name="connsiteX108" fmla="*/ 4538663 w 5348300"/>
              <a:gd name="connsiteY108" fmla="*/ 900113 h 3000375"/>
              <a:gd name="connsiteX109" fmla="*/ 4576763 w 5348300"/>
              <a:gd name="connsiteY109" fmla="*/ 871538 h 3000375"/>
              <a:gd name="connsiteX110" fmla="*/ 4605338 w 5348300"/>
              <a:gd name="connsiteY110" fmla="*/ 847725 h 3000375"/>
              <a:gd name="connsiteX111" fmla="*/ 4643438 w 5348300"/>
              <a:gd name="connsiteY111" fmla="*/ 804863 h 3000375"/>
              <a:gd name="connsiteX112" fmla="*/ 4643438 w 5348300"/>
              <a:gd name="connsiteY112" fmla="*/ 804863 h 3000375"/>
              <a:gd name="connsiteX113" fmla="*/ 4657725 w 5348300"/>
              <a:gd name="connsiteY113" fmla="*/ 785813 h 3000375"/>
              <a:gd name="connsiteX114" fmla="*/ 4710113 w 5348300"/>
              <a:gd name="connsiteY114" fmla="*/ 738188 h 3000375"/>
              <a:gd name="connsiteX115" fmla="*/ 4738688 w 5348300"/>
              <a:gd name="connsiteY115" fmla="*/ 700088 h 3000375"/>
              <a:gd name="connsiteX116" fmla="*/ 4748213 w 5348300"/>
              <a:gd name="connsiteY116" fmla="*/ 685800 h 3000375"/>
              <a:gd name="connsiteX117" fmla="*/ 4776788 w 5348300"/>
              <a:gd name="connsiteY117" fmla="*/ 676275 h 3000375"/>
              <a:gd name="connsiteX118" fmla="*/ 4791075 w 5348300"/>
              <a:gd name="connsiteY118" fmla="*/ 671513 h 3000375"/>
              <a:gd name="connsiteX119" fmla="*/ 4814888 w 5348300"/>
              <a:gd name="connsiteY119" fmla="*/ 657225 h 3000375"/>
              <a:gd name="connsiteX120" fmla="*/ 4833938 w 5348300"/>
              <a:gd name="connsiteY120" fmla="*/ 647700 h 3000375"/>
              <a:gd name="connsiteX121" fmla="*/ 4848225 w 5348300"/>
              <a:gd name="connsiteY121" fmla="*/ 638175 h 3000375"/>
              <a:gd name="connsiteX122" fmla="*/ 4862513 w 5348300"/>
              <a:gd name="connsiteY122" fmla="*/ 633413 h 3000375"/>
              <a:gd name="connsiteX123" fmla="*/ 4881563 w 5348300"/>
              <a:gd name="connsiteY123" fmla="*/ 623888 h 3000375"/>
              <a:gd name="connsiteX124" fmla="*/ 4872038 w 5348300"/>
              <a:gd name="connsiteY124" fmla="*/ 609600 h 3000375"/>
              <a:gd name="connsiteX125" fmla="*/ 4857750 w 5348300"/>
              <a:gd name="connsiteY125" fmla="*/ 600075 h 3000375"/>
              <a:gd name="connsiteX126" fmla="*/ 4862513 w 5348300"/>
              <a:gd name="connsiteY126" fmla="*/ 585788 h 3000375"/>
              <a:gd name="connsiteX127" fmla="*/ 4886325 w 5348300"/>
              <a:gd name="connsiteY127" fmla="*/ 581025 h 3000375"/>
              <a:gd name="connsiteX128" fmla="*/ 4900613 w 5348300"/>
              <a:gd name="connsiteY128" fmla="*/ 576263 h 3000375"/>
              <a:gd name="connsiteX129" fmla="*/ 4919663 w 5348300"/>
              <a:gd name="connsiteY129" fmla="*/ 533400 h 3000375"/>
              <a:gd name="connsiteX130" fmla="*/ 4943475 w 5348300"/>
              <a:gd name="connsiteY130" fmla="*/ 519113 h 3000375"/>
              <a:gd name="connsiteX131" fmla="*/ 4962525 w 5348300"/>
              <a:gd name="connsiteY131" fmla="*/ 500063 h 3000375"/>
              <a:gd name="connsiteX132" fmla="*/ 4995863 w 5348300"/>
              <a:gd name="connsiteY132" fmla="*/ 476250 h 3000375"/>
              <a:gd name="connsiteX133" fmla="*/ 5024438 w 5348300"/>
              <a:gd name="connsiteY133" fmla="*/ 447675 h 3000375"/>
              <a:gd name="connsiteX134" fmla="*/ 5038725 w 5348300"/>
              <a:gd name="connsiteY134" fmla="*/ 433388 h 3000375"/>
              <a:gd name="connsiteX135" fmla="*/ 5048250 w 5348300"/>
              <a:gd name="connsiteY135" fmla="*/ 414338 h 3000375"/>
              <a:gd name="connsiteX136" fmla="*/ 5057775 w 5348300"/>
              <a:gd name="connsiteY136" fmla="*/ 390525 h 3000375"/>
              <a:gd name="connsiteX137" fmla="*/ 5067300 w 5348300"/>
              <a:gd name="connsiteY137" fmla="*/ 376238 h 3000375"/>
              <a:gd name="connsiteX138" fmla="*/ 5072063 w 5348300"/>
              <a:gd name="connsiteY138" fmla="*/ 361950 h 3000375"/>
              <a:gd name="connsiteX139" fmla="*/ 5086350 w 5348300"/>
              <a:gd name="connsiteY139" fmla="*/ 347663 h 3000375"/>
              <a:gd name="connsiteX140" fmla="*/ 5095875 w 5348300"/>
              <a:gd name="connsiteY140" fmla="*/ 333375 h 3000375"/>
              <a:gd name="connsiteX141" fmla="*/ 5129213 w 5348300"/>
              <a:gd name="connsiteY141" fmla="*/ 314325 h 3000375"/>
              <a:gd name="connsiteX142" fmla="*/ 5157788 w 5348300"/>
              <a:gd name="connsiteY142" fmla="*/ 300038 h 3000375"/>
              <a:gd name="connsiteX143" fmla="*/ 5172075 w 5348300"/>
              <a:gd name="connsiteY143" fmla="*/ 285750 h 3000375"/>
              <a:gd name="connsiteX144" fmla="*/ 5191125 w 5348300"/>
              <a:gd name="connsiteY144" fmla="*/ 271463 h 3000375"/>
              <a:gd name="connsiteX145" fmla="*/ 5219700 w 5348300"/>
              <a:gd name="connsiteY145" fmla="*/ 242888 h 3000375"/>
              <a:gd name="connsiteX146" fmla="*/ 5229225 w 5348300"/>
              <a:gd name="connsiteY146" fmla="*/ 228600 h 3000375"/>
              <a:gd name="connsiteX147" fmla="*/ 5238750 w 5348300"/>
              <a:gd name="connsiteY147" fmla="*/ 185738 h 3000375"/>
              <a:gd name="connsiteX148" fmla="*/ 5253038 w 5348300"/>
              <a:gd name="connsiteY148" fmla="*/ 142875 h 3000375"/>
              <a:gd name="connsiteX149" fmla="*/ 5257800 w 5348300"/>
              <a:gd name="connsiteY149" fmla="*/ 128588 h 3000375"/>
              <a:gd name="connsiteX150" fmla="*/ 5267325 w 5348300"/>
              <a:gd name="connsiteY150" fmla="*/ 85725 h 3000375"/>
              <a:gd name="connsiteX151" fmla="*/ 5324475 w 5348300"/>
              <a:gd name="connsiteY151" fmla="*/ 19050 h 3000375"/>
              <a:gd name="connsiteX152" fmla="*/ 5343525 w 5348300"/>
              <a:gd name="connsiteY152" fmla="*/ 0 h 3000375"/>
              <a:gd name="connsiteX153" fmla="*/ 5348288 w 5348300"/>
              <a:gd name="connsiteY153"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95425 w 5348300"/>
              <a:gd name="connsiteY33" fmla="*/ 2657475 h 3000375"/>
              <a:gd name="connsiteX34" fmla="*/ 1509713 w 5348300"/>
              <a:gd name="connsiteY34" fmla="*/ 2647950 h 3000375"/>
              <a:gd name="connsiteX35" fmla="*/ 1585913 w 5348300"/>
              <a:gd name="connsiteY35" fmla="*/ 2624138 h 3000375"/>
              <a:gd name="connsiteX36" fmla="*/ 1619250 w 5348300"/>
              <a:gd name="connsiteY36" fmla="*/ 2614613 h 3000375"/>
              <a:gd name="connsiteX37" fmla="*/ 1685925 w 5348300"/>
              <a:gd name="connsiteY37" fmla="*/ 2605088 h 3000375"/>
              <a:gd name="connsiteX38" fmla="*/ 1719263 w 5348300"/>
              <a:gd name="connsiteY38" fmla="*/ 2600325 h 3000375"/>
              <a:gd name="connsiteX39" fmla="*/ 1762125 w 5348300"/>
              <a:gd name="connsiteY39" fmla="*/ 2590800 h 3000375"/>
              <a:gd name="connsiteX40" fmla="*/ 1781175 w 5348300"/>
              <a:gd name="connsiteY40" fmla="*/ 2586038 h 3000375"/>
              <a:gd name="connsiteX41" fmla="*/ 1814513 w 5348300"/>
              <a:gd name="connsiteY41" fmla="*/ 2581275 h 3000375"/>
              <a:gd name="connsiteX42" fmla="*/ 1862138 w 5348300"/>
              <a:gd name="connsiteY42" fmla="*/ 2566988 h 3000375"/>
              <a:gd name="connsiteX43" fmla="*/ 1876425 w 5348300"/>
              <a:gd name="connsiteY43" fmla="*/ 2562225 h 3000375"/>
              <a:gd name="connsiteX44" fmla="*/ 1900238 w 5348300"/>
              <a:gd name="connsiteY44" fmla="*/ 2557463 h 3000375"/>
              <a:gd name="connsiteX45" fmla="*/ 1919288 w 5348300"/>
              <a:gd name="connsiteY45" fmla="*/ 2547938 h 3000375"/>
              <a:gd name="connsiteX46" fmla="*/ 1962150 w 5348300"/>
              <a:gd name="connsiteY46" fmla="*/ 2533650 h 3000375"/>
              <a:gd name="connsiteX47" fmla="*/ 1976438 w 5348300"/>
              <a:gd name="connsiteY47" fmla="*/ 2528888 h 3000375"/>
              <a:gd name="connsiteX48" fmla="*/ 2009775 w 5348300"/>
              <a:gd name="connsiteY48" fmla="*/ 2514600 h 3000375"/>
              <a:gd name="connsiteX49" fmla="*/ 2043113 w 5348300"/>
              <a:gd name="connsiteY49" fmla="*/ 2500313 h 3000375"/>
              <a:gd name="connsiteX50" fmla="*/ 2071688 w 5348300"/>
              <a:gd name="connsiteY50" fmla="*/ 2481263 h 3000375"/>
              <a:gd name="connsiteX51" fmla="*/ 2100263 w 5348300"/>
              <a:gd name="connsiteY51" fmla="*/ 2462213 h 3000375"/>
              <a:gd name="connsiteX52" fmla="*/ 2114550 w 5348300"/>
              <a:gd name="connsiteY52" fmla="*/ 2447925 h 3000375"/>
              <a:gd name="connsiteX53" fmla="*/ 2128838 w 5348300"/>
              <a:gd name="connsiteY53" fmla="*/ 2438400 h 3000375"/>
              <a:gd name="connsiteX54" fmla="*/ 2147888 w 5348300"/>
              <a:gd name="connsiteY54" fmla="*/ 2424113 h 3000375"/>
              <a:gd name="connsiteX55" fmla="*/ 2176463 w 5348300"/>
              <a:gd name="connsiteY55" fmla="*/ 2405063 h 3000375"/>
              <a:gd name="connsiteX56" fmla="*/ 2209800 w 5348300"/>
              <a:gd name="connsiteY56" fmla="*/ 2376488 h 3000375"/>
              <a:gd name="connsiteX57" fmla="*/ 2243138 w 5348300"/>
              <a:gd name="connsiteY57" fmla="*/ 2347913 h 3000375"/>
              <a:gd name="connsiteX58" fmla="*/ 2257425 w 5348300"/>
              <a:gd name="connsiteY58" fmla="*/ 2343150 h 3000375"/>
              <a:gd name="connsiteX59" fmla="*/ 2286000 w 5348300"/>
              <a:gd name="connsiteY59" fmla="*/ 2314575 h 3000375"/>
              <a:gd name="connsiteX60" fmla="*/ 2319338 w 5348300"/>
              <a:gd name="connsiteY60" fmla="*/ 2290763 h 3000375"/>
              <a:gd name="connsiteX61" fmla="*/ 2357438 w 5348300"/>
              <a:gd name="connsiteY61" fmla="*/ 2266950 h 3000375"/>
              <a:gd name="connsiteX62" fmla="*/ 2371725 w 5348300"/>
              <a:gd name="connsiteY62" fmla="*/ 2252663 h 3000375"/>
              <a:gd name="connsiteX63" fmla="*/ 2414588 w 5348300"/>
              <a:gd name="connsiteY63" fmla="*/ 2224088 h 3000375"/>
              <a:gd name="connsiteX64" fmla="*/ 2428875 w 5348300"/>
              <a:gd name="connsiteY64" fmla="*/ 2214563 h 3000375"/>
              <a:gd name="connsiteX65" fmla="*/ 2476500 w 5348300"/>
              <a:gd name="connsiteY65" fmla="*/ 2176463 h 3000375"/>
              <a:gd name="connsiteX66" fmla="*/ 2486025 w 5348300"/>
              <a:gd name="connsiteY66" fmla="*/ 2162175 h 3000375"/>
              <a:gd name="connsiteX67" fmla="*/ 2514600 w 5348300"/>
              <a:gd name="connsiteY67" fmla="*/ 2133600 h 3000375"/>
              <a:gd name="connsiteX68" fmla="*/ 2524125 w 5348300"/>
              <a:gd name="connsiteY68" fmla="*/ 2119313 h 3000375"/>
              <a:gd name="connsiteX69" fmla="*/ 2543175 w 5348300"/>
              <a:gd name="connsiteY69" fmla="*/ 2105025 h 3000375"/>
              <a:gd name="connsiteX70" fmla="*/ 2571750 w 5348300"/>
              <a:gd name="connsiteY70" fmla="*/ 2076450 h 3000375"/>
              <a:gd name="connsiteX71" fmla="*/ 2581275 w 5348300"/>
              <a:gd name="connsiteY71" fmla="*/ 2062163 h 3000375"/>
              <a:gd name="connsiteX72" fmla="*/ 2595563 w 5348300"/>
              <a:gd name="connsiteY72" fmla="*/ 2057400 h 3000375"/>
              <a:gd name="connsiteX73" fmla="*/ 2628900 w 5348300"/>
              <a:gd name="connsiteY73" fmla="*/ 2028825 h 3000375"/>
              <a:gd name="connsiteX74" fmla="*/ 2667000 w 5348300"/>
              <a:gd name="connsiteY74" fmla="*/ 1985963 h 3000375"/>
              <a:gd name="connsiteX75" fmla="*/ 2690813 w 5348300"/>
              <a:gd name="connsiteY75" fmla="*/ 1971675 h 3000375"/>
              <a:gd name="connsiteX76" fmla="*/ 2714625 w 5348300"/>
              <a:gd name="connsiteY76" fmla="*/ 1947863 h 3000375"/>
              <a:gd name="connsiteX77" fmla="*/ 2738438 w 5348300"/>
              <a:gd name="connsiteY77" fmla="*/ 1924050 h 3000375"/>
              <a:gd name="connsiteX78" fmla="*/ 2752725 w 5348300"/>
              <a:gd name="connsiteY78" fmla="*/ 1905000 h 3000375"/>
              <a:gd name="connsiteX79" fmla="*/ 2771775 w 5348300"/>
              <a:gd name="connsiteY79" fmla="*/ 1876425 h 3000375"/>
              <a:gd name="connsiteX80" fmla="*/ 2786063 w 5348300"/>
              <a:gd name="connsiteY80" fmla="*/ 1862138 h 3000375"/>
              <a:gd name="connsiteX81" fmla="*/ 2805113 w 5348300"/>
              <a:gd name="connsiteY81" fmla="*/ 1847850 h 3000375"/>
              <a:gd name="connsiteX82" fmla="*/ 2828925 w 5348300"/>
              <a:gd name="connsiteY82" fmla="*/ 1819275 h 3000375"/>
              <a:gd name="connsiteX83" fmla="*/ 2847975 w 5348300"/>
              <a:gd name="connsiteY83" fmla="*/ 1809750 h 3000375"/>
              <a:gd name="connsiteX84" fmla="*/ 2876550 w 5348300"/>
              <a:gd name="connsiteY84" fmla="*/ 1795463 h 3000375"/>
              <a:gd name="connsiteX85" fmla="*/ 2890838 w 5348300"/>
              <a:gd name="connsiteY85" fmla="*/ 1781175 h 3000375"/>
              <a:gd name="connsiteX86" fmla="*/ 2905125 w 5348300"/>
              <a:gd name="connsiteY86" fmla="*/ 1771650 h 3000375"/>
              <a:gd name="connsiteX87" fmla="*/ 2938463 w 5348300"/>
              <a:gd name="connsiteY87" fmla="*/ 1738313 h 3000375"/>
              <a:gd name="connsiteX88" fmla="*/ 2952750 w 5348300"/>
              <a:gd name="connsiteY88" fmla="*/ 1728788 h 3000375"/>
              <a:gd name="connsiteX89" fmla="*/ 2967038 w 5348300"/>
              <a:gd name="connsiteY89" fmla="*/ 1709738 h 3000375"/>
              <a:gd name="connsiteX90" fmla="*/ 2995613 w 5348300"/>
              <a:gd name="connsiteY90" fmla="*/ 1695450 h 3000375"/>
              <a:gd name="connsiteX91" fmla="*/ 3009900 w 5348300"/>
              <a:gd name="connsiteY91" fmla="*/ 1681163 h 3000375"/>
              <a:gd name="connsiteX92" fmla="*/ 3038475 w 5348300"/>
              <a:gd name="connsiteY92" fmla="*/ 1662113 h 3000375"/>
              <a:gd name="connsiteX93" fmla="*/ 3262313 w 5348300"/>
              <a:gd name="connsiteY93" fmla="*/ 1552576 h 3000375"/>
              <a:gd name="connsiteX94" fmla="*/ 3619501 w 5348300"/>
              <a:gd name="connsiteY94" fmla="*/ 1412081 h 3000375"/>
              <a:gd name="connsiteX95" fmla="*/ 3879056 w 5348300"/>
              <a:gd name="connsiteY95" fmla="*/ 1309688 h 3000375"/>
              <a:gd name="connsiteX96" fmla="*/ 4086225 w 5348300"/>
              <a:gd name="connsiteY96" fmla="*/ 1228725 h 3000375"/>
              <a:gd name="connsiteX97" fmla="*/ 4252913 w 5348300"/>
              <a:gd name="connsiteY97" fmla="*/ 1162050 h 3000375"/>
              <a:gd name="connsiteX98" fmla="*/ 4305300 w 5348300"/>
              <a:gd name="connsiteY98" fmla="*/ 1123950 h 3000375"/>
              <a:gd name="connsiteX99" fmla="*/ 4333875 w 5348300"/>
              <a:gd name="connsiteY99" fmla="*/ 1095375 h 3000375"/>
              <a:gd name="connsiteX100" fmla="*/ 4338638 w 5348300"/>
              <a:gd name="connsiteY100" fmla="*/ 1081088 h 3000375"/>
              <a:gd name="connsiteX101" fmla="*/ 4367213 w 5348300"/>
              <a:gd name="connsiteY101" fmla="*/ 1042988 h 3000375"/>
              <a:gd name="connsiteX102" fmla="*/ 4381500 w 5348300"/>
              <a:gd name="connsiteY102" fmla="*/ 1028700 h 3000375"/>
              <a:gd name="connsiteX103" fmla="*/ 4410075 w 5348300"/>
              <a:gd name="connsiteY103" fmla="*/ 1009650 h 3000375"/>
              <a:gd name="connsiteX104" fmla="*/ 4433888 w 5348300"/>
              <a:gd name="connsiteY104" fmla="*/ 990600 h 3000375"/>
              <a:gd name="connsiteX105" fmla="*/ 4462463 w 5348300"/>
              <a:gd name="connsiteY105" fmla="*/ 971550 h 3000375"/>
              <a:gd name="connsiteX106" fmla="*/ 4519613 w 5348300"/>
              <a:gd name="connsiteY106" fmla="*/ 919163 h 3000375"/>
              <a:gd name="connsiteX107" fmla="*/ 4538663 w 5348300"/>
              <a:gd name="connsiteY107" fmla="*/ 900113 h 3000375"/>
              <a:gd name="connsiteX108" fmla="*/ 4576763 w 5348300"/>
              <a:gd name="connsiteY108" fmla="*/ 871538 h 3000375"/>
              <a:gd name="connsiteX109" fmla="*/ 4605338 w 5348300"/>
              <a:gd name="connsiteY109" fmla="*/ 847725 h 3000375"/>
              <a:gd name="connsiteX110" fmla="*/ 4643438 w 5348300"/>
              <a:gd name="connsiteY110" fmla="*/ 804863 h 3000375"/>
              <a:gd name="connsiteX111" fmla="*/ 4643438 w 5348300"/>
              <a:gd name="connsiteY111" fmla="*/ 804863 h 3000375"/>
              <a:gd name="connsiteX112" fmla="*/ 4657725 w 5348300"/>
              <a:gd name="connsiteY112" fmla="*/ 785813 h 3000375"/>
              <a:gd name="connsiteX113" fmla="*/ 4710113 w 5348300"/>
              <a:gd name="connsiteY113" fmla="*/ 738188 h 3000375"/>
              <a:gd name="connsiteX114" fmla="*/ 4738688 w 5348300"/>
              <a:gd name="connsiteY114" fmla="*/ 700088 h 3000375"/>
              <a:gd name="connsiteX115" fmla="*/ 4748213 w 5348300"/>
              <a:gd name="connsiteY115" fmla="*/ 685800 h 3000375"/>
              <a:gd name="connsiteX116" fmla="*/ 4776788 w 5348300"/>
              <a:gd name="connsiteY116" fmla="*/ 676275 h 3000375"/>
              <a:gd name="connsiteX117" fmla="*/ 4791075 w 5348300"/>
              <a:gd name="connsiteY117" fmla="*/ 671513 h 3000375"/>
              <a:gd name="connsiteX118" fmla="*/ 4814888 w 5348300"/>
              <a:gd name="connsiteY118" fmla="*/ 657225 h 3000375"/>
              <a:gd name="connsiteX119" fmla="*/ 4833938 w 5348300"/>
              <a:gd name="connsiteY119" fmla="*/ 647700 h 3000375"/>
              <a:gd name="connsiteX120" fmla="*/ 4848225 w 5348300"/>
              <a:gd name="connsiteY120" fmla="*/ 638175 h 3000375"/>
              <a:gd name="connsiteX121" fmla="*/ 4862513 w 5348300"/>
              <a:gd name="connsiteY121" fmla="*/ 633413 h 3000375"/>
              <a:gd name="connsiteX122" fmla="*/ 4881563 w 5348300"/>
              <a:gd name="connsiteY122" fmla="*/ 623888 h 3000375"/>
              <a:gd name="connsiteX123" fmla="*/ 4872038 w 5348300"/>
              <a:gd name="connsiteY123" fmla="*/ 609600 h 3000375"/>
              <a:gd name="connsiteX124" fmla="*/ 4857750 w 5348300"/>
              <a:gd name="connsiteY124" fmla="*/ 600075 h 3000375"/>
              <a:gd name="connsiteX125" fmla="*/ 4862513 w 5348300"/>
              <a:gd name="connsiteY125" fmla="*/ 585788 h 3000375"/>
              <a:gd name="connsiteX126" fmla="*/ 4886325 w 5348300"/>
              <a:gd name="connsiteY126" fmla="*/ 581025 h 3000375"/>
              <a:gd name="connsiteX127" fmla="*/ 4900613 w 5348300"/>
              <a:gd name="connsiteY127" fmla="*/ 576263 h 3000375"/>
              <a:gd name="connsiteX128" fmla="*/ 4919663 w 5348300"/>
              <a:gd name="connsiteY128" fmla="*/ 533400 h 3000375"/>
              <a:gd name="connsiteX129" fmla="*/ 4943475 w 5348300"/>
              <a:gd name="connsiteY129" fmla="*/ 519113 h 3000375"/>
              <a:gd name="connsiteX130" fmla="*/ 4962525 w 5348300"/>
              <a:gd name="connsiteY130" fmla="*/ 500063 h 3000375"/>
              <a:gd name="connsiteX131" fmla="*/ 4995863 w 5348300"/>
              <a:gd name="connsiteY131" fmla="*/ 476250 h 3000375"/>
              <a:gd name="connsiteX132" fmla="*/ 5024438 w 5348300"/>
              <a:gd name="connsiteY132" fmla="*/ 447675 h 3000375"/>
              <a:gd name="connsiteX133" fmla="*/ 5038725 w 5348300"/>
              <a:gd name="connsiteY133" fmla="*/ 433388 h 3000375"/>
              <a:gd name="connsiteX134" fmla="*/ 5048250 w 5348300"/>
              <a:gd name="connsiteY134" fmla="*/ 414338 h 3000375"/>
              <a:gd name="connsiteX135" fmla="*/ 5057775 w 5348300"/>
              <a:gd name="connsiteY135" fmla="*/ 390525 h 3000375"/>
              <a:gd name="connsiteX136" fmla="*/ 5067300 w 5348300"/>
              <a:gd name="connsiteY136" fmla="*/ 376238 h 3000375"/>
              <a:gd name="connsiteX137" fmla="*/ 5072063 w 5348300"/>
              <a:gd name="connsiteY137" fmla="*/ 361950 h 3000375"/>
              <a:gd name="connsiteX138" fmla="*/ 5086350 w 5348300"/>
              <a:gd name="connsiteY138" fmla="*/ 347663 h 3000375"/>
              <a:gd name="connsiteX139" fmla="*/ 5095875 w 5348300"/>
              <a:gd name="connsiteY139" fmla="*/ 333375 h 3000375"/>
              <a:gd name="connsiteX140" fmla="*/ 5129213 w 5348300"/>
              <a:gd name="connsiteY140" fmla="*/ 314325 h 3000375"/>
              <a:gd name="connsiteX141" fmla="*/ 5157788 w 5348300"/>
              <a:gd name="connsiteY141" fmla="*/ 300038 h 3000375"/>
              <a:gd name="connsiteX142" fmla="*/ 5172075 w 5348300"/>
              <a:gd name="connsiteY142" fmla="*/ 285750 h 3000375"/>
              <a:gd name="connsiteX143" fmla="*/ 5191125 w 5348300"/>
              <a:gd name="connsiteY143" fmla="*/ 271463 h 3000375"/>
              <a:gd name="connsiteX144" fmla="*/ 5219700 w 5348300"/>
              <a:gd name="connsiteY144" fmla="*/ 242888 h 3000375"/>
              <a:gd name="connsiteX145" fmla="*/ 5229225 w 5348300"/>
              <a:gd name="connsiteY145" fmla="*/ 228600 h 3000375"/>
              <a:gd name="connsiteX146" fmla="*/ 5238750 w 5348300"/>
              <a:gd name="connsiteY146" fmla="*/ 185738 h 3000375"/>
              <a:gd name="connsiteX147" fmla="*/ 5253038 w 5348300"/>
              <a:gd name="connsiteY147" fmla="*/ 142875 h 3000375"/>
              <a:gd name="connsiteX148" fmla="*/ 5257800 w 5348300"/>
              <a:gd name="connsiteY148" fmla="*/ 128588 h 3000375"/>
              <a:gd name="connsiteX149" fmla="*/ 5267325 w 5348300"/>
              <a:gd name="connsiteY149" fmla="*/ 85725 h 3000375"/>
              <a:gd name="connsiteX150" fmla="*/ 5324475 w 5348300"/>
              <a:gd name="connsiteY150" fmla="*/ 19050 h 3000375"/>
              <a:gd name="connsiteX151" fmla="*/ 5343525 w 5348300"/>
              <a:gd name="connsiteY151" fmla="*/ 0 h 3000375"/>
              <a:gd name="connsiteX152" fmla="*/ 5348288 w 5348300"/>
              <a:gd name="connsiteY152"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495425 w 5348300"/>
              <a:gd name="connsiteY33" fmla="*/ 2657475 h 3000375"/>
              <a:gd name="connsiteX34" fmla="*/ 1585913 w 5348300"/>
              <a:gd name="connsiteY34" fmla="*/ 2624138 h 3000375"/>
              <a:gd name="connsiteX35" fmla="*/ 1619250 w 5348300"/>
              <a:gd name="connsiteY35" fmla="*/ 2614613 h 3000375"/>
              <a:gd name="connsiteX36" fmla="*/ 1685925 w 5348300"/>
              <a:gd name="connsiteY36" fmla="*/ 2605088 h 3000375"/>
              <a:gd name="connsiteX37" fmla="*/ 1719263 w 5348300"/>
              <a:gd name="connsiteY37" fmla="*/ 2600325 h 3000375"/>
              <a:gd name="connsiteX38" fmla="*/ 1762125 w 5348300"/>
              <a:gd name="connsiteY38" fmla="*/ 2590800 h 3000375"/>
              <a:gd name="connsiteX39" fmla="*/ 1781175 w 5348300"/>
              <a:gd name="connsiteY39" fmla="*/ 2586038 h 3000375"/>
              <a:gd name="connsiteX40" fmla="*/ 1814513 w 5348300"/>
              <a:gd name="connsiteY40" fmla="*/ 2581275 h 3000375"/>
              <a:gd name="connsiteX41" fmla="*/ 1862138 w 5348300"/>
              <a:gd name="connsiteY41" fmla="*/ 2566988 h 3000375"/>
              <a:gd name="connsiteX42" fmla="*/ 1876425 w 5348300"/>
              <a:gd name="connsiteY42" fmla="*/ 2562225 h 3000375"/>
              <a:gd name="connsiteX43" fmla="*/ 1900238 w 5348300"/>
              <a:gd name="connsiteY43" fmla="*/ 2557463 h 3000375"/>
              <a:gd name="connsiteX44" fmla="*/ 1919288 w 5348300"/>
              <a:gd name="connsiteY44" fmla="*/ 2547938 h 3000375"/>
              <a:gd name="connsiteX45" fmla="*/ 1962150 w 5348300"/>
              <a:gd name="connsiteY45" fmla="*/ 2533650 h 3000375"/>
              <a:gd name="connsiteX46" fmla="*/ 1976438 w 5348300"/>
              <a:gd name="connsiteY46" fmla="*/ 2528888 h 3000375"/>
              <a:gd name="connsiteX47" fmla="*/ 2009775 w 5348300"/>
              <a:gd name="connsiteY47" fmla="*/ 2514600 h 3000375"/>
              <a:gd name="connsiteX48" fmla="*/ 2043113 w 5348300"/>
              <a:gd name="connsiteY48" fmla="*/ 2500313 h 3000375"/>
              <a:gd name="connsiteX49" fmla="*/ 2071688 w 5348300"/>
              <a:gd name="connsiteY49" fmla="*/ 2481263 h 3000375"/>
              <a:gd name="connsiteX50" fmla="*/ 2100263 w 5348300"/>
              <a:gd name="connsiteY50" fmla="*/ 2462213 h 3000375"/>
              <a:gd name="connsiteX51" fmla="*/ 2114550 w 5348300"/>
              <a:gd name="connsiteY51" fmla="*/ 2447925 h 3000375"/>
              <a:gd name="connsiteX52" fmla="*/ 2128838 w 5348300"/>
              <a:gd name="connsiteY52" fmla="*/ 2438400 h 3000375"/>
              <a:gd name="connsiteX53" fmla="*/ 2147888 w 5348300"/>
              <a:gd name="connsiteY53" fmla="*/ 2424113 h 3000375"/>
              <a:gd name="connsiteX54" fmla="*/ 2176463 w 5348300"/>
              <a:gd name="connsiteY54" fmla="*/ 2405063 h 3000375"/>
              <a:gd name="connsiteX55" fmla="*/ 2209800 w 5348300"/>
              <a:gd name="connsiteY55" fmla="*/ 2376488 h 3000375"/>
              <a:gd name="connsiteX56" fmla="*/ 2243138 w 5348300"/>
              <a:gd name="connsiteY56" fmla="*/ 2347913 h 3000375"/>
              <a:gd name="connsiteX57" fmla="*/ 2257425 w 5348300"/>
              <a:gd name="connsiteY57" fmla="*/ 2343150 h 3000375"/>
              <a:gd name="connsiteX58" fmla="*/ 2286000 w 5348300"/>
              <a:gd name="connsiteY58" fmla="*/ 2314575 h 3000375"/>
              <a:gd name="connsiteX59" fmla="*/ 2319338 w 5348300"/>
              <a:gd name="connsiteY59" fmla="*/ 2290763 h 3000375"/>
              <a:gd name="connsiteX60" fmla="*/ 2357438 w 5348300"/>
              <a:gd name="connsiteY60" fmla="*/ 2266950 h 3000375"/>
              <a:gd name="connsiteX61" fmla="*/ 2371725 w 5348300"/>
              <a:gd name="connsiteY61" fmla="*/ 2252663 h 3000375"/>
              <a:gd name="connsiteX62" fmla="*/ 2414588 w 5348300"/>
              <a:gd name="connsiteY62" fmla="*/ 2224088 h 3000375"/>
              <a:gd name="connsiteX63" fmla="*/ 2428875 w 5348300"/>
              <a:gd name="connsiteY63" fmla="*/ 2214563 h 3000375"/>
              <a:gd name="connsiteX64" fmla="*/ 2476500 w 5348300"/>
              <a:gd name="connsiteY64" fmla="*/ 2176463 h 3000375"/>
              <a:gd name="connsiteX65" fmla="*/ 2486025 w 5348300"/>
              <a:gd name="connsiteY65" fmla="*/ 2162175 h 3000375"/>
              <a:gd name="connsiteX66" fmla="*/ 2514600 w 5348300"/>
              <a:gd name="connsiteY66" fmla="*/ 2133600 h 3000375"/>
              <a:gd name="connsiteX67" fmla="*/ 2524125 w 5348300"/>
              <a:gd name="connsiteY67" fmla="*/ 2119313 h 3000375"/>
              <a:gd name="connsiteX68" fmla="*/ 2543175 w 5348300"/>
              <a:gd name="connsiteY68" fmla="*/ 2105025 h 3000375"/>
              <a:gd name="connsiteX69" fmla="*/ 2571750 w 5348300"/>
              <a:gd name="connsiteY69" fmla="*/ 2076450 h 3000375"/>
              <a:gd name="connsiteX70" fmla="*/ 2581275 w 5348300"/>
              <a:gd name="connsiteY70" fmla="*/ 2062163 h 3000375"/>
              <a:gd name="connsiteX71" fmla="*/ 2595563 w 5348300"/>
              <a:gd name="connsiteY71" fmla="*/ 2057400 h 3000375"/>
              <a:gd name="connsiteX72" fmla="*/ 2628900 w 5348300"/>
              <a:gd name="connsiteY72" fmla="*/ 2028825 h 3000375"/>
              <a:gd name="connsiteX73" fmla="*/ 2667000 w 5348300"/>
              <a:gd name="connsiteY73" fmla="*/ 1985963 h 3000375"/>
              <a:gd name="connsiteX74" fmla="*/ 2690813 w 5348300"/>
              <a:gd name="connsiteY74" fmla="*/ 1971675 h 3000375"/>
              <a:gd name="connsiteX75" fmla="*/ 2714625 w 5348300"/>
              <a:gd name="connsiteY75" fmla="*/ 1947863 h 3000375"/>
              <a:gd name="connsiteX76" fmla="*/ 2738438 w 5348300"/>
              <a:gd name="connsiteY76" fmla="*/ 1924050 h 3000375"/>
              <a:gd name="connsiteX77" fmla="*/ 2752725 w 5348300"/>
              <a:gd name="connsiteY77" fmla="*/ 1905000 h 3000375"/>
              <a:gd name="connsiteX78" fmla="*/ 2771775 w 5348300"/>
              <a:gd name="connsiteY78" fmla="*/ 1876425 h 3000375"/>
              <a:gd name="connsiteX79" fmla="*/ 2786063 w 5348300"/>
              <a:gd name="connsiteY79" fmla="*/ 1862138 h 3000375"/>
              <a:gd name="connsiteX80" fmla="*/ 2805113 w 5348300"/>
              <a:gd name="connsiteY80" fmla="*/ 1847850 h 3000375"/>
              <a:gd name="connsiteX81" fmla="*/ 2828925 w 5348300"/>
              <a:gd name="connsiteY81" fmla="*/ 1819275 h 3000375"/>
              <a:gd name="connsiteX82" fmla="*/ 2847975 w 5348300"/>
              <a:gd name="connsiteY82" fmla="*/ 1809750 h 3000375"/>
              <a:gd name="connsiteX83" fmla="*/ 2876550 w 5348300"/>
              <a:gd name="connsiteY83" fmla="*/ 1795463 h 3000375"/>
              <a:gd name="connsiteX84" fmla="*/ 2890838 w 5348300"/>
              <a:gd name="connsiteY84" fmla="*/ 1781175 h 3000375"/>
              <a:gd name="connsiteX85" fmla="*/ 2905125 w 5348300"/>
              <a:gd name="connsiteY85" fmla="*/ 1771650 h 3000375"/>
              <a:gd name="connsiteX86" fmla="*/ 2938463 w 5348300"/>
              <a:gd name="connsiteY86" fmla="*/ 1738313 h 3000375"/>
              <a:gd name="connsiteX87" fmla="*/ 2952750 w 5348300"/>
              <a:gd name="connsiteY87" fmla="*/ 1728788 h 3000375"/>
              <a:gd name="connsiteX88" fmla="*/ 2967038 w 5348300"/>
              <a:gd name="connsiteY88" fmla="*/ 1709738 h 3000375"/>
              <a:gd name="connsiteX89" fmla="*/ 2995613 w 5348300"/>
              <a:gd name="connsiteY89" fmla="*/ 1695450 h 3000375"/>
              <a:gd name="connsiteX90" fmla="*/ 3009900 w 5348300"/>
              <a:gd name="connsiteY90" fmla="*/ 1681163 h 3000375"/>
              <a:gd name="connsiteX91" fmla="*/ 3038475 w 5348300"/>
              <a:gd name="connsiteY91" fmla="*/ 1662113 h 3000375"/>
              <a:gd name="connsiteX92" fmla="*/ 3262313 w 5348300"/>
              <a:gd name="connsiteY92" fmla="*/ 1552576 h 3000375"/>
              <a:gd name="connsiteX93" fmla="*/ 3619501 w 5348300"/>
              <a:gd name="connsiteY93" fmla="*/ 1412081 h 3000375"/>
              <a:gd name="connsiteX94" fmla="*/ 3879056 w 5348300"/>
              <a:gd name="connsiteY94" fmla="*/ 1309688 h 3000375"/>
              <a:gd name="connsiteX95" fmla="*/ 4086225 w 5348300"/>
              <a:gd name="connsiteY95" fmla="*/ 1228725 h 3000375"/>
              <a:gd name="connsiteX96" fmla="*/ 4252913 w 5348300"/>
              <a:gd name="connsiteY96" fmla="*/ 1162050 h 3000375"/>
              <a:gd name="connsiteX97" fmla="*/ 4305300 w 5348300"/>
              <a:gd name="connsiteY97" fmla="*/ 1123950 h 3000375"/>
              <a:gd name="connsiteX98" fmla="*/ 4333875 w 5348300"/>
              <a:gd name="connsiteY98" fmla="*/ 1095375 h 3000375"/>
              <a:gd name="connsiteX99" fmla="*/ 4338638 w 5348300"/>
              <a:gd name="connsiteY99" fmla="*/ 1081088 h 3000375"/>
              <a:gd name="connsiteX100" fmla="*/ 4367213 w 5348300"/>
              <a:gd name="connsiteY100" fmla="*/ 1042988 h 3000375"/>
              <a:gd name="connsiteX101" fmla="*/ 4381500 w 5348300"/>
              <a:gd name="connsiteY101" fmla="*/ 1028700 h 3000375"/>
              <a:gd name="connsiteX102" fmla="*/ 4410075 w 5348300"/>
              <a:gd name="connsiteY102" fmla="*/ 1009650 h 3000375"/>
              <a:gd name="connsiteX103" fmla="*/ 4433888 w 5348300"/>
              <a:gd name="connsiteY103" fmla="*/ 990600 h 3000375"/>
              <a:gd name="connsiteX104" fmla="*/ 4462463 w 5348300"/>
              <a:gd name="connsiteY104" fmla="*/ 971550 h 3000375"/>
              <a:gd name="connsiteX105" fmla="*/ 4519613 w 5348300"/>
              <a:gd name="connsiteY105" fmla="*/ 919163 h 3000375"/>
              <a:gd name="connsiteX106" fmla="*/ 4538663 w 5348300"/>
              <a:gd name="connsiteY106" fmla="*/ 900113 h 3000375"/>
              <a:gd name="connsiteX107" fmla="*/ 4576763 w 5348300"/>
              <a:gd name="connsiteY107" fmla="*/ 871538 h 3000375"/>
              <a:gd name="connsiteX108" fmla="*/ 4605338 w 5348300"/>
              <a:gd name="connsiteY108" fmla="*/ 847725 h 3000375"/>
              <a:gd name="connsiteX109" fmla="*/ 4643438 w 5348300"/>
              <a:gd name="connsiteY109" fmla="*/ 804863 h 3000375"/>
              <a:gd name="connsiteX110" fmla="*/ 4643438 w 5348300"/>
              <a:gd name="connsiteY110" fmla="*/ 804863 h 3000375"/>
              <a:gd name="connsiteX111" fmla="*/ 4657725 w 5348300"/>
              <a:gd name="connsiteY111" fmla="*/ 785813 h 3000375"/>
              <a:gd name="connsiteX112" fmla="*/ 4710113 w 5348300"/>
              <a:gd name="connsiteY112" fmla="*/ 738188 h 3000375"/>
              <a:gd name="connsiteX113" fmla="*/ 4738688 w 5348300"/>
              <a:gd name="connsiteY113" fmla="*/ 700088 h 3000375"/>
              <a:gd name="connsiteX114" fmla="*/ 4748213 w 5348300"/>
              <a:gd name="connsiteY114" fmla="*/ 685800 h 3000375"/>
              <a:gd name="connsiteX115" fmla="*/ 4776788 w 5348300"/>
              <a:gd name="connsiteY115" fmla="*/ 676275 h 3000375"/>
              <a:gd name="connsiteX116" fmla="*/ 4791075 w 5348300"/>
              <a:gd name="connsiteY116" fmla="*/ 671513 h 3000375"/>
              <a:gd name="connsiteX117" fmla="*/ 4814888 w 5348300"/>
              <a:gd name="connsiteY117" fmla="*/ 657225 h 3000375"/>
              <a:gd name="connsiteX118" fmla="*/ 4833938 w 5348300"/>
              <a:gd name="connsiteY118" fmla="*/ 647700 h 3000375"/>
              <a:gd name="connsiteX119" fmla="*/ 4848225 w 5348300"/>
              <a:gd name="connsiteY119" fmla="*/ 638175 h 3000375"/>
              <a:gd name="connsiteX120" fmla="*/ 4862513 w 5348300"/>
              <a:gd name="connsiteY120" fmla="*/ 633413 h 3000375"/>
              <a:gd name="connsiteX121" fmla="*/ 4881563 w 5348300"/>
              <a:gd name="connsiteY121" fmla="*/ 623888 h 3000375"/>
              <a:gd name="connsiteX122" fmla="*/ 4872038 w 5348300"/>
              <a:gd name="connsiteY122" fmla="*/ 609600 h 3000375"/>
              <a:gd name="connsiteX123" fmla="*/ 4857750 w 5348300"/>
              <a:gd name="connsiteY123" fmla="*/ 600075 h 3000375"/>
              <a:gd name="connsiteX124" fmla="*/ 4862513 w 5348300"/>
              <a:gd name="connsiteY124" fmla="*/ 585788 h 3000375"/>
              <a:gd name="connsiteX125" fmla="*/ 4886325 w 5348300"/>
              <a:gd name="connsiteY125" fmla="*/ 581025 h 3000375"/>
              <a:gd name="connsiteX126" fmla="*/ 4900613 w 5348300"/>
              <a:gd name="connsiteY126" fmla="*/ 576263 h 3000375"/>
              <a:gd name="connsiteX127" fmla="*/ 4919663 w 5348300"/>
              <a:gd name="connsiteY127" fmla="*/ 533400 h 3000375"/>
              <a:gd name="connsiteX128" fmla="*/ 4943475 w 5348300"/>
              <a:gd name="connsiteY128" fmla="*/ 519113 h 3000375"/>
              <a:gd name="connsiteX129" fmla="*/ 4962525 w 5348300"/>
              <a:gd name="connsiteY129" fmla="*/ 500063 h 3000375"/>
              <a:gd name="connsiteX130" fmla="*/ 4995863 w 5348300"/>
              <a:gd name="connsiteY130" fmla="*/ 476250 h 3000375"/>
              <a:gd name="connsiteX131" fmla="*/ 5024438 w 5348300"/>
              <a:gd name="connsiteY131" fmla="*/ 447675 h 3000375"/>
              <a:gd name="connsiteX132" fmla="*/ 5038725 w 5348300"/>
              <a:gd name="connsiteY132" fmla="*/ 433388 h 3000375"/>
              <a:gd name="connsiteX133" fmla="*/ 5048250 w 5348300"/>
              <a:gd name="connsiteY133" fmla="*/ 414338 h 3000375"/>
              <a:gd name="connsiteX134" fmla="*/ 5057775 w 5348300"/>
              <a:gd name="connsiteY134" fmla="*/ 390525 h 3000375"/>
              <a:gd name="connsiteX135" fmla="*/ 5067300 w 5348300"/>
              <a:gd name="connsiteY135" fmla="*/ 376238 h 3000375"/>
              <a:gd name="connsiteX136" fmla="*/ 5072063 w 5348300"/>
              <a:gd name="connsiteY136" fmla="*/ 361950 h 3000375"/>
              <a:gd name="connsiteX137" fmla="*/ 5086350 w 5348300"/>
              <a:gd name="connsiteY137" fmla="*/ 347663 h 3000375"/>
              <a:gd name="connsiteX138" fmla="*/ 5095875 w 5348300"/>
              <a:gd name="connsiteY138" fmla="*/ 333375 h 3000375"/>
              <a:gd name="connsiteX139" fmla="*/ 5129213 w 5348300"/>
              <a:gd name="connsiteY139" fmla="*/ 314325 h 3000375"/>
              <a:gd name="connsiteX140" fmla="*/ 5157788 w 5348300"/>
              <a:gd name="connsiteY140" fmla="*/ 300038 h 3000375"/>
              <a:gd name="connsiteX141" fmla="*/ 5172075 w 5348300"/>
              <a:gd name="connsiteY141" fmla="*/ 285750 h 3000375"/>
              <a:gd name="connsiteX142" fmla="*/ 5191125 w 5348300"/>
              <a:gd name="connsiteY142" fmla="*/ 271463 h 3000375"/>
              <a:gd name="connsiteX143" fmla="*/ 5219700 w 5348300"/>
              <a:gd name="connsiteY143" fmla="*/ 242888 h 3000375"/>
              <a:gd name="connsiteX144" fmla="*/ 5229225 w 5348300"/>
              <a:gd name="connsiteY144" fmla="*/ 228600 h 3000375"/>
              <a:gd name="connsiteX145" fmla="*/ 5238750 w 5348300"/>
              <a:gd name="connsiteY145" fmla="*/ 185738 h 3000375"/>
              <a:gd name="connsiteX146" fmla="*/ 5253038 w 5348300"/>
              <a:gd name="connsiteY146" fmla="*/ 142875 h 3000375"/>
              <a:gd name="connsiteX147" fmla="*/ 5257800 w 5348300"/>
              <a:gd name="connsiteY147" fmla="*/ 128588 h 3000375"/>
              <a:gd name="connsiteX148" fmla="*/ 5267325 w 5348300"/>
              <a:gd name="connsiteY148" fmla="*/ 85725 h 3000375"/>
              <a:gd name="connsiteX149" fmla="*/ 5324475 w 5348300"/>
              <a:gd name="connsiteY149" fmla="*/ 19050 h 3000375"/>
              <a:gd name="connsiteX150" fmla="*/ 5343525 w 5348300"/>
              <a:gd name="connsiteY150" fmla="*/ 0 h 3000375"/>
              <a:gd name="connsiteX151" fmla="*/ 5348288 w 5348300"/>
              <a:gd name="connsiteY151" fmla="*/ 19050 h 3000375"/>
              <a:gd name="connsiteX0" fmla="*/ 0 w 5348300"/>
              <a:gd name="connsiteY0" fmla="*/ 3000375 h 3000375"/>
              <a:gd name="connsiteX1" fmla="*/ 23813 w 5348300"/>
              <a:gd name="connsiteY1" fmla="*/ 2986088 h 3000375"/>
              <a:gd name="connsiteX2" fmla="*/ 47625 w 5348300"/>
              <a:gd name="connsiteY2" fmla="*/ 2981325 h 3000375"/>
              <a:gd name="connsiteX3" fmla="*/ 114300 w 5348300"/>
              <a:gd name="connsiteY3" fmla="*/ 2971800 h 3000375"/>
              <a:gd name="connsiteX4" fmla="*/ 142875 w 5348300"/>
              <a:gd name="connsiteY4" fmla="*/ 2967038 h 3000375"/>
              <a:gd name="connsiteX5" fmla="*/ 214313 w 5348300"/>
              <a:gd name="connsiteY5" fmla="*/ 2957513 h 3000375"/>
              <a:gd name="connsiteX6" fmla="*/ 233363 w 5348300"/>
              <a:gd name="connsiteY6" fmla="*/ 2947988 h 3000375"/>
              <a:gd name="connsiteX7" fmla="*/ 266700 w 5348300"/>
              <a:gd name="connsiteY7" fmla="*/ 2938463 h 3000375"/>
              <a:gd name="connsiteX8" fmla="*/ 280988 w 5348300"/>
              <a:gd name="connsiteY8" fmla="*/ 2928938 h 3000375"/>
              <a:gd name="connsiteX9" fmla="*/ 319088 w 5348300"/>
              <a:gd name="connsiteY9" fmla="*/ 2919413 h 3000375"/>
              <a:gd name="connsiteX10" fmla="*/ 333375 w 5348300"/>
              <a:gd name="connsiteY10" fmla="*/ 2914650 h 3000375"/>
              <a:gd name="connsiteX11" fmla="*/ 361950 w 5348300"/>
              <a:gd name="connsiteY11" fmla="*/ 2895600 h 3000375"/>
              <a:gd name="connsiteX12" fmla="*/ 390525 w 5348300"/>
              <a:gd name="connsiteY12" fmla="*/ 2876550 h 3000375"/>
              <a:gd name="connsiteX13" fmla="*/ 404813 w 5348300"/>
              <a:gd name="connsiteY13" fmla="*/ 2867025 h 3000375"/>
              <a:gd name="connsiteX14" fmla="*/ 423863 w 5348300"/>
              <a:gd name="connsiteY14" fmla="*/ 2862263 h 3000375"/>
              <a:gd name="connsiteX15" fmla="*/ 442913 w 5348300"/>
              <a:gd name="connsiteY15" fmla="*/ 2852738 h 3000375"/>
              <a:gd name="connsiteX16" fmla="*/ 457200 w 5348300"/>
              <a:gd name="connsiteY16" fmla="*/ 2847975 h 3000375"/>
              <a:gd name="connsiteX17" fmla="*/ 519113 w 5348300"/>
              <a:gd name="connsiteY17" fmla="*/ 2833688 h 3000375"/>
              <a:gd name="connsiteX18" fmla="*/ 542925 w 5348300"/>
              <a:gd name="connsiteY18" fmla="*/ 2824163 h 3000375"/>
              <a:gd name="connsiteX19" fmla="*/ 585788 w 5348300"/>
              <a:gd name="connsiteY19" fmla="*/ 2809875 h 3000375"/>
              <a:gd name="connsiteX20" fmla="*/ 600075 w 5348300"/>
              <a:gd name="connsiteY20" fmla="*/ 2805113 h 3000375"/>
              <a:gd name="connsiteX21" fmla="*/ 614363 w 5348300"/>
              <a:gd name="connsiteY21" fmla="*/ 2800350 h 3000375"/>
              <a:gd name="connsiteX22" fmla="*/ 666750 w 5348300"/>
              <a:gd name="connsiteY22" fmla="*/ 2790825 h 3000375"/>
              <a:gd name="connsiteX23" fmla="*/ 695325 w 5348300"/>
              <a:gd name="connsiteY23" fmla="*/ 2781300 h 3000375"/>
              <a:gd name="connsiteX24" fmla="*/ 709613 w 5348300"/>
              <a:gd name="connsiteY24" fmla="*/ 2776538 h 3000375"/>
              <a:gd name="connsiteX25" fmla="*/ 728663 w 5348300"/>
              <a:gd name="connsiteY25" fmla="*/ 2771775 h 3000375"/>
              <a:gd name="connsiteX26" fmla="*/ 971550 w 5348300"/>
              <a:gd name="connsiteY26" fmla="*/ 2767013 h 3000375"/>
              <a:gd name="connsiteX27" fmla="*/ 995363 w 5348300"/>
              <a:gd name="connsiteY27" fmla="*/ 2762250 h 3000375"/>
              <a:gd name="connsiteX28" fmla="*/ 1009650 w 5348300"/>
              <a:gd name="connsiteY28" fmla="*/ 2757488 h 3000375"/>
              <a:gd name="connsiteX29" fmla="*/ 1114425 w 5348300"/>
              <a:gd name="connsiteY29" fmla="*/ 2747963 h 3000375"/>
              <a:gd name="connsiteX30" fmla="*/ 1162050 w 5348300"/>
              <a:gd name="connsiteY30" fmla="*/ 2743200 h 3000375"/>
              <a:gd name="connsiteX31" fmla="*/ 1185863 w 5348300"/>
              <a:gd name="connsiteY31" fmla="*/ 2738438 h 3000375"/>
              <a:gd name="connsiteX32" fmla="*/ 1371600 w 5348300"/>
              <a:gd name="connsiteY32" fmla="*/ 2686050 h 3000375"/>
              <a:gd name="connsiteX33" fmla="*/ 1585913 w 5348300"/>
              <a:gd name="connsiteY33" fmla="*/ 2624138 h 3000375"/>
              <a:gd name="connsiteX34" fmla="*/ 1619250 w 5348300"/>
              <a:gd name="connsiteY34" fmla="*/ 2614613 h 3000375"/>
              <a:gd name="connsiteX35" fmla="*/ 1685925 w 5348300"/>
              <a:gd name="connsiteY35" fmla="*/ 2605088 h 3000375"/>
              <a:gd name="connsiteX36" fmla="*/ 1719263 w 5348300"/>
              <a:gd name="connsiteY36" fmla="*/ 2600325 h 3000375"/>
              <a:gd name="connsiteX37" fmla="*/ 1762125 w 5348300"/>
              <a:gd name="connsiteY37" fmla="*/ 2590800 h 3000375"/>
              <a:gd name="connsiteX38" fmla="*/ 1781175 w 5348300"/>
              <a:gd name="connsiteY38" fmla="*/ 2586038 h 3000375"/>
              <a:gd name="connsiteX39" fmla="*/ 1814513 w 5348300"/>
              <a:gd name="connsiteY39" fmla="*/ 2581275 h 3000375"/>
              <a:gd name="connsiteX40" fmla="*/ 1862138 w 5348300"/>
              <a:gd name="connsiteY40" fmla="*/ 2566988 h 3000375"/>
              <a:gd name="connsiteX41" fmla="*/ 1876425 w 5348300"/>
              <a:gd name="connsiteY41" fmla="*/ 2562225 h 3000375"/>
              <a:gd name="connsiteX42" fmla="*/ 1900238 w 5348300"/>
              <a:gd name="connsiteY42" fmla="*/ 2557463 h 3000375"/>
              <a:gd name="connsiteX43" fmla="*/ 1919288 w 5348300"/>
              <a:gd name="connsiteY43" fmla="*/ 2547938 h 3000375"/>
              <a:gd name="connsiteX44" fmla="*/ 1962150 w 5348300"/>
              <a:gd name="connsiteY44" fmla="*/ 2533650 h 3000375"/>
              <a:gd name="connsiteX45" fmla="*/ 1976438 w 5348300"/>
              <a:gd name="connsiteY45" fmla="*/ 2528888 h 3000375"/>
              <a:gd name="connsiteX46" fmla="*/ 2009775 w 5348300"/>
              <a:gd name="connsiteY46" fmla="*/ 2514600 h 3000375"/>
              <a:gd name="connsiteX47" fmla="*/ 2043113 w 5348300"/>
              <a:gd name="connsiteY47" fmla="*/ 2500313 h 3000375"/>
              <a:gd name="connsiteX48" fmla="*/ 2071688 w 5348300"/>
              <a:gd name="connsiteY48" fmla="*/ 2481263 h 3000375"/>
              <a:gd name="connsiteX49" fmla="*/ 2100263 w 5348300"/>
              <a:gd name="connsiteY49" fmla="*/ 2462213 h 3000375"/>
              <a:gd name="connsiteX50" fmla="*/ 2114550 w 5348300"/>
              <a:gd name="connsiteY50" fmla="*/ 2447925 h 3000375"/>
              <a:gd name="connsiteX51" fmla="*/ 2128838 w 5348300"/>
              <a:gd name="connsiteY51" fmla="*/ 2438400 h 3000375"/>
              <a:gd name="connsiteX52" fmla="*/ 2147888 w 5348300"/>
              <a:gd name="connsiteY52" fmla="*/ 2424113 h 3000375"/>
              <a:gd name="connsiteX53" fmla="*/ 2176463 w 5348300"/>
              <a:gd name="connsiteY53" fmla="*/ 2405063 h 3000375"/>
              <a:gd name="connsiteX54" fmla="*/ 2209800 w 5348300"/>
              <a:gd name="connsiteY54" fmla="*/ 2376488 h 3000375"/>
              <a:gd name="connsiteX55" fmla="*/ 2243138 w 5348300"/>
              <a:gd name="connsiteY55" fmla="*/ 2347913 h 3000375"/>
              <a:gd name="connsiteX56" fmla="*/ 2257425 w 5348300"/>
              <a:gd name="connsiteY56" fmla="*/ 2343150 h 3000375"/>
              <a:gd name="connsiteX57" fmla="*/ 2286000 w 5348300"/>
              <a:gd name="connsiteY57" fmla="*/ 2314575 h 3000375"/>
              <a:gd name="connsiteX58" fmla="*/ 2319338 w 5348300"/>
              <a:gd name="connsiteY58" fmla="*/ 2290763 h 3000375"/>
              <a:gd name="connsiteX59" fmla="*/ 2357438 w 5348300"/>
              <a:gd name="connsiteY59" fmla="*/ 2266950 h 3000375"/>
              <a:gd name="connsiteX60" fmla="*/ 2371725 w 5348300"/>
              <a:gd name="connsiteY60" fmla="*/ 2252663 h 3000375"/>
              <a:gd name="connsiteX61" fmla="*/ 2414588 w 5348300"/>
              <a:gd name="connsiteY61" fmla="*/ 2224088 h 3000375"/>
              <a:gd name="connsiteX62" fmla="*/ 2428875 w 5348300"/>
              <a:gd name="connsiteY62" fmla="*/ 2214563 h 3000375"/>
              <a:gd name="connsiteX63" fmla="*/ 2476500 w 5348300"/>
              <a:gd name="connsiteY63" fmla="*/ 2176463 h 3000375"/>
              <a:gd name="connsiteX64" fmla="*/ 2486025 w 5348300"/>
              <a:gd name="connsiteY64" fmla="*/ 2162175 h 3000375"/>
              <a:gd name="connsiteX65" fmla="*/ 2514600 w 5348300"/>
              <a:gd name="connsiteY65" fmla="*/ 2133600 h 3000375"/>
              <a:gd name="connsiteX66" fmla="*/ 2524125 w 5348300"/>
              <a:gd name="connsiteY66" fmla="*/ 2119313 h 3000375"/>
              <a:gd name="connsiteX67" fmla="*/ 2543175 w 5348300"/>
              <a:gd name="connsiteY67" fmla="*/ 2105025 h 3000375"/>
              <a:gd name="connsiteX68" fmla="*/ 2571750 w 5348300"/>
              <a:gd name="connsiteY68" fmla="*/ 2076450 h 3000375"/>
              <a:gd name="connsiteX69" fmla="*/ 2581275 w 5348300"/>
              <a:gd name="connsiteY69" fmla="*/ 2062163 h 3000375"/>
              <a:gd name="connsiteX70" fmla="*/ 2595563 w 5348300"/>
              <a:gd name="connsiteY70" fmla="*/ 2057400 h 3000375"/>
              <a:gd name="connsiteX71" fmla="*/ 2628900 w 5348300"/>
              <a:gd name="connsiteY71" fmla="*/ 2028825 h 3000375"/>
              <a:gd name="connsiteX72" fmla="*/ 2667000 w 5348300"/>
              <a:gd name="connsiteY72" fmla="*/ 1985963 h 3000375"/>
              <a:gd name="connsiteX73" fmla="*/ 2690813 w 5348300"/>
              <a:gd name="connsiteY73" fmla="*/ 1971675 h 3000375"/>
              <a:gd name="connsiteX74" fmla="*/ 2714625 w 5348300"/>
              <a:gd name="connsiteY74" fmla="*/ 1947863 h 3000375"/>
              <a:gd name="connsiteX75" fmla="*/ 2738438 w 5348300"/>
              <a:gd name="connsiteY75" fmla="*/ 1924050 h 3000375"/>
              <a:gd name="connsiteX76" fmla="*/ 2752725 w 5348300"/>
              <a:gd name="connsiteY76" fmla="*/ 1905000 h 3000375"/>
              <a:gd name="connsiteX77" fmla="*/ 2771775 w 5348300"/>
              <a:gd name="connsiteY77" fmla="*/ 1876425 h 3000375"/>
              <a:gd name="connsiteX78" fmla="*/ 2786063 w 5348300"/>
              <a:gd name="connsiteY78" fmla="*/ 1862138 h 3000375"/>
              <a:gd name="connsiteX79" fmla="*/ 2805113 w 5348300"/>
              <a:gd name="connsiteY79" fmla="*/ 1847850 h 3000375"/>
              <a:gd name="connsiteX80" fmla="*/ 2828925 w 5348300"/>
              <a:gd name="connsiteY80" fmla="*/ 1819275 h 3000375"/>
              <a:gd name="connsiteX81" fmla="*/ 2847975 w 5348300"/>
              <a:gd name="connsiteY81" fmla="*/ 1809750 h 3000375"/>
              <a:gd name="connsiteX82" fmla="*/ 2876550 w 5348300"/>
              <a:gd name="connsiteY82" fmla="*/ 1795463 h 3000375"/>
              <a:gd name="connsiteX83" fmla="*/ 2890838 w 5348300"/>
              <a:gd name="connsiteY83" fmla="*/ 1781175 h 3000375"/>
              <a:gd name="connsiteX84" fmla="*/ 2905125 w 5348300"/>
              <a:gd name="connsiteY84" fmla="*/ 1771650 h 3000375"/>
              <a:gd name="connsiteX85" fmla="*/ 2938463 w 5348300"/>
              <a:gd name="connsiteY85" fmla="*/ 1738313 h 3000375"/>
              <a:gd name="connsiteX86" fmla="*/ 2952750 w 5348300"/>
              <a:gd name="connsiteY86" fmla="*/ 1728788 h 3000375"/>
              <a:gd name="connsiteX87" fmla="*/ 2967038 w 5348300"/>
              <a:gd name="connsiteY87" fmla="*/ 1709738 h 3000375"/>
              <a:gd name="connsiteX88" fmla="*/ 2995613 w 5348300"/>
              <a:gd name="connsiteY88" fmla="*/ 1695450 h 3000375"/>
              <a:gd name="connsiteX89" fmla="*/ 3009900 w 5348300"/>
              <a:gd name="connsiteY89" fmla="*/ 1681163 h 3000375"/>
              <a:gd name="connsiteX90" fmla="*/ 3038475 w 5348300"/>
              <a:gd name="connsiteY90" fmla="*/ 1662113 h 3000375"/>
              <a:gd name="connsiteX91" fmla="*/ 3262313 w 5348300"/>
              <a:gd name="connsiteY91" fmla="*/ 1552576 h 3000375"/>
              <a:gd name="connsiteX92" fmla="*/ 3619501 w 5348300"/>
              <a:gd name="connsiteY92" fmla="*/ 1412081 h 3000375"/>
              <a:gd name="connsiteX93" fmla="*/ 3879056 w 5348300"/>
              <a:gd name="connsiteY93" fmla="*/ 1309688 h 3000375"/>
              <a:gd name="connsiteX94" fmla="*/ 4086225 w 5348300"/>
              <a:gd name="connsiteY94" fmla="*/ 1228725 h 3000375"/>
              <a:gd name="connsiteX95" fmla="*/ 4252913 w 5348300"/>
              <a:gd name="connsiteY95" fmla="*/ 1162050 h 3000375"/>
              <a:gd name="connsiteX96" fmla="*/ 4305300 w 5348300"/>
              <a:gd name="connsiteY96" fmla="*/ 1123950 h 3000375"/>
              <a:gd name="connsiteX97" fmla="*/ 4333875 w 5348300"/>
              <a:gd name="connsiteY97" fmla="*/ 1095375 h 3000375"/>
              <a:gd name="connsiteX98" fmla="*/ 4338638 w 5348300"/>
              <a:gd name="connsiteY98" fmla="*/ 1081088 h 3000375"/>
              <a:gd name="connsiteX99" fmla="*/ 4367213 w 5348300"/>
              <a:gd name="connsiteY99" fmla="*/ 1042988 h 3000375"/>
              <a:gd name="connsiteX100" fmla="*/ 4381500 w 5348300"/>
              <a:gd name="connsiteY100" fmla="*/ 1028700 h 3000375"/>
              <a:gd name="connsiteX101" fmla="*/ 4410075 w 5348300"/>
              <a:gd name="connsiteY101" fmla="*/ 1009650 h 3000375"/>
              <a:gd name="connsiteX102" fmla="*/ 4433888 w 5348300"/>
              <a:gd name="connsiteY102" fmla="*/ 990600 h 3000375"/>
              <a:gd name="connsiteX103" fmla="*/ 4462463 w 5348300"/>
              <a:gd name="connsiteY103" fmla="*/ 971550 h 3000375"/>
              <a:gd name="connsiteX104" fmla="*/ 4519613 w 5348300"/>
              <a:gd name="connsiteY104" fmla="*/ 919163 h 3000375"/>
              <a:gd name="connsiteX105" fmla="*/ 4538663 w 5348300"/>
              <a:gd name="connsiteY105" fmla="*/ 900113 h 3000375"/>
              <a:gd name="connsiteX106" fmla="*/ 4576763 w 5348300"/>
              <a:gd name="connsiteY106" fmla="*/ 871538 h 3000375"/>
              <a:gd name="connsiteX107" fmla="*/ 4605338 w 5348300"/>
              <a:gd name="connsiteY107" fmla="*/ 847725 h 3000375"/>
              <a:gd name="connsiteX108" fmla="*/ 4643438 w 5348300"/>
              <a:gd name="connsiteY108" fmla="*/ 804863 h 3000375"/>
              <a:gd name="connsiteX109" fmla="*/ 4643438 w 5348300"/>
              <a:gd name="connsiteY109" fmla="*/ 804863 h 3000375"/>
              <a:gd name="connsiteX110" fmla="*/ 4657725 w 5348300"/>
              <a:gd name="connsiteY110" fmla="*/ 785813 h 3000375"/>
              <a:gd name="connsiteX111" fmla="*/ 4710113 w 5348300"/>
              <a:gd name="connsiteY111" fmla="*/ 738188 h 3000375"/>
              <a:gd name="connsiteX112" fmla="*/ 4738688 w 5348300"/>
              <a:gd name="connsiteY112" fmla="*/ 700088 h 3000375"/>
              <a:gd name="connsiteX113" fmla="*/ 4748213 w 5348300"/>
              <a:gd name="connsiteY113" fmla="*/ 685800 h 3000375"/>
              <a:gd name="connsiteX114" fmla="*/ 4776788 w 5348300"/>
              <a:gd name="connsiteY114" fmla="*/ 676275 h 3000375"/>
              <a:gd name="connsiteX115" fmla="*/ 4791075 w 5348300"/>
              <a:gd name="connsiteY115" fmla="*/ 671513 h 3000375"/>
              <a:gd name="connsiteX116" fmla="*/ 4814888 w 5348300"/>
              <a:gd name="connsiteY116" fmla="*/ 657225 h 3000375"/>
              <a:gd name="connsiteX117" fmla="*/ 4833938 w 5348300"/>
              <a:gd name="connsiteY117" fmla="*/ 647700 h 3000375"/>
              <a:gd name="connsiteX118" fmla="*/ 4848225 w 5348300"/>
              <a:gd name="connsiteY118" fmla="*/ 638175 h 3000375"/>
              <a:gd name="connsiteX119" fmla="*/ 4862513 w 5348300"/>
              <a:gd name="connsiteY119" fmla="*/ 633413 h 3000375"/>
              <a:gd name="connsiteX120" fmla="*/ 4881563 w 5348300"/>
              <a:gd name="connsiteY120" fmla="*/ 623888 h 3000375"/>
              <a:gd name="connsiteX121" fmla="*/ 4872038 w 5348300"/>
              <a:gd name="connsiteY121" fmla="*/ 609600 h 3000375"/>
              <a:gd name="connsiteX122" fmla="*/ 4857750 w 5348300"/>
              <a:gd name="connsiteY122" fmla="*/ 600075 h 3000375"/>
              <a:gd name="connsiteX123" fmla="*/ 4862513 w 5348300"/>
              <a:gd name="connsiteY123" fmla="*/ 585788 h 3000375"/>
              <a:gd name="connsiteX124" fmla="*/ 4886325 w 5348300"/>
              <a:gd name="connsiteY124" fmla="*/ 581025 h 3000375"/>
              <a:gd name="connsiteX125" fmla="*/ 4900613 w 5348300"/>
              <a:gd name="connsiteY125" fmla="*/ 576263 h 3000375"/>
              <a:gd name="connsiteX126" fmla="*/ 4919663 w 5348300"/>
              <a:gd name="connsiteY126" fmla="*/ 533400 h 3000375"/>
              <a:gd name="connsiteX127" fmla="*/ 4943475 w 5348300"/>
              <a:gd name="connsiteY127" fmla="*/ 519113 h 3000375"/>
              <a:gd name="connsiteX128" fmla="*/ 4962525 w 5348300"/>
              <a:gd name="connsiteY128" fmla="*/ 500063 h 3000375"/>
              <a:gd name="connsiteX129" fmla="*/ 4995863 w 5348300"/>
              <a:gd name="connsiteY129" fmla="*/ 476250 h 3000375"/>
              <a:gd name="connsiteX130" fmla="*/ 5024438 w 5348300"/>
              <a:gd name="connsiteY130" fmla="*/ 447675 h 3000375"/>
              <a:gd name="connsiteX131" fmla="*/ 5038725 w 5348300"/>
              <a:gd name="connsiteY131" fmla="*/ 433388 h 3000375"/>
              <a:gd name="connsiteX132" fmla="*/ 5048250 w 5348300"/>
              <a:gd name="connsiteY132" fmla="*/ 414338 h 3000375"/>
              <a:gd name="connsiteX133" fmla="*/ 5057775 w 5348300"/>
              <a:gd name="connsiteY133" fmla="*/ 390525 h 3000375"/>
              <a:gd name="connsiteX134" fmla="*/ 5067300 w 5348300"/>
              <a:gd name="connsiteY134" fmla="*/ 376238 h 3000375"/>
              <a:gd name="connsiteX135" fmla="*/ 5072063 w 5348300"/>
              <a:gd name="connsiteY135" fmla="*/ 361950 h 3000375"/>
              <a:gd name="connsiteX136" fmla="*/ 5086350 w 5348300"/>
              <a:gd name="connsiteY136" fmla="*/ 347663 h 3000375"/>
              <a:gd name="connsiteX137" fmla="*/ 5095875 w 5348300"/>
              <a:gd name="connsiteY137" fmla="*/ 333375 h 3000375"/>
              <a:gd name="connsiteX138" fmla="*/ 5129213 w 5348300"/>
              <a:gd name="connsiteY138" fmla="*/ 314325 h 3000375"/>
              <a:gd name="connsiteX139" fmla="*/ 5157788 w 5348300"/>
              <a:gd name="connsiteY139" fmla="*/ 300038 h 3000375"/>
              <a:gd name="connsiteX140" fmla="*/ 5172075 w 5348300"/>
              <a:gd name="connsiteY140" fmla="*/ 285750 h 3000375"/>
              <a:gd name="connsiteX141" fmla="*/ 5191125 w 5348300"/>
              <a:gd name="connsiteY141" fmla="*/ 271463 h 3000375"/>
              <a:gd name="connsiteX142" fmla="*/ 5219700 w 5348300"/>
              <a:gd name="connsiteY142" fmla="*/ 242888 h 3000375"/>
              <a:gd name="connsiteX143" fmla="*/ 5229225 w 5348300"/>
              <a:gd name="connsiteY143" fmla="*/ 228600 h 3000375"/>
              <a:gd name="connsiteX144" fmla="*/ 5238750 w 5348300"/>
              <a:gd name="connsiteY144" fmla="*/ 185738 h 3000375"/>
              <a:gd name="connsiteX145" fmla="*/ 5253038 w 5348300"/>
              <a:gd name="connsiteY145" fmla="*/ 142875 h 3000375"/>
              <a:gd name="connsiteX146" fmla="*/ 5257800 w 5348300"/>
              <a:gd name="connsiteY146" fmla="*/ 128588 h 3000375"/>
              <a:gd name="connsiteX147" fmla="*/ 5267325 w 5348300"/>
              <a:gd name="connsiteY147" fmla="*/ 85725 h 3000375"/>
              <a:gd name="connsiteX148" fmla="*/ 5324475 w 5348300"/>
              <a:gd name="connsiteY148" fmla="*/ 19050 h 3000375"/>
              <a:gd name="connsiteX149" fmla="*/ 5343525 w 5348300"/>
              <a:gd name="connsiteY149" fmla="*/ 0 h 3000375"/>
              <a:gd name="connsiteX150" fmla="*/ 5348288 w 5348300"/>
              <a:gd name="connsiteY150" fmla="*/ 19050 h 3000375"/>
              <a:gd name="connsiteX0" fmla="*/ 0 w 5348300"/>
              <a:gd name="connsiteY0" fmla="*/ 3000375 h 3000375"/>
              <a:gd name="connsiteX1" fmla="*/ 47625 w 5348300"/>
              <a:gd name="connsiteY1" fmla="*/ 2981325 h 3000375"/>
              <a:gd name="connsiteX2" fmla="*/ 114300 w 5348300"/>
              <a:gd name="connsiteY2" fmla="*/ 2971800 h 3000375"/>
              <a:gd name="connsiteX3" fmla="*/ 142875 w 5348300"/>
              <a:gd name="connsiteY3" fmla="*/ 2967038 h 3000375"/>
              <a:gd name="connsiteX4" fmla="*/ 214313 w 5348300"/>
              <a:gd name="connsiteY4" fmla="*/ 2957513 h 3000375"/>
              <a:gd name="connsiteX5" fmla="*/ 233363 w 5348300"/>
              <a:gd name="connsiteY5" fmla="*/ 2947988 h 3000375"/>
              <a:gd name="connsiteX6" fmla="*/ 266700 w 5348300"/>
              <a:gd name="connsiteY6" fmla="*/ 2938463 h 3000375"/>
              <a:gd name="connsiteX7" fmla="*/ 280988 w 5348300"/>
              <a:gd name="connsiteY7" fmla="*/ 2928938 h 3000375"/>
              <a:gd name="connsiteX8" fmla="*/ 319088 w 5348300"/>
              <a:gd name="connsiteY8" fmla="*/ 2919413 h 3000375"/>
              <a:gd name="connsiteX9" fmla="*/ 333375 w 5348300"/>
              <a:gd name="connsiteY9" fmla="*/ 2914650 h 3000375"/>
              <a:gd name="connsiteX10" fmla="*/ 361950 w 5348300"/>
              <a:gd name="connsiteY10" fmla="*/ 2895600 h 3000375"/>
              <a:gd name="connsiteX11" fmla="*/ 390525 w 5348300"/>
              <a:gd name="connsiteY11" fmla="*/ 2876550 h 3000375"/>
              <a:gd name="connsiteX12" fmla="*/ 404813 w 5348300"/>
              <a:gd name="connsiteY12" fmla="*/ 2867025 h 3000375"/>
              <a:gd name="connsiteX13" fmla="*/ 423863 w 5348300"/>
              <a:gd name="connsiteY13" fmla="*/ 2862263 h 3000375"/>
              <a:gd name="connsiteX14" fmla="*/ 442913 w 5348300"/>
              <a:gd name="connsiteY14" fmla="*/ 2852738 h 3000375"/>
              <a:gd name="connsiteX15" fmla="*/ 457200 w 5348300"/>
              <a:gd name="connsiteY15" fmla="*/ 2847975 h 3000375"/>
              <a:gd name="connsiteX16" fmla="*/ 519113 w 5348300"/>
              <a:gd name="connsiteY16" fmla="*/ 2833688 h 3000375"/>
              <a:gd name="connsiteX17" fmla="*/ 542925 w 5348300"/>
              <a:gd name="connsiteY17" fmla="*/ 2824163 h 3000375"/>
              <a:gd name="connsiteX18" fmla="*/ 585788 w 5348300"/>
              <a:gd name="connsiteY18" fmla="*/ 2809875 h 3000375"/>
              <a:gd name="connsiteX19" fmla="*/ 600075 w 5348300"/>
              <a:gd name="connsiteY19" fmla="*/ 2805113 h 3000375"/>
              <a:gd name="connsiteX20" fmla="*/ 614363 w 5348300"/>
              <a:gd name="connsiteY20" fmla="*/ 2800350 h 3000375"/>
              <a:gd name="connsiteX21" fmla="*/ 666750 w 5348300"/>
              <a:gd name="connsiteY21" fmla="*/ 2790825 h 3000375"/>
              <a:gd name="connsiteX22" fmla="*/ 695325 w 5348300"/>
              <a:gd name="connsiteY22" fmla="*/ 2781300 h 3000375"/>
              <a:gd name="connsiteX23" fmla="*/ 709613 w 5348300"/>
              <a:gd name="connsiteY23" fmla="*/ 2776538 h 3000375"/>
              <a:gd name="connsiteX24" fmla="*/ 728663 w 5348300"/>
              <a:gd name="connsiteY24" fmla="*/ 2771775 h 3000375"/>
              <a:gd name="connsiteX25" fmla="*/ 971550 w 5348300"/>
              <a:gd name="connsiteY25" fmla="*/ 2767013 h 3000375"/>
              <a:gd name="connsiteX26" fmla="*/ 995363 w 5348300"/>
              <a:gd name="connsiteY26" fmla="*/ 2762250 h 3000375"/>
              <a:gd name="connsiteX27" fmla="*/ 1009650 w 5348300"/>
              <a:gd name="connsiteY27" fmla="*/ 2757488 h 3000375"/>
              <a:gd name="connsiteX28" fmla="*/ 1114425 w 5348300"/>
              <a:gd name="connsiteY28" fmla="*/ 2747963 h 3000375"/>
              <a:gd name="connsiteX29" fmla="*/ 1162050 w 5348300"/>
              <a:gd name="connsiteY29" fmla="*/ 2743200 h 3000375"/>
              <a:gd name="connsiteX30" fmla="*/ 1185863 w 5348300"/>
              <a:gd name="connsiteY30" fmla="*/ 2738438 h 3000375"/>
              <a:gd name="connsiteX31" fmla="*/ 1371600 w 5348300"/>
              <a:gd name="connsiteY31" fmla="*/ 2686050 h 3000375"/>
              <a:gd name="connsiteX32" fmla="*/ 1585913 w 5348300"/>
              <a:gd name="connsiteY32" fmla="*/ 2624138 h 3000375"/>
              <a:gd name="connsiteX33" fmla="*/ 1619250 w 5348300"/>
              <a:gd name="connsiteY33" fmla="*/ 2614613 h 3000375"/>
              <a:gd name="connsiteX34" fmla="*/ 1685925 w 5348300"/>
              <a:gd name="connsiteY34" fmla="*/ 2605088 h 3000375"/>
              <a:gd name="connsiteX35" fmla="*/ 1719263 w 5348300"/>
              <a:gd name="connsiteY35" fmla="*/ 2600325 h 3000375"/>
              <a:gd name="connsiteX36" fmla="*/ 1762125 w 5348300"/>
              <a:gd name="connsiteY36" fmla="*/ 2590800 h 3000375"/>
              <a:gd name="connsiteX37" fmla="*/ 1781175 w 5348300"/>
              <a:gd name="connsiteY37" fmla="*/ 2586038 h 3000375"/>
              <a:gd name="connsiteX38" fmla="*/ 1814513 w 5348300"/>
              <a:gd name="connsiteY38" fmla="*/ 2581275 h 3000375"/>
              <a:gd name="connsiteX39" fmla="*/ 1862138 w 5348300"/>
              <a:gd name="connsiteY39" fmla="*/ 2566988 h 3000375"/>
              <a:gd name="connsiteX40" fmla="*/ 1876425 w 5348300"/>
              <a:gd name="connsiteY40" fmla="*/ 2562225 h 3000375"/>
              <a:gd name="connsiteX41" fmla="*/ 1900238 w 5348300"/>
              <a:gd name="connsiteY41" fmla="*/ 2557463 h 3000375"/>
              <a:gd name="connsiteX42" fmla="*/ 1919288 w 5348300"/>
              <a:gd name="connsiteY42" fmla="*/ 2547938 h 3000375"/>
              <a:gd name="connsiteX43" fmla="*/ 1962150 w 5348300"/>
              <a:gd name="connsiteY43" fmla="*/ 2533650 h 3000375"/>
              <a:gd name="connsiteX44" fmla="*/ 1976438 w 5348300"/>
              <a:gd name="connsiteY44" fmla="*/ 2528888 h 3000375"/>
              <a:gd name="connsiteX45" fmla="*/ 2009775 w 5348300"/>
              <a:gd name="connsiteY45" fmla="*/ 2514600 h 3000375"/>
              <a:gd name="connsiteX46" fmla="*/ 2043113 w 5348300"/>
              <a:gd name="connsiteY46" fmla="*/ 2500313 h 3000375"/>
              <a:gd name="connsiteX47" fmla="*/ 2071688 w 5348300"/>
              <a:gd name="connsiteY47" fmla="*/ 2481263 h 3000375"/>
              <a:gd name="connsiteX48" fmla="*/ 2100263 w 5348300"/>
              <a:gd name="connsiteY48" fmla="*/ 2462213 h 3000375"/>
              <a:gd name="connsiteX49" fmla="*/ 2114550 w 5348300"/>
              <a:gd name="connsiteY49" fmla="*/ 2447925 h 3000375"/>
              <a:gd name="connsiteX50" fmla="*/ 2128838 w 5348300"/>
              <a:gd name="connsiteY50" fmla="*/ 2438400 h 3000375"/>
              <a:gd name="connsiteX51" fmla="*/ 2147888 w 5348300"/>
              <a:gd name="connsiteY51" fmla="*/ 2424113 h 3000375"/>
              <a:gd name="connsiteX52" fmla="*/ 2176463 w 5348300"/>
              <a:gd name="connsiteY52" fmla="*/ 2405063 h 3000375"/>
              <a:gd name="connsiteX53" fmla="*/ 2209800 w 5348300"/>
              <a:gd name="connsiteY53" fmla="*/ 2376488 h 3000375"/>
              <a:gd name="connsiteX54" fmla="*/ 2243138 w 5348300"/>
              <a:gd name="connsiteY54" fmla="*/ 2347913 h 3000375"/>
              <a:gd name="connsiteX55" fmla="*/ 2257425 w 5348300"/>
              <a:gd name="connsiteY55" fmla="*/ 2343150 h 3000375"/>
              <a:gd name="connsiteX56" fmla="*/ 2286000 w 5348300"/>
              <a:gd name="connsiteY56" fmla="*/ 2314575 h 3000375"/>
              <a:gd name="connsiteX57" fmla="*/ 2319338 w 5348300"/>
              <a:gd name="connsiteY57" fmla="*/ 2290763 h 3000375"/>
              <a:gd name="connsiteX58" fmla="*/ 2357438 w 5348300"/>
              <a:gd name="connsiteY58" fmla="*/ 2266950 h 3000375"/>
              <a:gd name="connsiteX59" fmla="*/ 2371725 w 5348300"/>
              <a:gd name="connsiteY59" fmla="*/ 2252663 h 3000375"/>
              <a:gd name="connsiteX60" fmla="*/ 2414588 w 5348300"/>
              <a:gd name="connsiteY60" fmla="*/ 2224088 h 3000375"/>
              <a:gd name="connsiteX61" fmla="*/ 2428875 w 5348300"/>
              <a:gd name="connsiteY61" fmla="*/ 2214563 h 3000375"/>
              <a:gd name="connsiteX62" fmla="*/ 2476500 w 5348300"/>
              <a:gd name="connsiteY62" fmla="*/ 2176463 h 3000375"/>
              <a:gd name="connsiteX63" fmla="*/ 2486025 w 5348300"/>
              <a:gd name="connsiteY63" fmla="*/ 2162175 h 3000375"/>
              <a:gd name="connsiteX64" fmla="*/ 2514600 w 5348300"/>
              <a:gd name="connsiteY64" fmla="*/ 2133600 h 3000375"/>
              <a:gd name="connsiteX65" fmla="*/ 2524125 w 5348300"/>
              <a:gd name="connsiteY65" fmla="*/ 2119313 h 3000375"/>
              <a:gd name="connsiteX66" fmla="*/ 2543175 w 5348300"/>
              <a:gd name="connsiteY66" fmla="*/ 2105025 h 3000375"/>
              <a:gd name="connsiteX67" fmla="*/ 2571750 w 5348300"/>
              <a:gd name="connsiteY67" fmla="*/ 2076450 h 3000375"/>
              <a:gd name="connsiteX68" fmla="*/ 2581275 w 5348300"/>
              <a:gd name="connsiteY68" fmla="*/ 2062163 h 3000375"/>
              <a:gd name="connsiteX69" fmla="*/ 2595563 w 5348300"/>
              <a:gd name="connsiteY69" fmla="*/ 2057400 h 3000375"/>
              <a:gd name="connsiteX70" fmla="*/ 2628900 w 5348300"/>
              <a:gd name="connsiteY70" fmla="*/ 2028825 h 3000375"/>
              <a:gd name="connsiteX71" fmla="*/ 2667000 w 5348300"/>
              <a:gd name="connsiteY71" fmla="*/ 1985963 h 3000375"/>
              <a:gd name="connsiteX72" fmla="*/ 2690813 w 5348300"/>
              <a:gd name="connsiteY72" fmla="*/ 1971675 h 3000375"/>
              <a:gd name="connsiteX73" fmla="*/ 2714625 w 5348300"/>
              <a:gd name="connsiteY73" fmla="*/ 1947863 h 3000375"/>
              <a:gd name="connsiteX74" fmla="*/ 2738438 w 5348300"/>
              <a:gd name="connsiteY74" fmla="*/ 1924050 h 3000375"/>
              <a:gd name="connsiteX75" fmla="*/ 2752725 w 5348300"/>
              <a:gd name="connsiteY75" fmla="*/ 1905000 h 3000375"/>
              <a:gd name="connsiteX76" fmla="*/ 2771775 w 5348300"/>
              <a:gd name="connsiteY76" fmla="*/ 1876425 h 3000375"/>
              <a:gd name="connsiteX77" fmla="*/ 2786063 w 5348300"/>
              <a:gd name="connsiteY77" fmla="*/ 1862138 h 3000375"/>
              <a:gd name="connsiteX78" fmla="*/ 2805113 w 5348300"/>
              <a:gd name="connsiteY78" fmla="*/ 1847850 h 3000375"/>
              <a:gd name="connsiteX79" fmla="*/ 2828925 w 5348300"/>
              <a:gd name="connsiteY79" fmla="*/ 1819275 h 3000375"/>
              <a:gd name="connsiteX80" fmla="*/ 2847975 w 5348300"/>
              <a:gd name="connsiteY80" fmla="*/ 1809750 h 3000375"/>
              <a:gd name="connsiteX81" fmla="*/ 2876550 w 5348300"/>
              <a:gd name="connsiteY81" fmla="*/ 1795463 h 3000375"/>
              <a:gd name="connsiteX82" fmla="*/ 2890838 w 5348300"/>
              <a:gd name="connsiteY82" fmla="*/ 1781175 h 3000375"/>
              <a:gd name="connsiteX83" fmla="*/ 2905125 w 5348300"/>
              <a:gd name="connsiteY83" fmla="*/ 1771650 h 3000375"/>
              <a:gd name="connsiteX84" fmla="*/ 2938463 w 5348300"/>
              <a:gd name="connsiteY84" fmla="*/ 1738313 h 3000375"/>
              <a:gd name="connsiteX85" fmla="*/ 2952750 w 5348300"/>
              <a:gd name="connsiteY85" fmla="*/ 1728788 h 3000375"/>
              <a:gd name="connsiteX86" fmla="*/ 2967038 w 5348300"/>
              <a:gd name="connsiteY86" fmla="*/ 1709738 h 3000375"/>
              <a:gd name="connsiteX87" fmla="*/ 2995613 w 5348300"/>
              <a:gd name="connsiteY87" fmla="*/ 1695450 h 3000375"/>
              <a:gd name="connsiteX88" fmla="*/ 3009900 w 5348300"/>
              <a:gd name="connsiteY88" fmla="*/ 1681163 h 3000375"/>
              <a:gd name="connsiteX89" fmla="*/ 3038475 w 5348300"/>
              <a:gd name="connsiteY89" fmla="*/ 1662113 h 3000375"/>
              <a:gd name="connsiteX90" fmla="*/ 3262313 w 5348300"/>
              <a:gd name="connsiteY90" fmla="*/ 1552576 h 3000375"/>
              <a:gd name="connsiteX91" fmla="*/ 3619501 w 5348300"/>
              <a:gd name="connsiteY91" fmla="*/ 1412081 h 3000375"/>
              <a:gd name="connsiteX92" fmla="*/ 3879056 w 5348300"/>
              <a:gd name="connsiteY92" fmla="*/ 1309688 h 3000375"/>
              <a:gd name="connsiteX93" fmla="*/ 4086225 w 5348300"/>
              <a:gd name="connsiteY93" fmla="*/ 1228725 h 3000375"/>
              <a:gd name="connsiteX94" fmla="*/ 4252913 w 5348300"/>
              <a:gd name="connsiteY94" fmla="*/ 1162050 h 3000375"/>
              <a:gd name="connsiteX95" fmla="*/ 4305300 w 5348300"/>
              <a:gd name="connsiteY95" fmla="*/ 1123950 h 3000375"/>
              <a:gd name="connsiteX96" fmla="*/ 4333875 w 5348300"/>
              <a:gd name="connsiteY96" fmla="*/ 1095375 h 3000375"/>
              <a:gd name="connsiteX97" fmla="*/ 4338638 w 5348300"/>
              <a:gd name="connsiteY97" fmla="*/ 1081088 h 3000375"/>
              <a:gd name="connsiteX98" fmla="*/ 4367213 w 5348300"/>
              <a:gd name="connsiteY98" fmla="*/ 1042988 h 3000375"/>
              <a:gd name="connsiteX99" fmla="*/ 4381500 w 5348300"/>
              <a:gd name="connsiteY99" fmla="*/ 1028700 h 3000375"/>
              <a:gd name="connsiteX100" fmla="*/ 4410075 w 5348300"/>
              <a:gd name="connsiteY100" fmla="*/ 1009650 h 3000375"/>
              <a:gd name="connsiteX101" fmla="*/ 4433888 w 5348300"/>
              <a:gd name="connsiteY101" fmla="*/ 990600 h 3000375"/>
              <a:gd name="connsiteX102" fmla="*/ 4462463 w 5348300"/>
              <a:gd name="connsiteY102" fmla="*/ 971550 h 3000375"/>
              <a:gd name="connsiteX103" fmla="*/ 4519613 w 5348300"/>
              <a:gd name="connsiteY103" fmla="*/ 919163 h 3000375"/>
              <a:gd name="connsiteX104" fmla="*/ 4538663 w 5348300"/>
              <a:gd name="connsiteY104" fmla="*/ 900113 h 3000375"/>
              <a:gd name="connsiteX105" fmla="*/ 4576763 w 5348300"/>
              <a:gd name="connsiteY105" fmla="*/ 871538 h 3000375"/>
              <a:gd name="connsiteX106" fmla="*/ 4605338 w 5348300"/>
              <a:gd name="connsiteY106" fmla="*/ 847725 h 3000375"/>
              <a:gd name="connsiteX107" fmla="*/ 4643438 w 5348300"/>
              <a:gd name="connsiteY107" fmla="*/ 804863 h 3000375"/>
              <a:gd name="connsiteX108" fmla="*/ 4643438 w 5348300"/>
              <a:gd name="connsiteY108" fmla="*/ 804863 h 3000375"/>
              <a:gd name="connsiteX109" fmla="*/ 4657725 w 5348300"/>
              <a:gd name="connsiteY109" fmla="*/ 785813 h 3000375"/>
              <a:gd name="connsiteX110" fmla="*/ 4710113 w 5348300"/>
              <a:gd name="connsiteY110" fmla="*/ 738188 h 3000375"/>
              <a:gd name="connsiteX111" fmla="*/ 4738688 w 5348300"/>
              <a:gd name="connsiteY111" fmla="*/ 700088 h 3000375"/>
              <a:gd name="connsiteX112" fmla="*/ 4748213 w 5348300"/>
              <a:gd name="connsiteY112" fmla="*/ 685800 h 3000375"/>
              <a:gd name="connsiteX113" fmla="*/ 4776788 w 5348300"/>
              <a:gd name="connsiteY113" fmla="*/ 676275 h 3000375"/>
              <a:gd name="connsiteX114" fmla="*/ 4791075 w 5348300"/>
              <a:gd name="connsiteY114" fmla="*/ 671513 h 3000375"/>
              <a:gd name="connsiteX115" fmla="*/ 4814888 w 5348300"/>
              <a:gd name="connsiteY115" fmla="*/ 657225 h 3000375"/>
              <a:gd name="connsiteX116" fmla="*/ 4833938 w 5348300"/>
              <a:gd name="connsiteY116" fmla="*/ 647700 h 3000375"/>
              <a:gd name="connsiteX117" fmla="*/ 4848225 w 5348300"/>
              <a:gd name="connsiteY117" fmla="*/ 638175 h 3000375"/>
              <a:gd name="connsiteX118" fmla="*/ 4862513 w 5348300"/>
              <a:gd name="connsiteY118" fmla="*/ 633413 h 3000375"/>
              <a:gd name="connsiteX119" fmla="*/ 4881563 w 5348300"/>
              <a:gd name="connsiteY119" fmla="*/ 623888 h 3000375"/>
              <a:gd name="connsiteX120" fmla="*/ 4872038 w 5348300"/>
              <a:gd name="connsiteY120" fmla="*/ 609600 h 3000375"/>
              <a:gd name="connsiteX121" fmla="*/ 4857750 w 5348300"/>
              <a:gd name="connsiteY121" fmla="*/ 600075 h 3000375"/>
              <a:gd name="connsiteX122" fmla="*/ 4862513 w 5348300"/>
              <a:gd name="connsiteY122" fmla="*/ 585788 h 3000375"/>
              <a:gd name="connsiteX123" fmla="*/ 4886325 w 5348300"/>
              <a:gd name="connsiteY123" fmla="*/ 581025 h 3000375"/>
              <a:gd name="connsiteX124" fmla="*/ 4900613 w 5348300"/>
              <a:gd name="connsiteY124" fmla="*/ 576263 h 3000375"/>
              <a:gd name="connsiteX125" fmla="*/ 4919663 w 5348300"/>
              <a:gd name="connsiteY125" fmla="*/ 533400 h 3000375"/>
              <a:gd name="connsiteX126" fmla="*/ 4943475 w 5348300"/>
              <a:gd name="connsiteY126" fmla="*/ 519113 h 3000375"/>
              <a:gd name="connsiteX127" fmla="*/ 4962525 w 5348300"/>
              <a:gd name="connsiteY127" fmla="*/ 500063 h 3000375"/>
              <a:gd name="connsiteX128" fmla="*/ 4995863 w 5348300"/>
              <a:gd name="connsiteY128" fmla="*/ 476250 h 3000375"/>
              <a:gd name="connsiteX129" fmla="*/ 5024438 w 5348300"/>
              <a:gd name="connsiteY129" fmla="*/ 447675 h 3000375"/>
              <a:gd name="connsiteX130" fmla="*/ 5038725 w 5348300"/>
              <a:gd name="connsiteY130" fmla="*/ 433388 h 3000375"/>
              <a:gd name="connsiteX131" fmla="*/ 5048250 w 5348300"/>
              <a:gd name="connsiteY131" fmla="*/ 414338 h 3000375"/>
              <a:gd name="connsiteX132" fmla="*/ 5057775 w 5348300"/>
              <a:gd name="connsiteY132" fmla="*/ 390525 h 3000375"/>
              <a:gd name="connsiteX133" fmla="*/ 5067300 w 5348300"/>
              <a:gd name="connsiteY133" fmla="*/ 376238 h 3000375"/>
              <a:gd name="connsiteX134" fmla="*/ 5072063 w 5348300"/>
              <a:gd name="connsiteY134" fmla="*/ 361950 h 3000375"/>
              <a:gd name="connsiteX135" fmla="*/ 5086350 w 5348300"/>
              <a:gd name="connsiteY135" fmla="*/ 347663 h 3000375"/>
              <a:gd name="connsiteX136" fmla="*/ 5095875 w 5348300"/>
              <a:gd name="connsiteY136" fmla="*/ 333375 h 3000375"/>
              <a:gd name="connsiteX137" fmla="*/ 5129213 w 5348300"/>
              <a:gd name="connsiteY137" fmla="*/ 314325 h 3000375"/>
              <a:gd name="connsiteX138" fmla="*/ 5157788 w 5348300"/>
              <a:gd name="connsiteY138" fmla="*/ 300038 h 3000375"/>
              <a:gd name="connsiteX139" fmla="*/ 5172075 w 5348300"/>
              <a:gd name="connsiteY139" fmla="*/ 285750 h 3000375"/>
              <a:gd name="connsiteX140" fmla="*/ 5191125 w 5348300"/>
              <a:gd name="connsiteY140" fmla="*/ 271463 h 3000375"/>
              <a:gd name="connsiteX141" fmla="*/ 5219700 w 5348300"/>
              <a:gd name="connsiteY141" fmla="*/ 242888 h 3000375"/>
              <a:gd name="connsiteX142" fmla="*/ 5229225 w 5348300"/>
              <a:gd name="connsiteY142" fmla="*/ 228600 h 3000375"/>
              <a:gd name="connsiteX143" fmla="*/ 5238750 w 5348300"/>
              <a:gd name="connsiteY143" fmla="*/ 185738 h 3000375"/>
              <a:gd name="connsiteX144" fmla="*/ 5253038 w 5348300"/>
              <a:gd name="connsiteY144" fmla="*/ 142875 h 3000375"/>
              <a:gd name="connsiteX145" fmla="*/ 5257800 w 5348300"/>
              <a:gd name="connsiteY145" fmla="*/ 128588 h 3000375"/>
              <a:gd name="connsiteX146" fmla="*/ 5267325 w 5348300"/>
              <a:gd name="connsiteY146" fmla="*/ 85725 h 3000375"/>
              <a:gd name="connsiteX147" fmla="*/ 5324475 w 5348300"/>
              <a:gd name="connsiteY147" fmla="*/ 19050 h 3000375"/>
              <a:gd name="connsiteX148" fmla="*/ 5343525 w 5348300"/>
              <a:gd name="connsiteY148" fmla="*/ 0 h 3000375"/>
              <a:gd name="connsiteX149" fmla="*/ 5348288 w 5348300"/>
              <a:gd name="connsiteY149" fmla="*/ 19050 h 3000375"/>
              <a:gd name="connsiteX0" fmla="*/ 0 w 5348300"/>
              <a:gd name="connsiteY0" fmla="*/ 3000375 h 3000375"/>
              <a:gd name="connsiteX1" fmla="*/ 114300 w 5348300"/>
              <a:gd name="connsiteY1" fmla="*/ 2971800 h 3000375"/>
              <a:gd name="connsiteX2" fmla="*/ 142875 w 5348300"/>
              <a:gd name="connsiteY2" fmla="*/ 2967038 h 3000375"/>
              <a:gd name="connsiteX3" fmla="*/ 214313 w 5348300"/>
              <a:gd name="connsiteY3" fmla="*/ 2957513 h 3000375"/>
              <a:gd name="connsiteX4" fmla="*/ 233363 w 5348300"/>
              <a:gd name="connsiteY4" fmla="*/ 2947988 h 3000375"/>
              <a:gd name="connsiteX5" fmla="*/ 266700 w 5348300"/>
              <a:gd name="connsiteY5" fmla="*/ 2938463 h 3000375"/>
              <a:gd name="connsiteX6" fmla="*/ 280988 w 5348300"/>
              <a:gd name="connsiteY6" fmla="*/ 2928938 h 3000375"/>
              <a:gd name="connsiteX7" fmla="*/ 319088 w 5348300"/>
              <a:gd name="connsiteY7" fmla="*/ 2919413 h 3000375"/>
              <a:gd name="connsiteX8" fmla="*/ 333375 w 5348300"/>
              <a:gd name="connsiteY8" fmla="*/ 2914650 h 3000375"/>
              <a:gd name="connsiteX9" fmla="*/ 361950 w 5348300"/>
              <a:gd name="connsiteY9" fmla="*/ 2895600 h 3000375"/>
              <a:gd name="connsiteX10" fmla="*/ 390525 w 5348300"/>
              <a:gd name="connsiteY10" fmla="*/ 2876550 h 3000375"/>
              <a:gd name="connsiteX11" fmla="*/ 404813 w 5348300"/>
              <a:gd name="connsiteY11" fmla="*/ 2867025 h 3000375"/>
              <a:gd name="connsiteX12" fmla="*/ 423863 w 5348300"/>
              <a:gd name="connsiteY12" fmla="*/ 2862263 h 3000375"/>
              <a:gd name="connsiteX13" fmla="*/ 442913 w 5348300"/>
              <a:gd name="connsiteY13" fmla="*/ 2852738 h 3000375"/>
              <a:gd name="connsiteX14" fmla="*/ 457200 w 5348300"/>
              <a:gd name="connsiteY14" fmla="*/ 2847975 h 3000375"/>
              <a:gd name="connsiteX15" fmla="*/ 519113 w 5348300"/>
              <a:gd name="connsiteY15" fmla="*/ 2833688 h 3000375"/>
              <a:gd name="connsiteX16" fmla="*/ 542925 w 5348300"/>
              <a:gd name="connsiteY16" fmla="*/ 2824163 h 3000375"/>
              <a:gd name="connsiteX17" fmla="*/ 585788 w 5348300"/>
              <a:gd name="connsiteY17" fmla="*/ 2809875 h 3000375"/>
              <a:gd name="connsiteX18" fmla="*/ 600075 w 5348300"/>
              <a:gd name="connsiteY18" fmla="*/ 2805113 h 3000375"/>
              <a:gd name="connsiteX19" fmla="*/ 614363 w 5348300"/>
              <a:gd name="connsiteY19" fmla="*/ 2800350 h 3000375"/>
              <a:gd name="connsiteX20" fmla="*/ 666750 w 5348300"/>
              <a:gd name="connsiteY20" fmla="*/ 2790825 h 3000375"/>
              <a:gd name="connsiteX21" fmla="*/ 695325 w 5348300"/>
              <a:gd name="connsiteY21" fmla="*/ 2781300 h 3000375"/>
              <a:gd name="connsiteX22" fmla="*/ 709613 w 5348300"/>
              <a:gd name="connsiteY22" fmla="*/ 2776538 h 3000375"/>
              <a:gd name="connsiteX23" fmla="*/ 728663 w 5348300"/>
              <a:gd name="connsiteY23" fmla="*/ 2771775 h 3000375"/>
              <a:gd name="connsiteX24" fmla="*/ 971550 w 5348300"/>
              <a:gd name="connsiteY24" fmla="*/ 2767013 h 3000375"/>
              <a:gd name="connsiteX25" fmla="*/ 995363 w 5348300"/>
              <a:gd name="connsiteY25" fmla="*/ 2762250 h 3000375"/>
              <a:gd name="connsiteX26" fmla="*/ 1009650 w 5348300"/>
              <a:gd name="connsiteY26" fmla="*/ 2757488 h 3000375"/>
              <a:gd name="connsiteX27" fmla="*/ 1114425 w 5348300"/>
              <a:gd name="connsiteY27" fmla="*/ 2747963 h 3000375"/>
              <a:gd name="connsiteX28" fmla="*/ 1162050 w 5348300"/>
              <a:gd name="connsiteY28" fmla="*/ 2743200 h 3000375"/>
              <a:gd name="connsiteX29" fmla="*/ 1185863 w 5348300"/>
              <a:gd name="connsiteY29" fmla="*/ 2738438 h 3000375"/>
              <a:gd name="connsiteX30" fmla="*/ 1371600 w 5348300"/>
              <a:gd name="connsiteY30" fmla="*/ 2686050 h 3000375"/>
              <a:gd name="connsiteX31" fmla="*/ 1585913 w 5348300"/>
              <a:gd name="connsiteY31" fmla="*/ 2624138 h 3000375"/>
              <a:gd name="connsiteX32" fmla="*/ 1619250 w 5348300"/>
              <a:gd name="connsiteY32" fmla="*/ 2614613 h 3000375"/>
              <a:gd name="connsiteX33" fmla="*/ 1685925 w 5348300"/>
              <a:gd name="connsiteY33" fmla="*/ 2605088 h 3000375"/>
              <a:gd name="connsiteX34" fmla="*/ 1719263 w 5348300"/>
              <a:gd name="connsiteY34" fmla="*/ 2600325 h 3000375"/>
              <a:gd name="connsiteX35" fmla="*/ 1762125 w 5348300"/>
              <a:gd name="connsiteY35" fmla="*/ 2590800 h 3000375"/>
              <a:gd name="connsiteX36" fmla="*/ 1781175 w 5348300"/>
              <a:gd name="connsiteY36" fmla="*/ 2586038 h 3000375"/>
              <a:gd name="connsiteX37" fmla="*/ 1814513 w 5348300"/>
              <a:gd name="connsiteY37" fmla="*/ 2581275 h 3000375"/>
              <a:gd name="connsiteX38" fmla="*/ 1862138 w 5348300"/>
              <a:gd name="connsiteY38" fmla="*/ 2566988 h 3000375"/>
              <a:gd name="connsiteX39" fmla="*/ 1876425 w 5348300"/>
              <a:gd name="connsiteY39" fmla="*/ 2562225 h 3000375"/>
              <a:gd name="connsiteX40" fmla="*/ 1900238 w 5348300"/>
              <a:gd name="connsiteY40" fmla="*/ 2557463 h 3000375"/>
              <a:gd name="connsiteX41" fmla="*/ 1919288 w 5348300"/>
              <a:gd name="connsiteY41" fmla="*/ 2547938 h 3000375"/>
              <a:gd name="connsiteX42" fmla="*/ 1962150 w 5348300"/>
              <a:gd name="connsiteY42" fmla="*/ 2533650 h 3000375"/>
              <a:gd name="connsiteX43" fmla="*/ 1976438 w 5348300"/>
              <a:gd name="connsiteY43" fmla="*/ 2528888 h 3000375"/>
              <a:gd name="connsiteX44" fmla="*/ 2009775 w 5348300"/>
              <a:gd name="connsiteY44" fmla="*/ 2514600 h 3000375"/>
              <a:gd name="connsiteX45" fmla="*/ 2043113 w 5348300"/>
              <a:gd name="connsiteY45" fmla="*/ 2500313 h 3000375"/>
              <a:gd name="connsiteX46" fmla="*/ 2071688 w 5348300"/>
              <a:gd name="connsiteY46" fmla="*/ 2481263 h 3000375"/>
              <a:gd name="connsiteX47" fmla="*/ 2100263 w 5348300"/>
              <a:gd name="connsiteY47" fmla="*/ 2462213 h 3000375"/>
              <a:gd name="connsiteX48" fmla="*/ 2114550 w 5348300"/>
              <a:gd name="connsiteY48" fmla="*/ 2447925 h 3000375"/>
              <a:gd name="connsiteX49" fmla="*/ 2128838 w 5348300"/>
              <a:gd name="connsiteY49" fmla="*/ 2438400 h 3000375"/>
              <a:gd name="connsiteX50" fmla="*/ 2147888 w 5348300"/>
              <a:gd name="connsiteY50" fmla="*/ 2424113 h 3000375"/>
              <a:gd name="connsiteX51" fmla="*/ 2176463 w 5348300"/>
              <a:gd name="connsiteY51" fmla="*/ 2405063 h 3000375"/>
              <a:gd name="connsiteX52" fmla="*/ 2209800 w 5348300"/>
              <a:gd name="connsiteY52" fmla="*/ 2376488 h 3000375"/>
              <a:gd name="connsiteX53" fmla="*/ 2243138 w 5348300"/>
              <a:gd name="connsiteY53" fmla="*/ 2347913 h 3000375"/>
              <a:gd name="connsiteX54" fmla="*/ 2257425 w 5348300"/>
              <a:gd name="connsiteY54" fmla="*/ 2343150 h 3000375"/>
              <a:gd name="connsiteX55" fmla="*/ 2286000 w 5348300"/>
              <a:gd name="connsiteY55" fmla="*/ 2314575 h 3000375"/>
              <a:gd name="connsiteX56" fmla="*/ 2319338 w 5348300"/>
              <a:gd name="connsiteY56" fmla="*/ 2290763 h 3000375"/>
              <a:gd name="connsiteX57" fmla="*/ 2357438 w 5348300"/>
              <a:gd name="connsiteY57" fmla="*/ 2266950 h 3000375"/>
              <a:gd name="connsiteX58" fmla="*/ 2371725 w 5348300"/>
              <a:gd name="connsiteY58" fmla="*/ 2252663 h 3000375"/>
              <a:gd name="connsiteX59" fmla="*/ 2414588 w 5348300"/>
              <a:gd name="connsiteY59" fmla="*/ 2224088 h 3000375"/>
              <a:gd name="connsiteX60" fmla="*/ 2428875 w 5348300"/>
              <a:gd name="connsiteY60" fmla="*/ 2214563 h 3000375"/>
              <a:gd name="connsiteX61" fmla="*/ 2476500 w 5348300"/>
              <a:gd name="connsiteY61" fmla="*/ 2176463 h 3000375"/>
              <a:gd name="connsiteX62" fmla="*/ 2486025 w 5348300"/>
              <a:gd name="connsiteY62" fmla="*/ 2162175 h 3000375"/>
              <a:gd name="connsiteX63" fmla="*/ 2514600 w 5348300"/>
              <a:gd name="connsiteY63" fmla="*/ 2133600 h 3000375"/>
              <a:gd name="connsiteX64" fmla="*/ 2524125 w 5348300"/>
              <a:gd name="connsiteY64" fmla="*/ 2119313 h 3000375"/>
              <a:gd name="connsiteX65" fmla="*/ 2543175 w 5348300"/>
              <a:gd name="connsiteY65" fmla="*/ 2105025 h 3000375"/>
              <a:gd name="connsiteX66" fmla="*/ 2571750 w 5348300"/>
              <a:gd name="connsiteY66" fmla="*/ 2076450 h 3000375"/>
              <a:gd name="connsiteX67" fmla="*/ 2581275 w 5348300"/>
              <a:gd name="connsiteY67" fmla="*/ 2062163 h 3000375"/>
              <a:gd name="connsiteX68" fmla="*/ 2595563 w 5348300"/>
              <a:gd name="connsiteY68" fmla="*/ 2057400 h 3000375"/>
              <a:gd name="connsiteX69" fmla="*/ 2628900 w 5348300"/>
              <a:gd name="connsiteY69" fmla="*/ 2028825 h 3000375"/>
              <a:gd name="connsiteX70" fmla="*/ 2667000 w 5348300"/>
              <a:gd name="connsiteY70" fmla="*/ 1985963 h 3000375"/>
              <a:gd name="connsiteX71" fmla="*/ 2690813 w 5348300"/>
              <a:gd name="connsiteY71" fmla="*/ 1971675 h 3000375"/>
              <a:gd name="connsiteX72" fmla="*/ 2714625 w 5348300"/>
              <a:gd name="connsiteY72" fmla="*/ 1947863 h 3000375"/>
              <a:gd name="connsiteX73" fmla="*/ 2738438 w 5348300"/>
              <a:gd name="connsiteY73" fmla="*/ 1924050 h 3000375"/>
              <a:gd name="connsiteX74" fmla="*/ 2752725 w 5348300"/>
              <a:gd name="connsiteY74" fmla="*/ 1905000 h 3000375"/>
              <a:gd name="connsiteX75" fmla="*/ 2771775 w 5348300"/>
              <a:gd name="connsiteY75" fmla="*/ 1876425 h 3000375"/>
              <a:gd name="connsiteX76" fmla="*/ 2786063 w 5348300"/>
              <a:gd name="connsiteY76" fmla="*/ 1862138 h 3000375"/>
              <a:gd name="connsiteX77" fmla="*/ 2805113 w 5348300"/>
              <a:gd name="connsiteY77" fmla="*/ 1847850 h 3000375"/>
              <a:gd name="connsiteX78" fmla="*/ 2828925 w 5348300"/>
              <a:gd name="connsiteY78" fmla="*/ 1819275 h 3000375"/>
              <a:gd name="connsiteX79" fmla="*/ 2847975 w 5348300"/>
              <a:gd name="connsiteY79" fmla="*/ 1809750 h 3000375"/>
              <a:gd name="connsiteX80" fmla="*/ 2876550 w 5348300"/>
              <a:gd name="connsiteY80" fmla="*/ 1795463 h 3000375"/>
              <a:gd name="connsiteX81" fmla="*/ 2890838 w 5348300"/>
              <a:gd name="connsiteY81" fmla="*/ 1781175 h 3000375"/>
              <a:gd name="connsiteX82" fmla="*/ 2905125 w 5348300"/>
              <a:gd name="connsiteY82" fmla="*/ 1771650 h 3000375"/>
              <a:gd name="connsiteX83" fmla="*/ 2938463 w 5348300"/>
              <a:gd name="connsiteY83" fmla="*/ 1738313 h 3000375"/>
              <a:gd name="connsiteX84" fmla="*/ 2952750 w 5348300"/>
              <a:gd name="connsiteY84" fmla="*/ 1728788 h 3000375"/>
              <a:gd name="connsiteX85" fmla="*/ 2967038 w 5348300"/>
              <a:gd name="connsiteY85" fmla="*/ 1709738 h 3000375"/>
              <a:gd name="connsiteX86" fmla="*/ 2995613 w 5348300"/>
              <a:gd name="connsiteY86" fmla="*/ 1695450 h 3000375"/>
              <a:gd name="connsiteX87" fmla="*/ 3009900 w 5348300"/>
              <a:gd name="connsiteY87" fmla="*/ 1681163 h 3000375"/>
              <a:gd name="connsiteX88" fmla="*/ 3038475 w 5348300"/>
              <a:gd name="connsiteY88" fmla="*/ 1662113 h 3000375"/>
              <a:gd name="connsiteX89" fmla="*/ 3262313 w 5348300"/>
              <a:gd name="connsiteY89" fmla="*/ 1552576 h 3000375"/>
              <a:gd name="connsiteX90" fmla="*/ 3619501 w 5348300"/>
              <a:gd name="connsiteY90" fmla="*/ 1412081 h 3000375"/>
              <a:gd name="connsiteX91" fmla="*/ 3879056 w 5348300"/>
              <a:gd name="connsiteY91" fmla="*/ 1309688 h 3000375"/>
              <a:gd name="connsiteX92" fmla="*/ 4086225 w 5348300"/>
              <a:gd name="connsiteY92" fmla="*/ 1228725 h 3000375"/>
              <a:gd name="connsiteX93" fmla="*/ 4252913 w 5348300"/>
              <a:gd name="connsiteY93" fmla="*/ 1162050 h 3000375"/>
              <a:gd name="connsiteX94" fmla="*/ 4305300 w 5348300"/>
              <a:gd name="connsiteY94" fmla="*/ 1123950 h 3000375"/>
              <a:gd name="connsiteX95" fmla="*/ 4333875 w 5348300"/>
              <a:gd name="connsiteY95" fmla="*/ 1095375 h 3000375"/>
              <a:gd name="connsiteX96" fmla="*/ 4338638 w 5348300"/>
              <a:gd name="connsiteY96" fmla="*/ 1081088 h 3000375"/>
              <a:gd name="connsiteX97" fmla="*/ 4367213 w 5348300"/>
              <a:gd name="connsiteY97" fmla="*/ 1042988 h 3000375"/>
              <a:gd name="connsiteX98" fmla="*/ 4381500 w 5348300"/>
              <a:gd name="connsiteY98" fmla="*/ 1028700 h 3000375"/>
              <a:gd name="connsiteX99" fmla="*/ 4410075 w 5348300"/>
              <a:gd name="connsiteY99" fmla="*/ 1009650 h 3000375"/>
              <a:gd name="connsiteX100" fmla="*/ 4433888 w 5348300"/>
              <a:gd name="connsiteY100" fmla="*/ 990600 h 3000375"/>
              <a:gd name="connsiteX101" fmla="*/ 4462463 w 5348300"/>
              <a:gd name="connsiteY101" fmla="*/ 971550 h 3000375"/>
              <a:gd name="connsiteX102" fmla="*/ 4519613 w 5348300"/>
              <a:gd name="connsiteY102" fmla="*/ 919163 h 3000375"/>
              <a:gd name="connsiteX103" fmla="*/ 4538663 w 5348300"/>
              <a:gd name="connsiteY103" fmla="*/ 900113 h 3000375"/>
              <a:gd name="connsiteX104" fmla="*/ 4576763 w 5348300"/>
              <a:gd name="connsiteY104" fmla="*/ 871538 h 3000375"/>
              <a:gd name="connsiteX105" fmla="*/ 4605338 w 5348300"/>
              <a:gd name="connsiteY105" fmla="*/ 847725 h 3000375"/>
              <a:gd name="connsiteX106" fmla="*/ 4643438 w 5348300"/>
              <a:gd name="connsiteY106" fmla="*/ 804863 h 3000375"/>
              <a:gd name="connsiteX107" fmla="*/ 4643438 w 5348300"/>
              <a:gd name="connsiteY107" fmla="*/ 804863 h 3000375"/>
              <a:gd name="connsiteX108" fmla="*/ 4657725 w 5348300"/>
              <a:gd name="connsiteY108" fmla="*/ 785813 h 3000375"/>
              <a:gd name="connsiteX109" fmla="*/ 4710113 w 5348300"/>
              <a:gd name="connsiteY109" fmla="*/ 738188 h 3000375"/>
              <a:gd name="connsiteX110" fmla="*/ 4738688 w 5348300"/>
              <a:gd name="connsiteY110" fmla="*/ 700088 h 3000375"/>
              <a:gd name="connsiteX111" fmla="*/ 4748213 w 5348300"/>
              <a:gd name="connsiteY111" fmla="*/ 685800 h 3000375"/>
              <a:gd name="connsiteX112" fmla="*/ 4776788 w 5348300"/>
              <a:gd name="connsiteY112" fmla="*/ 676275 h 3000375"/>
              <a:gd name="connsiteX113" fmla="*/ 4791075 w 5348300"/>
              <a:gd name="connsiteY113" fmla="*/ 671513 h 3000375"/>
              <a:gd name="connsiteX114" fmla="*/ 4814888 w 5348300"/>
              <a:gd name="connsiteY114" fmla="*/ 657225 h 3000375"/>
              <a:gd name="connsiteX115" fmla="*/ 4833938 w 5348300"/>
              <a:gd name="connsiteY115" fmla="*/ 647700 h 3000375"/>
              <a:gd name="connsiteX116" fmla="*/ 4848225 w 5348300"/>
              <a:gd name="connsiteY116" fmla="*/ 638175 h 3000375"/>
              <a:gd name="connsiteX117" fmla="*/ 4862513 w 5348300"/>
              <a:gd name="connsiteY117" fmla="*/ 633413 h 3000375"/>
              <a:gd name="connsiteX118" fmla="*/ 4881563 w 5348300"/>
              <a:gd name="connsiteY118" fmla="*/ 623888 h 3000375"/>
              <a:gd name="connsiteX119" fmla="*/ 4872038 w 5348300"/>
              <a:gd name="connsiteY119" fmla="*/ 609600 h 3000375"/>
              <a:gd name="connsiteX120" fmla="*/ 4857750 w 5348300"/>
              <a:gd name="connsiteY120" fmla="*/ 600075 h 3000375"/>
              <a:gd name="connsiteX121" fmla="*/ 4862513 w 5348300"/>
              <a:gd name="connsiteY121" fmla="*/ 585788 h 3000375"/>
              <a:gd name="connsiteX122" fmla="*/ 4886325 w 5348300"/>
              <a:gd name="connsiteY122" fmla="*/ 581025 h 3000375"/>
              <a:gd name="connsiteX123" fmla="*/ 4900613 w 5348300"/>
              <a:gd name="connsiteY123" fmla="*/ 576263 h 3000375"/>
              <a:gd name="connsiteX124" fmla="*/ 4919663 w 5348300"/>
              <a:gd name="connsiteY124" fmla="*/ 533400 h 3000375"/>
              <a:gd name="connsiteX125" fmla="*/ 4943475 w 5348300"/>
              <a:gd name="connsiteY125" fmla="*/ 519113 h 3000375"/>
              <a:gd name="connsiteX126" fmla="*/ 4962525 w 5348300"/>
              <a:gd name="connsiteY126" fmla="*/ 500063 h 3000375"/>
              <a:gd name="connsiteX127" fmla="*/ 4995863 w 5348300"/>
              <a:gd name="connsiteY127" fmla="*/ 476250 h 3000375"/>
              <a:gd name="connsiteX128" fmla="*/ 5024438 w 5348300"/>
              <a:gd name="connsiteY128" fmla="*/ 447675 h 3000375"/>
              <a:gd name="connsiteX129" fmla="*/ 5038725 w 5348300"/>
              <a:gd name="connsiteY129" fmla="*/ 433388 h 3000375"/>
              <a:gd name="connsiteX130" fmla="*/ 5048250 w 5348300"/>
              <a:gd name="connsiteY130" fmla="*/ 414338 h 3000375"/>
              <a:gd name="connsiteX131" fmla="*/ 5057775 w 5348300"/>
              <a:gd name="connsiteY131" fmla="*/ 390525 h 3000375"/>
              <a:gd name="connsiteX132" fmla="*/ 5067300 w 5348300"/>
              <a:gd name="connsiteY132" fmla="*/ 376238 h 3000375"/>
              <a:gd name="connsiteX133" fmla="*/ 5072063 w 5348300"/>
              <a:gd name="connsiteY133" fmla="*/ 361950 h 3000375"/>
              <a:gd name="connsiteX134" fmla="*/ 5086350 w 5348300"/>
              <a:gd name="connsiteY134" fmla="*/ 347663 h 3000375"/>
              <a:gd name="connsiteX135" fmla="*/ 5095875 w 5348300"/>
              <a:gd name="connsiteY135" fmla="*/ 333375 h 3000375"/>
              <a:gd name="connsiteX136" fmla="*/ 5129213 w 5348300"/>
              <a:gd name="connsiteY136" fmla="*/ 314325 h 3000375"/>
              <a:gd name="connsiteX137" fmla="*/ 5157788 w 5348300"/>
              <a:gd name="connsiteY137" fmla="*/ 300038 h 3000375"/>
              <a:gd name="connsiteX138" fmla="*/ 5172075 w 5348300"/>
              <a:gd name="connsiteY138" fmla="*/ 285750 h 3000375"/>
              <a:gd name="connsiteX139" fmla="*/ 5191125 w 5348300"/>
              <a:gd name="connsiteY139" fmla="*/ 271463 h 3000375"/>
              <a:gd name="connsiteX140" fmla="*/ 5219700 w 5348300"/>
              <a:gd name="connsiteY140" fmla="*/ 242888 h 3000375"/>
              <a:gd name="connsiteX141" fmla="*/ 5229225 w 5348300"/>
              <a:gd name="connsiteY141" fmla="*/ 228600 h 3000375"/>
              <a:gd name="connsiteX142" fmla="*/ 5238750 w 5348300"/>
              <a:gd name="connsiteY142" fmla="*/ 185738 h 3000375"/>
              <a:gd name="connsiteX143" fmla="*/ 5253038 w 5348300"/>
              <a:gd name="connsiteY143" fmla="*/ 142875 h 3000375"/>
              <a:gd name="connsiteX144" fmla="*/ 5257800 w 5348300"/>
              <a:gd name="connsiteY144" fmla="*/ 128588 h 3000375"/>
              <a:gd name="connsiteX145" fmla="*/ 5267325 w 5348300"/>
              <a:gd name="connsiteY145" fmla="*/ 85725 h 3000375"/>
              <a:gd name="connsiteX146" fmla="*/ 5324475 w 5348300"/>
              <a:gd name="connsiteY146" fmla="*/ 19050 h 3000375"/>
              <a:gd name="connsiteX147" fmla="*/ 5343525 w 5348300"/>
              <a:gd name="connsiteY147" fmla="*/ 0 h 3000375"/>
              <a:gd name="connsiteX148" fmla="*/ 5348288 w 5348300"/>
              <a:gd name="connsiteY148" fmla="*/ 19050 h 3000375"/>
              <a:gd name="connsiteX0" fmla="*/ 0 w 5348300"/>
              <a:gd name="connsiteY0" fmla="*/ 3000375 h 3000375"/>
              <a:gd name="connsiteX1" fmla="*/ 114300 w 5348300"/>
              <a:gd name="connsiteY1" fmla="*/ 2971800 h 3000375"/>
              <a:gd name="connsiteX2" fmla="*/ 142875 w 5348300"/>
              <a:gd name="connsiteY2" fmla="*/ 2967038 h 3000375"/>
              <a:gd name="connsiteX3" fmla="*/ 233363 w 5348300"/>
              <a:gd name="connsiteY3" fmla="*/ 2947988 h 3000375"/>
              <a:gd name="connsiteX4" fmla="*/ 266700 w 5348300"/>
              <a:gd name="connsiteY4" fmla="*/ 2938463 h 3000375"/>
              <a:gd name="connsiteX5" fmla="*/ 280988 w 5348300"/>
              <a:gd name="connsiteY5" fmla="*/ 2928938 h 3000375"/>
              <a:gd name="connsiteX6" fmla="*/ 319088 w 5348300"/>
              <a:gd name="connsiteY6" fmla="*/ 2919413 h 3000375"/>
              <a:gd name="connsiteX7" fmla="*/ 333375 w 5348300"/>
              <a:gd name="connsiteY7" fmla="*/ 2914650 h 3000375"/>
              <a:gd name="connsiteX8" fmla="*/ 361950 w 5348300"/>
              <a:gd name="connsiteY8" fmla="*/ 2895600 h 3000375"/>
              <a:gd name="connsiteX9" fmla="*/ 390525 w 5348300"/>
              <a:gd name="connsiteY9" fmla="*/ 2876550 h 3000375"/>
              <a:gd name="connsiteX10" fmla="*/ 404813 w 5348300"/>
              <a:gd name="connsiteY10" fmla="*/ 2867025 h 3000375"/>
              <a:gd name="connsiteX11" fmla="*/ 423863 w 5348300"/>
              <a:gd name="connsiteY11" fmla="*/ 2862263 h 3000375"/>
              <a:gd name="connsiteX12" fmla="*/ 442913 w 5348300"/>
              <a:gd name="connsiteY12" fmla="*/ 2852738 h 3000375"/>
              <a:gd name="connsiteX13" fmla="*/ 457200 w 5348300"/>
              <a:gd name="connsiteY13" fmla="*/ 2847975 h 3000375"/>
              <a:gd name="connsiteX14" fmla="*/ 519113 w 5348300"/>
              <a:gd name="connsiteY14" fmla="*/ 2833688 h 3000375"/>
              <a:gd name="connsiteX15" fmla="*/ 542925 w 5348300"/>
              <a:gd name="connsiteY15" fmla="*/ 2824163 h 3000375"/>
              <a:gd name="connsiteX16" fmla="*/ 585788 w 5348300"/>
              <a:gd name="connsiteY16" fmla="*/ 2809875 h 3000375"/>
              <a:gd name="connsiteX17" fmla="*/ 600075 w 5348300"/>
              <a:gd name="connsiteY17" fmla="*/ 2805113 h 3000375"/>
              <a:gd name="connsiteX18" fmla="*/ 614363 w 5348300"/>
              <a:gd name="connsiteY18" fmla="*/ 2800350 h 3000375"/>
              <a:gd name="connsiteX19" fmla="*/ 666750 w 5348300"/>
              <a:gd name="connsiteY19" fmla="*/ 2790825 h 3000375"/>
              <a:gd name="connsiteX20" fmla="*/ 695325 w 5348300"/>
              <a:gd name="connsiteY20" fmla="*/ 2781300 h 3000375"/>
              <a:gd name="connsiteX21" fmla="*/ 709613 w 5348300"/>
              <a:gd name="connsiteY21" fmla="*/ 2776538 h 3000375"/>
              <a:gd name="connsiteX22" fmla="*/ 728663 w 5348300"/>
              <a:gd name="connsiteY22" fmla="*/ 2771775 h 3000375"/>
              <a:gd name="connsiteX23" fmla="*/ 971550 w 5348300"/>
              <a:gd name="connsiteY23" fmla="*/ 2767013 h 3000375"/>
              <a:gd name="connsiteX24" fmla="*/ 995363 w 5348300"/>
              <a:gd name="connsiteY24" fmla="*/ 2762250 h 3000375"/>
              <a:gd name="connsiteX25" fmla="*/ 1009650 w 5348300"/>
              <a:gd name="connsiteY25" fmla="*/ 2757488 h 3000375"/>
              <a:gd name="connsiteX26" fmla="*/ 1114425 w 5348300"/>
              <a:gd name="connsiteY26" fmla="*/ 2747963 h 3000375"/>
              <a:gd name="connsiteX27" fmla="*/ 1162050 w 5348300"/>
              <a:gd name="connsiteY27" fmla="*/ 2743200 h 3000375"/>
              <a:gd name="connsiteX28" fmla="*/ 1185863 w 5348300"/>
              <a:gd name="connsiteY28" fmla="*/ 2738438 h 3000375"/>
              <a:gd name="connsiteX29" fmla="*/ 1371600 w 5348300"/>
              <a:gd name="connsiteY29" fmla="*/ 2686050 h 3000375"/>
              <a:gd name="connsiteX30" fmla="*/ 1585913 w 5348300"/>
              <a:gd name="connsiteY30" fmla="*/ 2624138 h 3000375"/>
              <a:gd name="connsiteX31" fmla="*/ 1619250 w 5348300"/>
              <a:gd name="connsiteY31" fmla="*/ 2614613 h 3000375"/>
              <a:gd name="connsiteX32" fmla="*/ 1685925 w 5348300"/>
              <a:gd name="connsiteY32" fmla="*/ 2605088 h 3000375"/>
              <a:gd name="connsiteX33" fmla="*/ 1719263 w 5348300"/>
              <a:gd name="connsiteY33" fmla="*/ 2600325 h 3000375"/>
              <a:gd name="connsiteX34" fmla="*/ 1762125 w 5348300"/>
              <a:gd name="connsiteY34" fmla="*/ 2590800 h 3000375"/>
              <a:gd name="connsiteX35" fmla="*/ 1781175 w 5348300"/>
              <a:gd name="connsiteY35" fmla="*/ 2586038 h 3000375"/>
              <a:gd name="connsiteX36" fmla="*/ 1814513 w 5348300"/>
              <a:gd name="connsiteY36" fmla="*/ 2581275 h 3000375"/>
              <a:gd name="connsiteX37" fmla="*/ 1862138 w 5348300"/>
              <a:gd name="connsiteY37" fmla="*/ 2566988 h 3000375"/>
              <a:gd name="connsiteX38" fmla="*/ 1876425 w 5348300"/>
              <a:gd name="connsiteY38" fmla="*/ 2562225 h 3000375"/>
              <a:gd name="connsiteX39" fmla="*/ 1900238 w 5348300"/>
              <a:gd name="connsiteY39" fmla="*/ 2557463 h 3000375"/>
              <a:gd name="connsiteX40" fmla="*/ 1919288 w 5348300"/>
              <a:gd name="connsiteY40" fmla="*/ 2547938 h 3000375"/>
              <a:gd name="connsiteX41" fmla="*/ 1962150 w 5348300"/>
              <a:gd name="connsiteY41" fmla="*/ 2533650 h 3000375"/>
              <a:gd name="connsiteX42" fmla="*/ 1976438 w 5348300"/>
              <a:gd name="connsiteY42" fmla="*/ 2528888 h 3000375"/>
              <a:gd name="connsiteX43" fmla="*/ 2009775 w 5348300"/>
              <a:gd name="connsiteY43" fmla="*/ 2514600 h 3000375"/>
              <a:gd name="connsiteX44" fmla="*/ 2043113 w 5348300"/>
              <a:gd name="connsiteY44" fmla="*/ 2500313 h 3000375"/>
              <a:gd name="connsiteX45" fmla="*/ 2071688 w 5348300"/>
              <a:gd name="connsiteY45" fmla="*/ 2481263 h 3000375"/>
              <a:gd name="connsiteX46" fmla="*/ 2100263 w 5348300"/>
              <a:gd name="connsiteY46" fmla="*/ 2462213 h 3000375"/>
              <a:gd name="connsiteX47" fmla="*/ 2114550 w 5348300"/>
              <a:gd name="connsiteY47" fmla="*/ 2447925 h 3000375"/>
              <a:gd name="connsiteX48" fmla="*/ 2128838 w 5348300"/>
              <a:gd name="connsiteY48" fmla="*/ 2438400 h 3000375"/>
              <a:gd name="connsiteX49" fmla="*/ 2147888 w 5348300"/>
              <a:gd name="connsiteY49" fmla="*/ 2424113 h 3000375"/>
              <a:gd name="connsiteX50" fmla="*/ 2176463 w 5348300"/>
              <a:gd name="connsiteY50" fmla="*/ 2405063 h 3000375"/>
              <a:gd name="connsiteX51" fmla="*/ 2209800 w 5348300"/>
              <a:gd name="connsiteY51" fmla="*/ 2376488 h 3000375"/>
              <a:gd name="connsiteX52" fmla="*/ 2243138 w 5348300"/>
              <a:gd name="connsiteY52" fmla="*/ 2347913 h 3000375"/>
              <a:gd name="connsiteX53" fmla="*/ 2257425 w 5348300"/>
              <a:gd name="connsiteY53" fmla="*/ 2343150 h 3000375"/>
              <a:gd name="connsiteX54" fmla="*/ 2286000 w 5348300"/>
              <a:gd name="connsiteY54" fmla="*/ 2314575 h 3000375"/>
              <a:gd name="connsiteX55" fmla="*/ 2319338 w 5348300"/>
              <a:gd name="connsiteY55" fmla="*/ 2290763 h 3000375"/>
              <a:gd name="connsiteX56" fmla="*/ 2357438 w 5348300"/>
              <a:gd name="connsiteY56" fmla="*/ 2266950 h 3000375"/>
              <a:gd name="connsiteX57" fmla="*/ 2371725 w 5348300"/>
              <a:gd name="connsiteY57" fmla="*/ 2252663 h 3000375"/>
              <a:gd name="connsiteX58" fmla="*/ 2414588 w 5348300"/>
              <a:gd name="connsiteY58" fmla="*/ 2224088 h 3000375"/>
              <a:gd name="connsiteX59" fmla="*/ 2428875 w 5348300"/>
              <a:gd name="connsiteY59" fmla="*/ 2214563 h 3000375"/>
              <a:gd name="connsiteX60" fmla="*/ 2476500 w 5348300"/>
              <a:gd name="connsiteY60" fmla="*/ 2176463 h 3000375"/>
              <a:gd name="connsiteX61" fmla="*/ 2486025 w 5348300"/>
              <a:gd name="connsiteY61" fmla="*/ 2162175 h 3000375"/>
              <a:gd name="connsiteX62" fmla="*/ 2514600 w 5348300"/>
              <a:gd name="connsiteY62" fmla="*/ 2133600 h 3000375"/>
              <a:gd name="connsiteX63" fmla="*/ 2524125 w 5348300"/>
              <a:gd name="connsiteY63" fmla="*/ 2119313 h 3000375"/>
              <a:gd name="connsiteX64" fmla="*/ 2543175 w 5348300"/>
              <a:gd name="connsiteY64" fmla="*/ 2105025 h 3000375"/>
              <a:gd name="connsiteX65" fmla="*/ 2571750 w 5348300"/>
              <a:gd name="connsiteY65" fmla="*/ 2076450 h 3000375"/>
              <a:gd name="connsiteX66" fmla="*/ 2581275 w 5348300"/>
              <a:gd name="connsiteY66" fmla="*/ 2062163 h 3000375"/>
              <a:gd name="connsiteX67" fmla="*/ 2595563 w 5348300"/>
              <a:gd name="connsiteY67" fmla="*/ 2057400 h 3000375"/>
              <a:gd name="connsiteX68" fmla="*/ 2628900 w 5348300"/>
              <a:gd name="connsiteY68" fmla="*/ 2028825 h 3000375"/>
              <a:gd name="connsiteX69" fmla="*/ 2667000 w 5348300"/>
              <a:gd name="connsiteY69" fmla="*/ 1985963 h 3000375"/>
              <a:gd name="connsiteX70" fmla="*/ 2690813 w 5348300"/>
              <a:gd name="connsiteY70" fmla="*/ 1971675 h 3000375"/>
              <a:gd name="connsiteX71" fmla="*/ 2714625 w 5348300"/>
              <a:gd name="connsiteY71" fmla="*/ 1947863 h 3000375"/>
              <a:gd name="connsiteX72" fmla="*/ 2738438 w 5348300"/>
              <a:gd name="connsiteY72" fmla="*/ 1924050 h 3000375"/>
              <a:gd name="connsiteX73" fmla="*/ 2752725 w 5348300"/>
              <a:gd name="connsiteY73" fmla="*/ 1905000 h 3000375"/>
              <a:gd name="connsiteX74" fmla="*/ 2771775 w 5348300"/>
              <a:gd name="connsiteY74" fmla="*/ 1876425 h 3000375"/>
              <a:gd name="connsiteX75" fmla="*/ 2786063 w 5348300"/>
              <a:gd name="connsiteY75" fmla="*/ 1862138 h 3000375"/>
              <a:gd name="connsiteX76" fmla="*/ 2805113 w 5348300"/>
              <a:gd name="connsiteY76" fmla="*/ 1847850 h 3000375"/>
              <a:gd name="connsiteX77" fmla="*/ 2828925 w 5348300"/>
              <a:gd name="connsiteY77" fmla="*/ 1819275 h 3000375"/>
              <a:gd name="connsiteX78" fmla="*/ 2847975 w 5348300"/>
              <a:gd name="connsiteY78" fmla="*/ 1809750 h 3000375"/>
              <a:gd name="connsiteX79" fmla="*/ 2876550 w 5348300"/>
              <a:gd name="connsiteY79" fmla="*/ 1795463 h 3000375"/>
              <a:gd name="connsiteX80" fmla="*/ 2890838 w 5348300"/>
              <a:gd name="connsiteY80" fmla="*/ 1781175 h 3000375"/>
              <a:gd name="connsiteX81" fmla="*/ 2905125 w 5348300"/>
              <a:gd name="connsiteY81" fmla="*/ 1771650 h 3000375"/>
              <a:gd name="connsiteX82" fmla="*/ 2938463 w 5348300"/>
              <a:gd name="connsiteY82" fmla="*/ 1738313 h 3000375"/>
              <a:gd name="connsiteX83" fmla="*/ 2952750 w 5348300"/>
              <a:gd name="connsiteY83" fmla="*/ 1728788 h 3000375"/>
              <a:gd name="connsiteX84" fmla="*/ 2967038 w 5348300"/>
              <a:gd name="connsiteY84" fmla="*/ 1709738 h 3000375"/>
              <a:gd name="connsiteX85" fmla="*/ 2995613 w 5348300"/>
              <a:gd name="connsiteY85" fmla="*/ 1695450 h 3000375"/>
              <a:gd name="connsiteX86" fmla="*/ 3009900 w 5348300"/>
              <a:gd name="connsiteY86" fmla="*/ 1681163 h 3000375"/>
              <a:gd name="connsiteX87" fmla="*/ 3038475 w 5348300"/>
              <a:gd name="connsiteY87" fmla="*/ 1662113 h 3000375"/>
              <a:gd name="connsiteX88" fmla="*/ 3262313 w 5348300"/>
              <a:gd name="connsiteY88" fmla="*/ 1552576 h 3000375"/>
              <a:gd name="connsiteX89" fmla="*/ 3619501 w 5348300"/>
              <a:gd name="connsiteY89" fmla="*/ 1412081 h 3000375"/>
              <a:gd name="connsiteX90" fmla="*/ 3879056 w 5348300"/>
              <a:gd name="connsiteY90" fmla="*/ 1309688 h 3000375"/>
              <a:gd name="connsiteX91" fmla="*/ 4086225 w 5348300"/>
              <a:gd name="connsiteY91" fmla="*/ 1228725 h 3000375"/>
              <a:gd name="connsiteX92" fmla="*/ 4252913 w 5348300"/>
              <a:gd name="connsiteY92" fmla="*/ 1162050 h 3000375"/>
              <a:gd name="connsiteX93" fmla="*/ 4305300 w 5348300"/>
              <a:gd name="connsiteY93" fmla="*/ 1123950 h 3000375"/>
              <a:gd name="connsiteX94" fmla="*/ 4333875 w 5348300"/>
              <a:gd name="connsiteY94" fmla="*/ 1095375 h 3000375"/>
              <a:gd name="connsiteX95" fmla="*/ 4338638 w 5348300"/>
              <a:gd name="connsiteY95" fmla="*/ 1081088 h 3000375"/>
              <a:gd name="connsiteX96" fmla="*/ 4367213 w 5348300"/>
              <a:gd name="connsiteY96" fmla="*/ 1042988 h 3000375"/>
              <a:gd name="connsiteX97" fmla="*/ 4381500 w 5348300"/>
              <a:gd name="connsiteY97" fmla="*/ 1028700 h 3000375"/>
              <a:gd name="connsiteX98" fmla="*/ 4410075 w 5348300"/>
              <a:gd name="connsiteY98" fmla="*/ 1009650 h 3000375"/>
              <a:gd name="connsiteX99" fmla="*/ 4433888 w 5348300"/>
              <a:gd name="connsiteY99" fmla="*/ 990600 h 3000375"/>
              <a:gd name="connsiteX100" fmla="*/ 4462463 w 5348300"/>
              <a:gd name="connsiteY100" fmla="*/ 971550 h 3000375"/>
              <a:gd name="connsiteX101" fmla="*/ 4519613 w 5348300"/>
              <a:gd name="connsiteY101" fmla="*/ 919163 h 3000375"/>
              <a:gd name="connsiteX102" fmla="*/ 4538663 w 5348300"/>
              <a:gd name="connsiteY102" fmla="*/ 900113 h 3000375"/>
              <a:gd name="connsiteX103" fmla="*/ 4576763 w 5348300"/>
              <a:gd name="connsiteY103" fmla="*/ 871538 h 3000375"/>
              <a:gd name="connsiteX104" fmla="*/ 4605338 w 5348300"/>
              <a:gd name="connsiteY104" fmla="*/ 847725 h 3000375"/>
              <a:gd name="connsiteX105" fmla="*/ 4643438 w 5348300"/>
              <a:gd name="connsiteY105" fmla="*/ 804863 h 3000375"/>
              <a:gd name="connsiteX106" fmla="*/ 4643438 w 5348300"/>
              <a:gd name="connsiteY106" fmla="*/ 804863 h 3000375"/>
              <a:gd name="connsiteX107" fmla="*/ 4657725 w 5348300"/>
              <a:gd name="connsiteY107" fmla="*/ 785813 h 3000375"/>
              <a:gd name="connsiteX108" fmla="*/ 4710113 w 5348300"/>
              <a:gd name="connsiteY108" fmla="*/ 738188 h 3000375"/>
              <a:gd name="connsiteX109" fmla="*/ 4738688 w 5348300"/>
              <a:gd name="connsiteY109" fmla="*/ 700088 h 3000375"/>
              <a:gd name="connsiteX110" fmla="*/ 4748213 w 5348300"/>
              <a:gd name="connsiteY110" fmla="*/ 685800 h 3000375"/>
              <a:gd name="connsiteX111" fmla="*/ 4776788 w 5348300"/>
              <a:gd name="connsiteY111" fmla="*/ 676275 h 3000375"/>
              <a:gd name="connsiteX112" fmla="*/ 4791075 w 5348300"/>
              <a:gd name="connsiteY112" fmla="*/ 671513 h 3000375"/>
              <a:gd name="connsiteX113" fmla="*/ 4814888 w 5348300"/>
              <a:gd name="connsiteY113" fmla="*/ 657225 h 3000375"/>
              <a:gd name="connsiteX114" fmla="*/ 4833938 w 5348300"/>
              <a:gd name="connsiteY114" fmla="*/ 647700 h 3000375"/>
              <a:gd name="connsiteX115" fmla="*/ 4848225 w 5348300"/>
              <a:gd name="connsiteY115" fmla="*/ 638175 h 3000375"/>
              <a:gd name="connsiteX116" fmla="*/ 4862513 w 5348300"/>
              <a:gd name="connsiteY116" fmla="*/ 633413 h 3000375"/>
              <a:gd name="connsiteX117" fmla="*/ 4881563 w 5348300"/>
              <a:gd name="connsiteY117" fmla="*/ 623888 h 3000375"/>
              <a:gd name="connsiteX118" fmla="*/ 4872038 w 5348300"/>
              <a:gd name="connsiteY118" fmla="*/ 609600 h 3000375"/>
              <a:gd name="connsiteX119" fmla="*/ 4857750 w 5348300"/>
              <a:gd name="connsiteY119" fmla="*/ 600075 h 3000375"/>
              <a:gd name="connsiteX120" fmla="*/ 4862513 w 5348300"/>
              <a:gd name="connsiteY120" fmla="*/ 585788 h 3000375"/>
              <a:gd name="connsiteX121" fmla="*/ 4886325 w 5348300"/>
              <a:gd name="connsiteY121" fmla="*/ 581025 h 3000375"/>
              <a:gd name="connsiteX122" fmla="*/ 4900613 w 5348300"/>
              <a:gd name="connsiteY122" fmla="*/ 576263 h 3000375"/>
              <a:gd name="connsiteX123" fmla="*/ 4919663 w 5348300"/>
              <a:gd name="connsiteY123" fmla="*/ 533400 h 3000375"/>
              <a:gd name="connsiteX124" fmla="*/ 4943475 w 5348300"/>
              <a:gd name="connsiteY124" fmla="*/ 519113 h 3000375"/>
              <a:gd name="connsiteX125" fmla="*/ 4962525 w 5348300"/>
              <a:gd name="connsiteY125" fmla="*/ 500063 h 3000375"/>
              <a:gd name="connsiteX126" fmla="*/ 4995863 w 5348300"/>
              <a:gd name="connsiteY126" fmla="*/ 476250 h 3000375"/>
              <a:gd name="connsiteX127" fmla="*/ 5024438 w 5348300"/>
              <a:gd name="connsiteY127" fmla="*/ 447675 h 3000375"/>
              <a:gd name="connsiteX128" fmla="*/ 5038725 w 5348300"/>
              <a:gd name="connsiteY128" fmla="*/ 433388 h 3000375"/>
              <a:gd name="connsiteX129" fmla="*/ 5048250 w 5348300"/>
              <a:gd name="connsiteY129" fmla="*/ 414338 h 3000375"/>
              <a:gd name="connsiteX130" fmla="*/ 5057775 w 5348300"/>
              <a:gd name="connsiteY130" fmla="*/ 390525 h 3000375"/>
              <a:gd name="connsiteX131" fmla="*/ 5067300 w 5348300"/>
              <a:gd name="connsiteY131" fmla="*/ 376238 h 3000375"/>
              <a:gd name="connsiteX132" fmla="*/ 5072063 w 5348300"/>
              <a:gd name="connsiteY132" fmla="*/ 361950 h 3000375"/>
              <a:gd name="connsiteX133" fmla="*/ 5086350 w 5348300"/>
              <a:gd name="connsiteY133" fmla="*/ 347663 h 3000375"/>
              <a:gd name="connsiteX134" fmla="*/ 5095875 w 5348300"/>
              <a:gd name="connsiteY134" fmla="*/ 333375 h 3000375"/>
              <a:gd name="connsiteX135" fmla="*/ 5129213 w 5348300"/>
              <a:gd name="connsiteY135" fmla="*/ 314325 h 3000375"/>
              <a:gd name="connsiteX136" fmla="*/ 5157788 w 5348300"/>
              <a:gd name="connsiteY136" fmla="*/ 300038 h 3000375"/>
              <a:gd name="connsiteX137" fmla="*/ 5172075 w 5348300"/>
              <a:gd name="connsiteY137" fmla="*/ 285750 h 3000375"/>
              <a:gd name="connsiteX138" fmla="*/ 5191125 w 5348300"/>
              <a:gd name="connsiteY138" fmla="*/ 271463 h 3000375"/>
              <a:gd name="connsiteX139" fmla="*/ 5219700 w 5348300"/>
              <a:gd name="connsiteY139" fmla="*/ 242888 h 3000375"/>
              <a:gd name="connsiteX140" fmla="*/ 5229225 w 5348300"/>
              <a:gd name="connsiteY140" fmla="*/ 228600 h 3000375"/>
              <a:gd name="connsiteX141" fmla="*/ 5238750 w 5348300"/>
              <a:gd name="connsiteY141" fmla="*/ 185738 h 3000375"/>
              <a:gd name="connsiteX142" fmla="*/ 5253038 w 5348300"/>
              <a:gd name="connsiteY142" fmla="*/ 142875 h 3000375"/>
              <a:gd name="connsiteX143" fmla="*/ 5257800 w 5348300"/>
              <a:gd name="connsiteY143" fmla="*/ 128588 h 3000375"/>
              <a:gd name="connsiteX144" fmla="*/ 5267325 w 5348300"/>
              <a:gd name="connsiteY144" fmla="*/ 85725 h 3000375"/>
              <a:gd name="connsiteX145" fmla="*/ 5324475 w 5348300"/>
              <a:gd name="connsiteY145" fmla="*/ 19050 h 3000375"/>
              <a:gd name="connsiteX146" fmla="*/ 5343525 w 5348300"/>
              <a:gd name="connsiteY146" fmla="*/ 0 h 3000375"/>
              <a:gd name="connsiteX147" fmla="*/ 5348288 w 5348300"/>
              <a:gd name="connsiteY147"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66700 w 5348300"/>
              <a:gd name="connsiteY3" fmla="*/ 2938463 h 3000375"/>
              <a:gd name="connsiteX4" fmla="*/ 280988 w 5348300"/>
              <a:gd name="connsiteY4" fmla="*/ 2928938 h 3000375"/>
              <a:gd name="connsiteX5" fmla="*/ 319088 w 5348300"/>
              <a:gd name="connsiteY5" fmla="*/ 2919413 h 3000375"/>
              <a:gd name="connsiteX6" fmla="*/ 333375 w 5348300"/>
              <a:gd name="connsiteY6" fmla="*/ 2914650 h 3000375"/>
              <a:gd name="connsiteX7" fmla="*/ 361950 w 5348300"/>
              <a:gd name="connsiteY7" fmla="*/ 2895600 h 3000375"/>
              <a:gd name="connsiteX8" fmla="*/ 390525 w 5348300"/>
              <a:gd name="connsiteY8" fmla="*/ 2876550 h 3000375"/>
              <a:gd name="connsiteX9" fmla="*/ 404813 w 5348300"/>
              <a:gd name="connsiteY9" fmla="*/ 2867025 h 3000375"/>
              <a:gd name="connsiteX10" fmla="*/ 423863 w 5348300"/>
              <a:gd name="connsiteY10" fmla="*/ 2862263 h 3000375"/>
              <a:gd name="connsiteX11" fmla="*/ 442913 w 5348300"/>
              <a:gd name="connsiteY11" fmla="*/ 2852738 h 3000375"/>
              <a:gd name="connsiteX12" fmla="*/ 457200 w 5348300"/>
              <a:gd name="connsiteY12" fmla="*/ 2847975 h 3000375"/>
              <a:gd name="connsiteX13" fmla="*/ 519113 w 5348300"/>
              <a:gd name="connsiteY13" fmla="*/ 2833688 h 3000375"/>
              <a:gd name="connsiteX14" fmla="*/ 542925 w 5348300"/>
              <a:gd name="connsiteY14" fmla="*/ 2824163 h 3000375"/>
              <a:gd name="connsiteX15" fmla="*/ 585788 w 5348300"/>
              <a:gd name="connsiteY15" fmla="*/ 2809875 h 3000375"/>
              <a:gd name="connsiteX16" fmla="*/ 600075 w 5348300"/>
              <a:gd name="connsiteY16" fmla="*/ 2805113 h 3000375"/>
              <a:gd name="connsiteX17" fmla="*/ 614363 w 5348300"/>
              <a:gd name="connsiteY17" fmla="*/ 2800350 h 3000375"/>
              <a:gd name="connsiteX18" fmla="*/ 666750 w 5348300"/>
              <a:gd name="connsiteY18" fmla="*/ 2790825 h 3000375"/>
              <a:gd name="connsiteX19" fmla="*/ 695325 w 5348300"/>
              <a:gd name="connsiteY19" fmla="*/ 2781300 h 3000375"/>
              <a:gd name="connsiteX20" fmla="*/ 709613 w 5348300"/>
              <a:gd name="connsiteY20" fmla="*/ 2776538 h 3000375"/>
              <a:gd name="connsiteX21" fmla="*/ 728663 w 5348300"/>
              <a:gd name="connsiteY21" fmla="*/ 2771775 h 3000375"/>
              <a:gd name="connsiteX22" fmla="*/ 971550 w 5348300"/>
              <a:gd name="connsiteY22" fmla="*/ 2767013 h 3000375"/>
              <a:gd name="connsiteX23" fmla="*/ 995363 w 5348300"/>
              <a:gd name="connsiteY23" fmla="*/ 2762250 h 3000375"/>
              <a:gd name="connsiteX24" fmla="*/ 1009650 w 5348300"/>
              <a:gd name="connsiteY24" fmla="*/ 2757488 h 3000375"/>
              <a:gd name="connsiteX25" fmla="*/ 1114425 w 5348300"/>
              <a:gd name="connsiteY25" fmla="*/ 2747963 h 3000375"/>
              <a:gd name="connsiteX26" fmla="*/ 1162050 w 5348300"/>
              <a:gd name="connsiteY26" fmla="*/ 2743200 h 3000375"/>
              <a:gd name="connsiteX27" fmla="*/ 1185863 w 5348300"/>
              <a:gd name="connsiteY27" fmla="*/ 2738438 h 3000375"/>
              <a:gd name="connsiteX28" fmla="*/ 1371600 w 5348300"/>
              <a:gd name="connsiteY28" fmla="*/ 2686050 h 3000375"/>
              <a:gd name="connsiteX29" fmla="*/ 1585913 w 5348300"/>
              <a:gd name="connsiteY29" fmla="*/ 2624138 h 3000375"/>
              <a:gd name="connsiteX30" fmla="*/ 1619250 w 5348300"/>
              <a:gd name="connsiteY30" fmla="*/ 2614613 h 3000375"/>
              <a:gd name="connsiteX31" fmla="*/ 1685925 w 5348300"/>
              <a:gd name="connsiteY31" fmla="*/ 2605088 h 3000375"/>
              <a:gd name="connsiteX32" fmla="*/ 1719263 w 5348300"/>
              <a:gd name="connsiteY32" fmla="*/ 2600325 h 3000375"/>
              <a:gd name="connsiteX33" fmla="*/ 1762125 w 5348300"/>
              <a:gd name="connsiteY33" fmla="*/ 2590800 h 3000375"/>
              <a:gd name="connsiteX34" fmla="*/ 1781175 w 5348300"/>
              <a:gd name="connsiteY34" fmla="*/ 2586038 h 3000375"/>
              <a:gd name="connsiteX35" fmla="*/ 1814513 w 5348300"/>
              <a:gd name="connsiteY35" fmla="*/ 2581275 h 3000375"/>
              <a:gd name="connsiteX36" fmla="*/ 1862138 w 5348300"/>
              <a:gd name="connsiteY36" fmla="*/ 2566988 h 3000375"/>
              <a:gd name="connsiteX37" fmla="*/ 1876425 w 5348300"/>
              <a:gd name="connsiteY37" fmla="*/ 2562225 h 3000375"/>
              <a:gd name="connsiteX38" fmla="*/ 1900238 w 5348300"/>
              <a:gd name="connsiteY38" fmla="*/ 2557463 h 3000375"/>
              <a:gd name="connsiteX39" fmla="*/ 1919288 w 5348300"/>
              <a:gd name="connsiteY39" fmla="*/ 2547938 h 3000375"/>
              <a:gd name="connsiteX40" fmla="*/ 1962150 w 5348300"/>
              <a:gd name="connsiteY40" fmla="*/ 2533650 h 3000375"/>
              <a:gd name="connsiteX41" fmla="*/ 1976438 w 5348300"/>
              <a:gd name="connsiteY41" fmla="*/ 2528888 h 3000375"/>
              <a:gd name="connsiteX42" fmla="*/ 2009775 w 5348300"/>
              <a:gd name="connsiteY42" fmla="*/ 2514600 h 3000375"/>
              <a:gd name="connsiteX43" fmla="*/ 2043113 w 5348300"/>
              <a:gd name="connsiteY43" fmla="*/ 2500313 h 3000375"/>
              <a:gd name="connsiteX44" fmla="*/ 2071688 w 5348300"/>
              <a:gd name="connsiteY44" fmla="*/ 2481263 h 3000375"/>
              <a:gd name="connsiteX45" fmla="*/ 2100263 w 5348300"/>
              <a:gd name="connsiteY45" fmla="*/ 2462213 h 3000375"/>
              <a:gd name="connsiteX46" fmla="*/ 2114550 w 5348300"/>
              <a:gd name="connsiteY46" fmla="*/ 2447925 h 3000375"/>
              <a:gd name="connsiteX47" fmla="*/ 2128838 w 5348300"/>
              <a:gd name="connsiteY47" fmla="*/ 2438400 h 3000375"/>
              <a:gd name="connsiteX48" fmla="*/ 2147888 w 5348300"/>
              <a:gd name="connsiteY48" fmla="*/ 2424113 h 3000375"/>
              <a:gd name="connsiteX49" fmla="*/ 2176463 w 5348300"/>
              <a:gd name="connsiteY49" fmla="*/ 2405063 h 3000375"/>
              <a:gd name="connsiteX50" fmla="*/ 2209800 w 5348300"/>
              <a:gd name="connsiteY50" fmla="*/ 2376488 h 3000375"/>
              <a:gd name="connsiteX51" fmla="*/ 2243138 w 5348300"/>
              <a:gd name="connsiteY51" fmla="*/ 2347913 h 3000375"/>
              <a:gd name="connsiteX52" fmla="*/ 2257425 w 5348300"/>
              <a:gd name="connsiteY52" fmla="*/ 2343150 h 3000375"/>
              <a:gd name="connsiteX53" fmla="*/ 2286000 w 5348300"/>
              <a:gd name="connsiteY53" fmla="*/ 2314575 h 3000375"/>
              <a:gd name="connsiteX54" fmla="*/ 2319338 w 5348300"/>
              <a:gd name="connsiteY54" fmla="*/ 2290763 h 3000375"/>
              <a:gd name="connsiteX55" fmla="*/ 2357438 w 5348300"/>
              <a:gd name="connsiteY55" fmla="*/ 2266950 h 3000375"/>
              <a:gd name="connsiteX56" fmla="*/ 2371725 w 5348300"/>
              <a:gd name="connsiteY56" fmla="*/ 2252663 h 3000375"/>
              <a:gd name="connsiteX57" fmla="*/ 2414588 w 5348300"/>
              <a:gd name="connsiteY57" fmla="*/ 2224088 h 3000375"/>
              <a:gd name="connsiteX58" fmla="*/ 2428875 w 5348300"/>
              <a:gd name="connsiteY58" fmla="*/ 2214563 h 3000375"/>
              <a:gd name="connsiteX59" fmla="*/ 2476500 w 5348300"/>
              <a:gd name="connsiteY59" fmla="*/ 2176463 h 3000375"/>
              <a:gd name="connsiteX60" fmla="*/ 2486025 w 5348300"/>
              <a:gd name="connsiteY60" fmla="*/ 2162175 h 3000375"/>
              <a:gd name="connsiteX61" fmla="*/ 2514600 w 5348300"/>
              <a:gd name="connsiteY61" fmla="*/ 2133600 h 3000375"/>
              <a:gd name="connsiteX62" fmla="*/ 2524125 w 5348300"/>
              <a:gd name="connsiteY62" fmla="*/ 2119313 h 3000375"/>
              <a:gd name="connsiteX63" fmla="*/ 2543175 w 5348300"/>
              <a:gd name="connsiteY63" fmla="*/ 2105025 h 3000375"/>
              <a:gd name="connsiteX64" fmla="*/ 2571750 w 5348300"/>
              <a:gd name="connsiteY64" fmla="*/ 2076450 h 3000375"/>
              <a:gd name="connsiteX65" fmla="*/ 2581275 w 5348300"/>
              <a:gd name="connsiteY65" fmla="*/ 2062163 h 3000375"/>
              <a:gd name="connsiteX66" fmla="*/ 2595563 w 5348300"/>
              <a:gd name="connsiteY66" fmla="*/ 2057400 h 3000375"/>
              <a:gd name="connsiteX67" fmla="*/ 2628900 w 5348300"/>
              <a:gd name="connsiteY67" fmla="*/ 2028825 h 3000375"/>
              <a:gd name="connsiteX68" fmla="*/ 2667000 w 5348300"/>
              <a:gd name="connsiteY68" fmla="*/ 1985963 h 3000375"/>
              <a:gd name="connsiteX69" fmla="*/ 2690813 w 5348300"/>
              <a:gd name="connsiteY69" fmla="*/ 1971675 h 3000375"/>
              <a:gd name="connsiteX70" fmla="*/ 2714625 w 5348300"/>
              <a:gd name="connsiteY70" fmla="*/ 1947863 h 3000375"/>
              <a:gd name="connsiteX71" fmla="*/ 2738438 w 5348300"/>
              <a:gd name="connsiteY71" fmla="*/ 1924050 h 3000375"/>
              <a:gd name="connsiteX72" fmla="*/ 2752725 w 5348300"/>
              <a:gd name="connsiteY72" fmla="*/ 1905000 h 3000375"/>
              <a:gd name="connsiteX73" fmla="*/ 2771775 w 5348300"/>
              <a:gd name="connsiteY73" fmla="*/ 1876425 h 3000375"/>
              <a:gd name="connsiteX74" fmla="*/ 2786063 w 5348300"/>
              <a:gd name="connsiteY74" fmla="*/ 1862138 h 3000375"/>
              <a:gd name="connsiteX75" fmla="*/ 2805113 w 5348300"/>
              <a:gd name="connsiteY75" fmla="*/ 1847850 h 3000375"/>
              <a:gd name="connsiteX76" fmla="*/ 2828925 w 5348300"/>
              <a:gd name="connsiteY76" fmla="*/ 1819275 h 3000375"/>
              <a:gd name="connsiteX77" fmla="*/ 2847975 w 5348300"/>
              <a:gd name="connsiteY77" fmla="*/ 1809750 h 3000375"/>
              <a:gd name="connsiteX78" fmla="*/ 2876550 w 5348300"/>
              <a:gd name="connsiteY78" fmla="*/ 1795463 h 3000375"/>
              <a:gd name="connsiteX79" fmla="*/ 2890838 w 5348300"/>
              <a:gd name="connsiteY79" fmla="*/ 1781175 h 3000375"/>
              <a:gd name="connsiteX80" fmla="*/ 2905125 w 5348300"/>
              <a:gd name="connsiteY80" fmla="*/ 1771650 h 3000375"/>
              <a:gd name="connsiteX81" fmla="*/ 2938463 w 5348300"/>
              <a:gd name="connsiteY81" fmla="*/ 1738313 h 3000375"/>
              <a:gd name="connsiteX82" fmla="*/ 2952750 w 5348300"/>
              <a:gd name="connsiteY82" fmla="*/ 1728788 h 3000375"/>
              <a:gd name="connsiteX83" fmla="*/ 2967038 w 5348300"/>
              <a:gd name="connsiteY83" fmla="*/ 1709738 h 3000375"/>
              <a:gd name="connsiteX84" fmla="*/ 2995613 w 5348300"/>
              <a:gd name="connsiteY84" fmla="*/ 1695450 h 3000375"/>
              <a:gd name="connsiteX85" fmla="*/ 3009900 w 5348300"/>
              <a:gd name="connsiteY85" fmla="*/ 1681163 h 3000375"/>
              <a:gd name="connsiteX86" fmla="*/ 3038475 w 5348300"/>
              <a:gd name="connsiteY86" fmla="*/ 1662113 h 3000375"/>
              <a:gd name="connsiteX87" fmla="*/ 3262313 w 5348300"/>
              <a:gd name="connsiteY87" fmla="*/ 1552576 h 3000375"/>
              <a:gd name="connsiteX88" fmla="*/ 3619501 w 5348300"/>
              <a:gd name="connsiteY88" fmla="*/ 1412081 h 3000375"/>
              <a:gd name="connsiteX89" fmla="*/ 3879056 w 5348300"/>
              <a:gd name="connsiteY89" fmla="*/ 1309688 h 3000375"/>
              <a:gd name="connsiteX90" fmla="*/ 4086225 w 5348300"/>
              <a:gd name="connsiteY90" fmla="*/ 1228725 h 3000375"/>
              <a:gd name="connsiteX91" fmla="*/ 4252913 w 5348300"/>
              <a:gd name="connsiteY91" fmla="*/ 1162050 h 3000375"/>
              <a:gd name="connsiteX92" fmla="*/ 4305300 w 5348300"/>
              <a:gd name="connsiteY92" fmla="*/ 1123950 h 3000375"/>
              <a:gd name="connsiteX93" fmla="*/ 4333875 w 5348300"/>
              <a:gd name="connsiteY93" fmla="*/ 1095375 h 3000375"/>
              <a:gd name="connsiteX94" fmla="*/ 4338638 w 5348300"/>
              <a:gd name="connsiteY94" fmla="*/ 1081088 h 3000375"/>
              <a:gd name="connsiteX95" fmla="*/ 4367213 w 5348300"/>
              <a:gd name="connsiteY95" fmla="*/ 1042988 h 3000375"/>
              <a:gd name="connsiteX96" fmla="*/ 4381500 w 5348300"/>
              <a:gd name="connsiteY96" fmla="*/ 1028700 h 3000375"/>
              <a:gd name="connsiteX97" fmla="*/ 4410075 w 5348300"/>
              <a:gd name="connsiteY97" fmla="*/ 1009650 h 3000375"/>
              <a:gd name="connsiteX98" fmla="*/ 4433888 w 5348300"/>
              <a:gd name="connsiteY98" fmla="*/ 990600 h 3000375"/>
              <a:gd name="connsiteX99" fmla="*/ 4462463 w 5348300"/>
              <a:gd name="connsiteY99" fmla="*/ 971550 h 3000375"/>
              <a:gd name="connsiteX100" fmla="*/ 4519613 w 5348300"/>
              <a:gd name="connsiteY100" fmla="*/ 919163 h 3000375"/>
              <a:gd name="connsiteX101" fmla="*/ 4538663 w 5348300"/>
              <a:gd name="connsiteY101" fmla="*/ 900113 h 3000375"/>
              <a:gd name="connsiteX102" fmla="*/ 4576763 w 5348300"/>
              <a:gd name="connsiteY102" fmla="*/ 871538 h 3000375"/>
              <a:gd name="connsiteX103" fmla="*/ 4605338 w 5348300"/>
              <a:gd name="connsiteY103" fmla="*/ 847725 h 3000375"/>
              <a:gd name="connsiteX104" fmla="*/ 4643438 w 5348300"/>
              <a:gd name="connsiteY104" fmla="*/ 804863 h 3000375"/>
              <a:gd name="connsiteX105" fmla="*/ 4643438 w 5348300"/>
              <a:gd name="connsiteY105" fmla="*/ 804863 h 3000375"/>
              <a:gd name="connsiteX106" fmla="*/ 4657725 w 5348300"/>
              <a:gd name="connsiteY106" fmla="*/ 785813 h 3000375"/>
              <a:gd name="connsiteX107" fmla="*/ 4710113 w 5348300"/>
              <a:gd name="connsiteY107" fmla="*/ 738188 h 3000375"/>
              <a:gd name="connsiteX108" fmla="*/ 4738688 w 5348300"/>
              <a:gd name="connsiteY108" fmla="*/ 700088 h 3000375"/>
              <a:gd name="connsiteX109" fmla="*/ 4748213 w 5348300"/>
              <a:gd name="connsiteY109" fmla="*/ 685800 h 3000375"/>
              <a:gd name="connsiteX110" fmla="*/ 4776788 w 5348300"/>
              <a:gd name="connsiteY110" fmla="*/ 676275 h 3000375"/>
              <a:gd name="connsiteX111" fmla="*/ 4791075 w 5348300"/>
              <a:gd name="connsiteY111" fmla="*/ 671513 h 3000375"/>
              <a:gd name="connsiteX112" fmla="*/ 4814888 w 5348300"/>
              <a:gd name="connsiteY112" fmla="*/ 657225 h 3000375"/>
              <a:gd name="connsiteX113" fmla="*/ 4833938 w 5348300"/>
              <a:gd name="connsiteY113" fmla="*/ 647700 h 3000375"/>
              <a:gd name="connsiteX114" fmla="*/ 4848225 w 5348300"/>
              <a:gd name="connsiteY114" fmla="*/ 638175 h 3000375"/>
              <a:gd name="connsiteX115" fmla="*/ 4862513 w 5348300"/>
              <a:gd name="connsiteY115" fmla="*/ 633413 h 3000375"/>
              <a:gd name="connsiteX116" fmla="*/ 4881563 w 5348300"/>
              <a:gd name="connsiteY116" fmla="*/ 623888 h 3000375"/>
              <a:gd name="connsiteX117" fmla="*/ 4872038 w 5348300"/>
              <a:gd name="connsiteY117" fmla="*/ 609600 h 3000375"/>
              <a:gd name="connsiteX118" fmla="*/ 4857750 w 5348300"/>
              <a:gd name="connsiteY118" fmla="*/ 600075 h 3000375"/>
              <a:gd name="connsiteX119" fmla="*/ 4862513 w 5348300"/>
              <a:gd name="connsiteY119" fmla="*/ 585788 h 3000375"/>
              <a:gd name="connsiteX120" fmla="*/ 4886325 w 5348300"/>
              <a:gd name="connsiteY120" fmla="*/ 581025 h 3000375"/>
              <a:gd name="connsiteX121" fmla="*/ 4900613 w 5348300"/>
              <a:gd name="connsiteY121" fmla="*/ 576263 h 3000375"/>
              <a:gd name="connsiteX122" fmla="*/ 4919663 w 5348300"/>
              <a:gd name="connsiteY122" fmla="*/ 533400 h 3000375"/>
              <a:gd name="connsiteX123" fmla="*/ 4943475 w 5348300"/>
              <a:gd name="connsiteY123" fmla="*/ 519113 h 3000375"/>
              <a:gd name="connsiteX124" fmla="*/ 4962525 w 5348300"/>
              <a:gd name="connsiteY124" fmla="*/ 500063 h 3000375"/>
              <a:gd name="connsiteX125" fmla="*/ 4995863 w 5348300"/>
              <a:gd name="connsiteY125" fmla="*/ 476250 h 3000375"/>
              <a:gd name="connsiteX126" fmla="*/ 5024438 w 5348300"/>
              <a:gd name="connsiteY126" fmla="*/ 447675 h 3000375"/>
              <a:gd name="connsiteX127" fmla="*/ 5038725 w 5348300"/>
              <a:gd name="connsiteY127" fmla="*/ 433388 h 3000375"/>
              <a:gd name="connsiteX128" fmla="*/ 5048250 w 5348300"/>
              <a:gd name="connsiteY128" fmla="*/ 414338 h 3000375"/>
              <a:gd name="connsiteX129" fmla="*/ 5057775 w 5348300"/>
              <a:gd name="connsiteY129" fmla="*/ 390525 h 3000375"/>
              <a:gd name="connsiteX130" fmla="*/ 5067300 w 5348300"/>
              <a:gd name="connsiteY130" fmla="*/ 376238 h 3000375"/>
              <a:gd name="connsiteX131" fmla="*/ 5072063 w 5348300"/>
              <a:gd name="connsiteY131" fmla="*/ 361950 h 3000375"/>
              <a:gd name="connsiteX132" fmla="*/ 5086350 w 5348300"/>
              <a:gd name="connsiteY132" fmla="*/ 347663 h 3000375"/>
              <a:gd name="connsiteX133" fmla="*/ 5095875 w 5348300"/>
              <a:gd name="connsiteY133" fmla="*/ 333375 h 3000375"/>
              <a:gd name="connsiteX134" fmla="*/ 5129213 w 5348300"/>
              <a:gd name="connsiteY134" fmla="*/ 314325 h 3000375"/>
              <a:gd name="connsiteX135" fmla="*/ 5157788 w 5348300"/>
              <a:gd name="connsiteY135" fmla="*/ 300038 h 3000375"/>
              <a:gd name="connsiteX136" fmla="*/ 5172075 w 5348300"/>
              <a:gd name="connsiteY136" fmla="*/ 285750 h 3000375"/>
              <a:gd name="connsiteX137" fmla="*/ 5191125 w 5348300"/>
              <a:gd name="connsiteY137" fmla="*/ 271463 h 3000375"/>
              <a:gd name="connsiteX138" fmla="*/ 5219700 w 5348300"/>
              <a:gd name="connsiteY138" fmla="*/ 242888 h 3000375"/>
              <a:gd name="connsiteX139" fmla="*/ 5229225 w 5348300"/>
              <a:gd name="connsiteY139" fmla="*/ 228600 h 3000375"/>
              <a:gd name="connsiteX140" fmla="*/ 5238750 w 5348300"/>
              <a:gd name="connsiteY140" fmla="*/ 185738 h 3000375"/>
              <a:gd name="connsiteX141" fmla="*/ 5253038 w 5348300"/>
              <a:gd name="connsiteY141" fmla="*/ 142875 h 3000375"/>
              <a:gd name="connsiteX142" fmla="*/ 5257800 w 5348300"/>
              <a:gd name="connsiteY142" fmla="*/ 128588 h 3000375"/>
              <a:gd name="connsiteX143" fmla="*/ 5267325 w 5348300"/>
              <a:gd name="connsiteY143" fmla="*/ 85725 h 3000375"/>
              <a:gd name="connsiteX144" fmla="*/ 5324475 w 5348300"/>
              <a:gd name="connsiteY144" fmla="*/ 19050 h 3000375"/>
              <a:gd name="connsiteX145" fmla="*/ 5343525 w 5348300"/>
              <a:gd name="connsiteY145" fmla="*/ 0 h 3000375"/>
              <a:gd name="connsiteX146" fmla="*/ 5348288 w 5348300"/>
              <a:gd name="connsiteY146"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80988 w 5348300"/>
              <a:gd name="connsiteY3" fmla="*/ 2928938 h 3000375"/>
              <a:gd name="connsiteX4" fmla="*/ 319088 w 5348300"/>
              <a:gd name="connsiteY4" fmla="*/ 2919413 h 3000375"/>
              <a:gd name="connsiteX5" fmla="*/ 333375 w 5348300"/>
              <a:gd name="connsiteY5" fmla="*/ 2914650 h 3000375"/>
              <a:gd name="connsiteX6" fmla="*/ 361950 w 5348300"/>
              <a:gd name="connsiteY6" fmla="*/ 2895600 h 3000375"/>
              <a:gd name="connsiteX7" fmla="*/ 390525 w 5348300"/>
              <a:gd name="connsiteY7" fmla="*/ 2876550 h 3000375"/>
              <a:gd name="connsiteX8" fmla="*/ 404813 w 5348300"/>
              <a:gd name="connsiteY8" fmla="*/ 2867025 h 3000375"/>
              <a:gd name="connsiteX9" fmla="*/ 423863 w 5348300"/>
              <a:gd name="connsiteY9" fmla="*/ 2862263 h 3000375"/>
              <a:gd name="connsiteX10" fmla="*/ 442913 w 5348300"/>
              <a:gd name="connsiteY10" fmla="*/ 2852738 h 3000375"/>
              <a:gd name="connsiteX11" fmla="*/ 457200 w 5348300"/>
              <a:gd name="connsiteY11" fmla="*/ 2847975 h 3000375"/>
              <a:gd name="connsiteX12" fmla="*/ 519113 w 5348300"/>
              <a:gd name="connsiteY12" fmla="*/ 2833688 h 3000375"/>
              <a:gd name="connsiteX13" fmla="*/ 542925 w 5348300"/>
              <a:gd name="connsiteY13" fmla="*/ 2824163 h 3000375"/>
              <a:gd name="connsiteX14" fmla="*/ 585788 w 5348300"/>
              <a:gd name="connsiteY14" fmla="*/ 2809875 h 3000375"/>
              <a:gd name="connsiteX15" fmla="*/ 600075 w 5348300"/>
              <a:gd name="connsiteY15" fmla="*/ 2805113 h 3000375"/>
              <a:gd name="connsiteX16" fmla="*/ 614363 w 5348300"/>
              <a:gd name="connsiteY16" fmla="*/ 2800350 h 3000375"/>
              <a:gd name="connsiteX17" fmla="*/ 666750 w 5348300"/>
              <a:gd name="connsiteY17" fmla="*/ 2790825 h 3000375"/>
              <a:gd name="connsiteX18" fmla="*/ 695325 w 5348300"/>
              <a:gd name="connsiteY18" fmla="*/ 2781300 h 3000375"/>
              <a:gd name="connsiteX19" fmla="*/ 709613 w 5348300"/>
              <a:gd name="connsiteY19" fmla="*/ 2776538 h 3000375"/>
              <a:gd name="connsiteX20" fmla="*/ 728663 w 5348300"/>
              <a:gd name="connsiteY20" fmla="*/ 2771775 h 3000375"/>
              <a:gd name="connsiteX21" fmla="*/ 971550 w 5348300"/>
              <a:gd name="connsiteY21" fmla="*/ 2767013 h 3000375"/>
              <a:gd name="connsiteX22" fmla="*/ 995363 w 5348300"/>
              <a:gd name="connsiteY22" fmla="*/ 2762250 h 3000375"/>
              <a:gd name="connsiteX23" fmla="*/ 1009650 w 5348300"/>
              <a:gd name="connsiteY23" fmla="*/ 2757488 h 3000375"/>
              <a:gd name="connsiteX24" fmla="*/ 1114425 w 5348300"/>
              <a:gd name="connsiteY24" fmla="*/ 2747963 h 3000375"/>
              <a:gd name="connsiteX25" fmla="*/ 1162050 w 5348300"/>
              <a:gd name="connsiteY25" fmla="*/ 2743200 h 3000375"/>
              <a:gd name="connsiteX26" fmla="*/ 1185863 w 5348300"/>
              <a:gd name="connsiteY26" fmla="*/ 2738438 h 3000375"/>
              <a:gd name="connsiteX27" fmla="*/ 1371600 w 5348300"/>
              <a:gd name="connsiteY27" fmla="*/ 2686050 h 3000375"/>
              <a:gd name="connsiteX28" fmla="*/ 1585913 w 5348300"/>
              <a:gd name="connsiteY28" fmla="*/ 2624138 h 3000375"/>
              <a:gd name="connsiteX29" fmla="*/ 1619250 w 5348300"/>
              <a:gd name="connsiteY29" fmla="*/ 2614613 h 3000375"/>
              <a:gd name="connsiteX30" fmla="*/ 1685925 w 5348300"/>
              <a:gd name="connsiteY30" fmla="*/ 2605088 h 3000375"/>
              <a:gd name="connsiteX31" fmla="*/ 1719263 w 5348300"/>
              <a:gd name="connsiteY31" fmla="*/ 2600325 h 3000375"/>
              <a:gd name="connsiteX32" fmla="*/ 1762125 w 5348300"/>
              <a:gd name="connsiteY32" fmla="*/ 2590800 h 3000375"/>
              <a:gd name="connsiteX33" fmla="*/ 1781175 w 5348300"/>
              <a:gd name="connsiteY33" fmla="*/ 2586038 h 3000375"/>
              <a:gd name="connsiteX34" fmla="*/ 1814513 w 5348300"/>
              <a:gd name="connsiteY34" fmla="*/ 2581275 h 3000375"/>
              <a:gd name="connsiteX35" fmla="*/ 1862138 w 5348300"/>
              <a:gd name="connsiteY35" fmla="*/ 2566988 h 3000375"/>
              <a:gd name="connsiteX36" fmla="*/ 1876425 w 5348300"/>
              <a:gd name="connsiteY36" fmla="*/ 2562225 h 3000375"/>
              <a:gd name="connsiteX37" fmla="*/ 1900238 w 5348300"/>
              <a:gd name="connsiteY37" fmla="*/ 2557463 h 3000375"/>
              <a:gd name="connsiteX38" fmla="*/ 1919288 w 5348300"/>
              <a:gd name="connsiteY38" fmla="*/ 2547938 h 3000375"/>
              <a:gd name="connsiteX39" fmla="*/ 1962150 w 5348300"/>
              <a:gd name="connsiteY39" fmla="*/ 2533650 h 3000375"/>
              <a:gd name="connsiteX40" fmla="*/ 1976438 w 5348300"/>
              <a:gd name="connsiteY40" fmla="*/ 2528888 h 3000375"/>
              <a:gd name="connsiteX41" fmla="*/ 2009775 w 5348300"/>
              <a:gd name="connsiteY41" fmla="*/ 2514600 h 3000375"/>
              <a:gd name="connsiteX42" fmla="*/ 2043113 w 5348300"/>
              <a:gd name="connsiteY42" fmla="*/ 2500313 h 3000375"/>
              <a:gd name="connsiteX43" fmla="*/ 2071688 w 5348300"/>
              <a:gd name="connsiteY43" fmla="*/ 2481263 h 3000375"/>
              <a:gd name="connsiteX44" fmla="*/ 2100263 w 5348300"/>
              <a:gd name="connsiteY44" fmla="*/ 2462213 h 3000375"/>
              <a:gd name="connsiteX45" fmla="*/ 2114550 w 5348300"/>
              <a:gd name="connsiteY45" fmla="*/ 2447925 h 3000375"/>
              <a:gd name="connsiteX46" fmla="*/ 2128838 w 5348300"/>
              <a:gd name="connsiteY46" fmla="*/ 2438400 h 3000375"/>
              <a:gd name="connsiteX47" fmla="*/ 2147888 w 5348300"/>
              <a:gd name="connsiteY47" fmla="*/ 2424113 h 3000375"/>
              <a:gd name="connsiteX48" fmla="*/ 2176463 w 5348300"/>
              <a:gd name="connsiteY48" fmla="*/ 2405063 h 3000375"/>
              <a:gd name="connsiteX49" fmla="*/ 2209800 w 5348300"/>
              <a:gd name="connsiteY49" fmla="*/ 2376488 h 3000375"/>
              <a:gd name="connsiteX50" fmla="*/ 2243138 w 5348300"/>
              <a:gd name="connsiteY50" fmla="*/ 2347913 h 3000375"/>
              <a:gd name="connsiteX51" fmla="*/ 2257425 w 5348300"/>
              <a:gd name="connsiteY51" fmla="*/ 2343150 h 3000375"/>
              <a:gd name="connsiteX52" fmla="*/ 2286000 w 5348300"/>
              <a:gd name="connsiteY52" fmla="*/ 2314575 h 3000375"/>
              <a:gd name="connsiteX53" fmla="*/ 2319338 w 5348300"/>
              <a:gd name="connsiteY53" fmla="*/ 2290763 h 3000375"/>
              <a:gd name="connsiteX54" fmla="*/ 2357438 w 5348300"/>
              <a:gd name="connsiteY54" fmla="*/ 2266950 h 3000375"/>
              <a:gd name="connsiteX55" fmla="*/ 2371725 w 5348300"/>
              <a:gd name="connsiteY55" fmla="*/ 2252663 h 3000375"/>
              <a:gd name="connsiteX56" fmla="*/ 2414588 w 5348300"/>
              <a:gd name="connsiteY56" fmla="*/ 2224088 h 3000375"/>
              <a:gd name="connsiteX57" fmla="*/ 2428875 w 5348300"/>
              <a:gd name="connsiteY57" fmla="*/ 2214563 h 3000375"/>
              <a:gd name="connsiteX58" fmla="*/ 2476500 w 5348300"/>
              <a:gd name="connsiteY58" fmla="*/ 2176463 h 3000375"/>
              <a:gd name="connsiteX59" fmla="*/ 2486025 w 5348300"/>
              <a:gd name="connsiteY59" fmla="*/ 2162175 h 3000375"/>
              <a:gd name="connsiteX60" fmla="*/ 2514600 w 5348300"/>
              <a:gd name="connsiteY60" fmla="*/ 2133600 h 3000375"/>
              <a:gd name="connsiteX61" fmla="*/ 2524125 w 5348300"/>
              <a:gd name="connsiteY61" fmla="*/ 2119313 h 3000375"/>
              <a:gd name="connsiteX62" fmla="*/ 2543175 w 5348300"/>
              <a:gd name="connsiteY62" fmla="*/ 2105025 h 3000375"/>
              <a:gd name="connsiteX63" fmla="*/ 2571750 w 5348300"/>
              <a:gd name="connsiteY63" fmla="*/ 2076450 h 3000375"/>
              <a:gd name="connsiteX64" fmla="*/ 2581275 w 5348300"/>
              <a:gd name="connsiteY64" fmla="*/ 2062163 h 3000375"/>
              <a:gd name="connsiteX65" fmla="*/ 2595563 w 5348300"/>
              <a:gd name="connsiteY65" fmla="*/ 2057400 h 3000375"/>
              <a:gd name="connsiteX66" fmla="*/ 2628900 w 5348300"/>
              <a:gd name="connsiteY66" fmla="*/ 2028825 h 3000375"/>
              <a:gd name="connsiteX67" fmla="*/ 2667000 w 5348300"/>
              <a:gd name="connsiteY67" fmla="*/ 1985963 h 3000375"/>
              <a:gd name="connsiteX68" fmla="*/ 2690813 w 5348300"/>
              <a:gd name="connsiteY68" fmla="*/ 1971675 h 3000375"/>
              <a:gd name="connsiteX69" fmla="*/ 2714625 w 5348300"/>
              <a:gd name="connsiteY69" fmla="*/ 1947863 h 3000375"/>
              <a:gd name="connsiteX70" fmla="*/ 2738438 w 5348300"/>
              <a:gd name="connsiteY70" fmla="*/ 1924050 h 3000375"/>
              <a:gd name="connsiteX71" fmla="*/ 2752725 w 5348300"/>
              <a:gd name="connsiteY71" fmla="*/ 1905000 h 3000375"/>
              <a:gd name="connsiteX72" fmla="*/ 2771775 w 5348300"/>
              <a:gd name="connsiteY72" fmla="*/ 1876425 h 3000375"/>
              <a:gd name="connsiteX73" fmla="*/ 2786063 w 5348300"/>
              <a:gd name="connsiteY73" fmla="*/ 1862138 h 3000375"/>
              <a:gd name="connsiteX74" fmla="*/ 2805113 w 5348300"/>
              <a:gd name="connsiteY74" fmla="*/ 1847850 h 3000375"/>
              <a:gd name="connsiteX75" fmla="*/ 2828925 w 5348300"/>
              <a:gd name="connsiteY75" fmla="*/ 1819275 h 3000375"/>
              <a:gd name="connsiteX76" fmla="*/ 2847975 w 5348300"/>
              <a:gd name="connsiteY76" fmla="*/ 1809750 h 3000375"/>
              <a:gd name="connsiteX77" fmla="*/ 2876550 w 5348300"/>
              <a:gd name="connsiteY77" fmla="*/ 1795463 h 3000375"/>
              <a:gd name="connsiteX78" fmla="*/ 2890838 w 5348300"/>
              <a:gd name="connsiteY78" fmla="*/ 1781175 h 3000375"/>
              <a:gd name="connsiteX79" fmla="*/ 2905125 w 5348300"/>
              <a:gd name="connsiteY79" fmla="*/ 1771650 h 3000375"/>
              <a:gd name="connsiteX80" fmla="*/ 2938463 w 5348300"/>
              <a:gd name="connsiteY80" fmla="*/ 1738313 h 3000375"/>
              <a:gd name="connsiteX81" fmla="*/ 2952750 w 5348300"/>
              <a:gd name="connsiteY81" fmla="*/ 1728788 h 3000375"/>
              <a:gd name="connsiteX82" fmla="*/ 2967038 w 5348300"/>
              <a:gd name="connsiteY82" fmla="*/ 1709738 h 3000375"/>
              <a:gd name="connsiteX83" fmla="*/ 2995613 w 5348300"/>
              <a:gd name="connsiteY83" fmla="*/ 1695450 h 3000375"/>
              <a:gd name="connsiteX84" fmla="*/ 3009900 w 5348300"/>
              <a:gd name="connsiteY84" fmla="*/ 1681163 h 3000375"/>
              <a:gd name="connsiteX85" fmla="*/ 3038475 w 5348300"/>
              <a:gd name="connsiteY85" fmla="*/ 1662113 h 3000375"/>
              <a:gd name="connsiteX86" fmla="*/ 3262313 w 5348300"/>
              <a:gd name="connsiteY86" fmla="*/ 1552576 h 3000375"/>
              <a:gd name="connsiteX87" fmla="*/ 3619501 w 5348300"/>
              <a:gd name="connsiteY87" fmla="*/ 1412081 h 3000375"/>
              <a:gd name="connsiteX88" fmla="*/ 3879056 w 5348300"/>
              <a:gd name="connsiteY88" fmla="*/ 1309688 h 3000375"/>
              <a:gd name="connsiteX89" fmla="*/ 4086225 w 5348300"/>
              <a:gd name="connsiteY89" fmla="*/ 1228725 h 3000375"/>
              <a:gd name="connsiteX90" fmla="*/ 4252913 w 5348300"/>
              <a:gd name="connsiteY90" fmla="*/ 1162050 h 3000375"/>
              <a:gd name="connsiteX91" fmla="*/ 4305300 w 5348300"/>
              <a:gd name="connsiteY91" fmla="*/ 1123950 h 3000375"/>
              <a:gd name="connsiteX92" fmla="*/ 4333875 w 5348300"/>
              <a:gd name="connsiteY92" fmla="*/ 1095375 h 3000375"/>
              <a:gd name="connsiteX93" fmla="*/ 4338638 w 5348300"/>
              <a:gd name="connsiteY93" fmla="*/ 1081088 h 3000375"/>
              <a:gd name="connsiteX94" fmla="*/ 4367213 w 5348300"/>
              <a:gd name="connsiteY94" fmla="*/ 1042988 h 3000375"/>
              <a:gd name="connsiteX95" fmla="*/ 4381500 w 5348300"/>
              <a:gd name="connsiteY95" fmla="*/ 1028700 h 3000375"/>
              <a:gd name="connsiteX96" fmla="*/ 4410075 w 5348300"/>
              <a:gd name="connsiteY96" fmla="*/ 1009650 h 3000375"/>
              <a:gd name="connsiteX97" fmla="*/ 4433888 w 5348300"/>
              <a:gd name="connsiteY97" fmla="*/ 990600 h 3000375"/>
              <a:gd name="connsiteX98" fmla="*/ 4462463 w 5348300"/>
              <a:gd name="connsiteY98" fmla="*/ 971550 h 3000375"/>
              <a:gd name="connsiteX99" fmla="*/ 4519613 w 5348300"/>
              <a:gd name="connsiteY99" fmla="*/ 919163 h 3000375"/>
              <a:gd name="connsiteX100" fmla="*/ 4538663 w 5348300"/>
              <a:gd name="connsiteY100" fmla="*/ 900113 h 3000375"/>
              <a:gd name="connsiteX101" fmla="*/ 4576763 w 5348300"/>
              <a:gd name="connsiteY101" fmla="*/ 871538 h 3000375"/>
              <a:gd name="connsiteX102" fmla="*/ 4605338 w 5348300"/>
              <a:gd name="connsiteY102" fmla="*/ 847725 h 3000375"/>
              <a:gd name="connsiteX103" fmla="*/ 4643438 w 5348300"/>
              <a:gd name="connsiteY103" fmla="*/ 804863 h 3000375"/>
              <a:gd name="connsiteX104" fmla="*/ 4643438 w 5348300"/>
              <a:gd name="connsiteY104" fmla="*/ 804863 h 3000375"/>
              <a:gd name="connsiteX105" fmla="*/ 4657725 w 5348300"/>
              <a:gd name="connsiteY105" fmla="*/ 785813 h 3000375"/>
              <a:gd name="connsiteX106" fmla="*/ 4710113 w 5348300"/>
              <a:gd name="connsiteY106" fmla="*/ 738188 h 3000375"/>
              <a:gd name="connsiteX107" fmla="*/ 4738688 w 5348300"/>
              <a:gd name="connsiteY107" fmla="*/ 700088 h 3000375"/>
              <a:gd name="connsiteX108" fmla="*/ 4748213 w 5348300"/>
              <a:gd name="connsiteY108" fmla="*/ 685800 h 3000375"/>
              <a:gd name="connsiteX109" fmla="*/ 4776788 w 5348300"/>
              <a:gd name="connsiteY109" fmla="*/ 676275 h 3000375"/>
              <a:gd name="connsiteX110" fmla="*/ 4791075 w 5348300"/>
              <a:gd name="connsiteY110" fmla="*/ 671513 h 3000375"/>
              <a:gd name="connsiteX111" fmla="*/ 4814888 w 5348300"/>
              <a:gd name="connsiteY111" fmla="*/ 657225 h 3000375"/>
              <a:gd name="connsiteX112" fmla="*/ 4833938 w 5348300"/>
              <a:gd name="connsiteY112" fmla="*/ 647700 h 3000375"/>
              <a:gd name="connsiteX113" fmla="*/ 4848225 w 5348300"/>
              <a:gd name="connsiteY113" fmla="*/ 638175 h 3000375"/>
              <a:gd name="connsiteX114" fmla="*/ 4862513 w 5348300"/>
              <a:gd name="connsiteY114" fmla="*/ 633413 h 3000375"/>
              <a:gd name="connsiteX115" fmla="*/ 4881563 w 5348300"/>
              <a:gd name="connsiteY115" fmla="*/ 623888 h 3000375"/>
              <a:gd name="connsiteX116" fmla="*/ 4872038 w 5348300"/>
              <a:gd name="connsiteY116" fmla="*/ 609600 h 3000375"/>
              <a:gd name="connsiteX117" fmla="*/ 4857750 w 5348300"/>
              <a:gd name="connsiteY117" fmla="*/ 600075 h 3000375"/>
              <a:gd name="connsiteX118" fmla="*/ 4862513 w 5348300"/>
              <a:gd name="connsiteY118" fmla="*/ 585788 h 3000375"/>
              <a:gd name="connsiteX119" fmla="*/ 4886325 w 5348300"/>
              <a:gd name="connsiteY119" fmla="*/ 581025 h 3000375"/>
              <a:gd name="connsiteX120" fmla="*/ 4900613 w 5348300"/>
              <a:gd name="connsiteY120" fmla="*/ 576263 h 3000375"/>
              <a:gd name="connsiteX121" fmla="*/ 4919663 w 5348300"/>
              <a:gd name="connsiteY121" fmla="*/ 533400 h 3000375"/>
              <a:gd name="connsiteX122" fmla="*/ 4943475 w 5348300"/>
              <a:gd name="connsiteY122" fmla="*/ 519113 h 3000375"/>
              <a:gd name="connsiteX123" fmla="*/ 4962525 w 5348300"/>
              <a:gd name="connsiteY123" fmla="*/ 500063 h 3000375"/>
              <a:gd name="connsiteX124" fmla="*/ 4995863 w 5348300"/>
              <a:gd name="connsiteY124" fmla="*/ 476250 h 3000375"/>
              <a:gd name="connsiteX125" fmla="*/ 5024438 w 5348300"/>
              <a:gd name="connsiteY125" fmla="*/ 447675 h 3000375"/>
              <a:gd name="connsiteX126" fmla="*/ 5038725 w 5348300"/>
              <a:gd name="connsiteY126" fmla="*/ 433388 h 3000375"/>
              <a:gd name="connsiteX127" fmla="*/ 5048250 w 5348300"/>
              <a:gd name="connsiteY127" fmla="*/ 414338 h 3000375"/>
              <a:gd name="connsiteX128" fmla="*/ 5057775 w 5348300"/>
              <a:gd name="connsiteY128" fmla="*/ 390525 h 3000375"/>
              <a:gd name="connsiteX129" fmla="*/ 5067300 w 5348300"/>
              <a:gd name="connsiteY129" fmla="*/ 376238 h 3000375"/>
              <a:gd name="connsiteX130" fmla="*/ 5072063 w 5348300"/>
              <a:gd name="connsiteY130" fmla="*/ 361950 h 3000375"/>
              <a:gd name="connsiteX131" fmla="*/ 5086350 w 5348300"/>
              <a:gd name="connsiteY131" fmla="*/ 347663 h 3000375"/>
              <a:gd name="connsiteX132" fmla="*/ 5095875 w 5348300"/>
              <a:gd name="connsiteY132" fmla="*/ 333375 h 3000375"/>
              <a:gd name="connsiteX133" fmla="*/ 5129213 w 5348300"/>
              <a:gd name="connsiteY133" fmla="*/ 314325 h 3000375"/>
              <a:gd name="connsiteX134" fmla="*/ 5157788 w 5348300"/>
              <a:gd name="connsiteY134" fmla="*/ 300038 h 3000375"/>
              <a:gd name="connsiteX135" fmla="*/ 5172075 w 5348300"/>
              <a:gd name="connsiteY135" fmla="*/ 285750 h 3000375"/>
              <a:gd name="connsiteX136" fmla="*/ 5191125 w 5348300"/>
              <a:gd name="connsiteY136" fmla="*/ 271463 h 3000375"/>
              <a:gd name="connsiteX137" fmla="*/ 5219700 w 5348300"/>
              <a:gd name="connsiteY137" fmla="*/ 242888 h 3000375"/>
              <a:gd name="connsiteX138" fmla="*/ 5229225 w 5348300"/>
              <a:gd name="connsiteY138" fmla="*/ 228600 h 3000375"/>
              <a:gd name="connsiteX139" fmla="*/ 5238750 w 5348300"/>
              <a:gd name="connsiteY139" fmla="*/ 185738 h 3000375"/>
              <a:gd name="connsiteX140" fmla="*/ 5253038 w 5348300"/>
              <a:gd name="connsiteY140" fmla="*/ 142875 h 3000375"/>
              <a:gd name="connsiteX141" fmla="*/ 5257800 w 5348300"/>
              <a:gd name="connsiteY141" fmla="*/ 128588 h 3000375"/>
              <a:gd name="connsiteX142" fmla="*/ 5267325 w 5348300"/>
              <a:gd name="connsiteY142" fmla="*/ 85725 h 3000375"/>
              <a:gd name="connsiteX143" fmla="*/ 5324475 w 5348300"/>
              <a:gd name="connsiteY143" fmla="*/ 19050 h 3000375"/>
              <a:gd name="connsiteX144" fmla="*/ 5343525 w 5348300"/>
              <a:gd name="connsiteY144" fmla="*/ 0 h 3000375"/>
              <a:gd name="connsiteX145" fmla="*/ 5348288 w 5348300"/>
              <a:gd name="connsiteY145"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80988 w 5348300"/>
              <a:gd name="connsiteY3" fmla="*/ 2928938 h 3000375"/>
              <a:gd name="connsiteX4" fmla="*/ 319088 w 5348300"/>
              <a:gd name="connsiteY4" fmla="*/ 2919413 h 3000375"/>
              <a:gd name="connsiteX5" fmla="*/ 361950 w 5348300"/>
              <a:gd name="connsiteY5" fmla="*/ 2895600 h 3000375"/>
              <a:gd name="connsiteX6" fmla="*/ 390525 w 5348300"/>
              <a:gd name="connsiteY6" fmla="*/ 2876550 h 3000375"/>
              <a:gd name="connsiteX7" fmla="*/ 404813 w 5348300"/>
              <a:gd name="connsiteY7" fmla="*/ 2867025 h 3000375"/>
              <a:gd name="connsiteX8" fmla="*/ 423863 w 5348300"/>
              <a:gd name="connsiteY8" fmla="*/ 2862263 h 3000375"/>
              <a:gd name="connsiteX9" fmla="*/ 442913 w 5348300"/>
              <a:gd name="connsiteY9" fmla="*/ 2852738 h 3000375"/>
              <a:gd name="connsiteX10" fmla="*/ 457200 w 5348300"/>
              <a:gd name="connsiteY10" fmla="*/ 2847975 h 3000375"/>
              <a:gd name="connsiteX11" fmla="*/ 519113 w 5348300"/>
              <a:gd name="connsiteY11" fmla="*/ 2833688 h 3000375"/>
              <a:gd name="connsiteX12" fmla="*/ 542925 w 5348300"/>
              <a:gd name="connsiteY12" fmla="*/ 2824163 h 3000375"/>
              <a:gd name="connsiteX13" fmla="*/ 585788 w 5348300"/>
              <a:gd name="connsiteY13" fmla="*/ 2809875 h 3000375"/>
              <a:gd name="connsiteX14" fmla="*/ 600075 w 5348300"/>
              <a:gd name="connsiteY14" fmla="*/ 2805113 h 3000375"/>
              <a:gd name="connsiteX15" fmla="*/ 614363 w 5348300"/>
              <a:gd name="connsiteY15" fmla="*/ 2800350 h 3000375"/>
              <a:gd name="connsiteX16" fmla="*/ 666750 w 5348300"/>
              <a:gd name="connsiteY16" fmla="*/ 2790825 h 3000375"/>
              <a:gd name="connsiteX17" fmla="*/ 695325 w 5348300"/>
              <a:gd name="connsiteY17" fmla="*/ 2781300 h 3000375"/>
              <a:gd name="connsiteX18" fmla="*/ 709613 w 5348300"/>
              <a:gd name="connsiteY18" fmla="*/ 2776538 h 3000375"/>
              <a:gd name="connsiteX19" fmla="*/ 728663 w 5348300"/>
              <a:gd name="connsiteY19" fmla="*/ 2771775 h 3000375"/>
              <a:gd name="connsiteX20" fmla="*/ 971550 w 5348300"/>
              <a:gd name="connsiteY20" fmla="*/ 2767013 h 3000375"/>
              <a:gd name="connsiteX21" fmla="*/ 995363 w 5348300"/>
              <a:gd name="connsiteY21" fmla="*/ 2762250 h 3000375"/>
              <a:gd name="connsiteX22" fmla="*/ 1009650 w 5348300"/>
              <a:gd name="connsiteY22" fmla="*/ 2757488 h 3000375"/>
              <a:gd name="connsiteX23" fmla="*/ 1114425 w 5348300"/>
              <a:gd name="connsiteY23" fmla="*/ 2747963 h 3000375"/>
              <a:gd name="connsiteX24" fmla="*/ 1162050 w 5348300"/>
              <a:gd name="connsiteY24" fmla="*/ 2743200 h 3000375"/>
              <a:gd name="connsiteX25" fmla="*/ 1185863 w 5348300"/>
              <a:gd name="connsiteY25" fmla="*/ 2738438 h 3000375"/>
              <a:gd name="connsiteX26" fmla="*/ 1371600 w 5348300"/>
              <a:gd name="connsiteY26" fmla="*/ 2686050 h 3000375"/>
              <a:gd name="connsiteX27" fmla="*/ 1585913 w 5348300"/>
              <a:gd name="connsiteY27" fmla="*/ 2624138 h 3000375"/>
              <a:gd name="connsiteX28" fmla="*/ 1619250 w 5348300"/>
              <a:gd name="connsiteY28" fmla="*/ 2614613 h 3000375"/>
              <a:gd name="connsiteX29" fmla="*/ 1685925 w 5348300"/>
              <a:gd name="connsiteY29" fmla="*/ 2605088 h 3000375"/>
              <a:gd name="connsiteX30" fmla="*/ 1719263 w 5348300"/>
              <a:gd name="connsiteY30" fmla="*/ 2600325 h 3000375"/>
              <a:gd name="connsiteX31" fmla="*/ 1762125 w 5348300"/>
              <a:gd name="connsiteY31" fmla="*/ 2590800 h 3000375"/>
              <a:gd name="connsiteX32" fmla="*/ 1781175 w 5348300"/>
              <a:gd name="connsiteY32" fmla="*/ 2586038 h 3000375"/>
              <a:gd name="connsiteX33" fmla="*/ 1814513 w 5348300"/>
              <a:gd name="connsiteY33" fmla="*/ 2581275 h 3000375"/>
              <a:gd name="connsiteX34" fmla="*/ 1862138 w 5348300"/>
              <a:gd name="connsiteY34" fmla="*/ 2566988 h 3000375"/>
              <a:gd name="connsiteX35" fmla="*/ 1876425 w 5348300"/>
              <a:gd name="connsiteY35" fmla="*/ 2562225 h 3000375"/>
              <a:gd name="connsiteX36" fmla="*/ 1900238 w 5348300"/>
              <a:gd name="connsiteY36" fmla="*/ 2557463 h 3000375"/>
              <a:gd name="connsiteX37" fmla="*/ 1919288 w 5348300"/>
              <a:gd name="connsiteY37" fmla="*/ 2547938 h 3000375"/>
              <a:gd name="connsiteX38" fmla="*/ 1962150 w 5348300"/>
              <a:gd name="connsiteY38" fmla="*/ 2533650 h 3000375"/>
              <a:gd name="connsiteX39" fmla="*/ 1976438 w 5348300"/>
              <a:gd name="connsiteY39" fmla="*/ 2528888 h 3000375"/>
              <a:gd name="connsiteX40" fmla="*/ 2009775 w 5348300"/>
              <a:gd name="connsiteY40" fmla="*/ 2514600 h 3000375"/>
              <a:gd name="connsiteX41" fmla="*/ 2043113 w 5348300"/>
              <a:gd name="connsiteY41" fmla="*/ 2500313 h 3000375"/>
              <a:gd name="connsiteX42" fmla="*/ 2071688 w 5348300"/>
              <a:gd name="connsiteY42" fmla="*/ 2481263 h 3000375"/>
              <a:gd name="connsiteX43" fmla="*/ 2100263 w 5348300"/>
              <a:gd name="connsiteY43" fmla="*/ 2462213 h 3000375"/>
              <a:gd name="connsiteX44" fmla="*/ 2114550 w 5348300"/>
              <a:gd name="connsiteY44" fmla="*/ 2447925 h 3000375"/>
              <a:gd name="connsiteX45" fmla="*/ 2128838 w 5348300"/>
              <a:gd name="connsiteY45" fmla="*/ 2438400 h 3000375"/>
              <a:gd name="connsiteX46" fmla="*/ 2147888 w 5348300"/>
              <a:gd name="connsiteY46" fmla="*/ 2424113 h 3000375"/>
              <a:gd name="connsiteX47" fmla="*/ 2176463 w 5348300"/>
              <a:gd name="connsiteY47" fmla="*/ 2405063 h 3000375"/>
              <a:gd name="connsiteX48" fmla="*/ 2209800 w 5348300"/>
              <a:gd name="connsiteY48" fmla="*/ 2376488 h 3000375"/>
              <a:gd name="connsiteX49" fmla="*/ 2243138 w 5348300"/>
              <a:gd name="connsiteY49" fmla="*/ 2347913 h 3000375"/>
              <a:gd name="connsiteX50" fmla="*/ 2257425 w 5348300"/>
              <a:gd name="connsiteY50" fmla="*/ 2343150 h 3000375"/>
              <a:gd name="connsiteX51" fmla="*/ 2286000 w 5348300"/>
              <a:gd name="connsiteY51" fmla="*/ 2314575 h 3000375"/>
              <a:gd name="connsiteX52" fmla="*/ 2319338 w 5348300"/>
              <a:gd name="connsiteY52" fmla="*/ 2290763 h 3000375"/>
              <a:gd name="connsiteX53" fmla="*/ 2357438 w 5348300"/>
              <a:gd name="connsiteY53" fmla="*/ 2266950 h 3000375"/>
              <a:gd name="connsiteX54" fmla="*/ 2371725 w 5348300"/>
              <a:gd name="connsiteY54" fmla="*/ 2252663 h 3000375"/>
              <a:gd name="connsiteX55" fmla="*/ 2414588 w 5348300"/>
              <a:gd name="connsiteY55" fmla="*/ 2224088 h 3000375"/>
              <a:gd name="connsiteX56" fmla="*/ 2428875 w 5348300"/>
              <a:gd name="connsiteY56" fmla="*/ 2214563 h 3000375"/>
              <a:gd name="connsiteX57" fmla="*/ 2476500 w 5348300"/>
              <a:gd name="connsiteY57" fmla="*/ 2176463 h 3000375"/>
              <a:gd name="connsiteX58" fmla="*/ 2486025 w 5348300"/>
              <a:gd name="connsiteY58" fmla="*/ 2162175 h 3000375"/>
              <a:gd name="connsiteX59" fmla="*/ 2514600 w 5348300"/>
              <a:gd name="connsiteY59" fmla="*/ 2133600 h 3000375"/>
              <a:gd name="connsiteX60" fmla="*/ 2524125 w 5348300"/>
              <a:gd name="connsiteY60" fmla="*/ 2119313 h 3000375"/>
              <a:gd name="connsiteX61" fmla="*/ 2543175 w 5348300"/>
              <a:gd name="connsiteY61" fmla="*/ 2105025 h 3000375"/>
              <a:gd name="connsiteX62" fmla="*/ 2571750 w 5348300"/>
              <a:gd name="connsiteY62" fmla="*/ 2076450 h 3000375"/>
              <a:gd name="connsiteX63" fmla="*/ 2581275 w 5348300"/>
              <a:gd name="connsiteY63" fmla="*/ 2062163 h 3000375"/>
              <a:gd name="connsiteX64" fmla="*/ 2595563 w 5348300"/>
              <a:gd name="connsiteY64" fmla="*/ 2057400 h 3000375"/>
              <a:gd name="connsiteX65" fmla="*/ 2628900 w 5348300"/>
              <a:gd name="connsiteY65" fmla="*/ 2028825 h 3000375"/>
              <a:gd name="connsiteX66" fmla="*/ 2667000 w 5348300"/>
              <a:gd name="connsiteY66" fmla="*/ 1985963 h 3000375"/>
              <a:gd name="connsiteX67" fmla="*/ 2690813 w 5348300"/>
              <a:gd name="connsiteY67" fmla="*/ 1971675 h 3000375"/>
              <a:gd name="connsiteX68" fmla="*/ 2714625 w 5348300"/>
              <a:gd name="connsiteY68" fmla="*/ 1947863 h 3000375"/>
              <a:gd name="connsiteX69" fmla="*/ 2738438 w 5348300"/>
              <a:gd name="connsiteY69" fmla="*/ 1924050 h 3000375"/>
              <a:gd name="connsiteX70" fmla="*/ 2752725 w 5348300"/>
              <a:gd name="connsiteY70" fmla="*/ 1905000 h 3000375"/>
              <a:gd name="connsiteX71" fmla="*/ 2771775 w 5348300"/>
              <a:gd name="connsiteY71" fmla="*/ 1876425 h 3000375"/>
              <a:gd name="connsiteX72" fmla="*/ 2786063 w 5348300"/>
              <a:gd name="connsiteY72" fmla="*/ 1862138 h 3000375"/>
              <a:gd name="connsiteX73" fmla="*/ 2805113 w 5348300"/>
              <a:gd name="connsiteY73" fmla="*/ 1847850 h 3000375"/>
              <a:gd name="connsiteX74" fmla="*/ 2828925 w 5348300"/>
              <a:gd name="connsiteY74" fmla="*/ 1819275 h 3000375"/>
              <a:gd name="connsiteX75" fmla="*/ 2847975 w 5348300"/>
              <a:gd name="connsiteY75" fmla="*/ 1809750 h 3000375"/>
              <a:gd name="connsiteX76" fmla="*/ 2876550 w 5348300"/>
              <a:gd name="connsiteY76" fmla="*/ 1795463 h 3000375"/>
              <a:gd name="connsiteX77" fmla="*/ 2890838 w 5348300"/>
              <a:gd name="connsiteY77" fmla="*/ 1781175 h 3000375"/>
              <a:gd name="connsiteX78" fmla="*/ 2905125 w 5348300"/>
              <a:gd name="connsiteY78" fmla="*/ 1771650 h 3000375"/>
              <a:gd name="connsiteX79" fmla="*/ 2938463 w 5348300"/>
              <a:gd name="connsiteY79" fmla="*/ 1738313 h 3000375"/>
              <a:gd name="connsiteX80" fmla="*/ 2952750 w 5348300"/>
              <a:gd name="connsiteY80" fmla="*/ 1728788 h 3000375"/>
              <a:gd name="connsiteX81" fmla="*/ 2967038 w 5348300"/>
              <a:gd name="connsiteY81" fmla="*/ 1709738 h 3000375"/>
              <a:gd name="connsiteX82" fmla="*/ 2995613 w 5348300"/>
              <a:gd name="connsiteY82" fmla="*/ 1695450 h 3000375"/>
              <a:gd name="connsiteX83" fmla="*/ 3009900 w 5348300"/>
              <a:gd name="connsiteY83" fmla="*/ 1681163 h 3000375"/>
              <a:gd name="connsiteX84" fmla="*/ 3038475 w 5348300"/>
              <a:gd name="connsiteY84" fmla="*/ 1662113 h 3000375"/>
              <a:gd name="connsiteX85" fmla="*/ 3262313 w 5348300"/>
              <a:gd name="connsiteY85" fmla="*/ 1552576 h 3000375"/>
              <a:gd name="connsiteX86" fmla="*/ 3619501 w 5348300"/>
              <a:gd name="connsiteY86" fmla="*/ 1412081 h 3000375"/>
              <a:gd name="connsiteX87" fmla="*/ 3879056 w 5348300"/>
              <a:gd name="connsiteY87" fmla="*/ 1309688 h 3000375"/>
              <a:gd name="connsiteX88" fmla="*/ 4086225 w 5348300"/>
              <a:gd name="connsiteY88" fmla="*/ 1228725 h 3000375"/>
              <a:gd name="connsiteX89" fmla="*/ 4252913 w 5348300"/>
              <a:gd name="connsiteY89" fmla="*/ 1162050 h 3000375"/>
              <a:gd name="connsiteX90" fmla="*/ 4305300 w 5348300"/>
              <a:gd name="connsiteY90" fmla="*/ 1123950 h 3000375"/>
              <a:gd name="connsiteX91" fmla="*/ 4333875 w 5348300"/>
              <a:gd name="connsiteY91" fmla="*/ 1095375 h 3000375"/>
              <a:gd name="connsiteX92" fmla="*/ 4338638 w 5348300"/>
              <a:gd name="connsiteY92" fmla="*/ 1081088 h 3000375"/>
              <a:gd name="connsiteX93" fmla="*/ 4367213 w 5348300"/>
              <a:gd name="connsiteY93" fmla="*/ 1042988 h 3000375"/>
              <a:gd name="connsiteX94" fmla="*/ 4381500 w 5348300"/>
              <a:gd name="connsiteY94" fmla="*/ 1028700 h 3000375"/>
              <a:gd name="connsiteX95" fmla="*/ 4410075 w 5348300"/>
              <a:gd name="connsiteY95" fmla="*/ 1009650 h 3000375"/>
              <a:gd name="connsiteX96" fmla="*/ 4433888 w 5348300"/>
              <a:gd name="connsiteY96" fmla="*/ 990600 h 3000375"/>
              <a:gd name="connsiteX97" fmla="*/ 4462463 w 5348300"/>
              <a:gd name="connsiteY97" fmla="*/ 971550 h 3000375"/>
              <a:gd name="connsiteX98" fmla="*/ 4519613 w 5348300"/>
              <a:gd name="connsiteY98" fmla="*/ 919163 h 3000375"/>
              <a:gd name="connsiteX99" fmla="*/ 4538663 w 5348300"/>
              <a:gd name="connsiteY99" fmla="*/ 900113 h 3000375"/>
              <a:gd name="connsiteX100" fmla="*/ 4576763 w 5348300"/>
              <a:gd name="connsiteY100" fmla="*/ 871538 h 3000375"/>
              <a:gd name="connsiteX101" fmla="*/ 4605338 w 5348300"/>
              <a:gd name="connsiteY101" fmla="*/ 847725 h 3000375"/>
              <a:gd name="connsiteX102" fmla="*/ 4643438 w 5348300"/>
              <a:gd name="connsiteY102" fmla="*/ 804863 h 3000375"/>
              <a:gd name="connsiteX103" fmla="*/ 4643438 w 5348300"/>
              <a:gd name="connsiteY103" fmla="*/ 804863 h 3000375"/>
              <a:gd name="connsiteX104" fmla="*/ 4657725 w 5348300"/>
              <a:gd name="connsiteY104" fmla="*/ 785813 h 3000375"/>
              <a:gd name="connsiteX105" fmla="*/ 4710113 w 5348300"/>
              <a:gd name="connsiteY105" fmla="*/ 738188 h 3000375"/>
              <a:gd name="connsiteX106" fmla="*/ 4738688 w 5348300"/>
              <a:gd name="connsiteY106" fmla="*/ 700088 h 3000375"/>
              <a:gd name="connsiteX107" fmla="*/ 4748213 w 5348300"/>
              <a:gd name="connsiteY107" fmla="*/ 685800 h 3000375"/>
              <a:gd name="connsiteX108" fmla="*/ 4776788 w 5348300"/>
              <a:gd name="connsiteY108" fmla="*/ 676275 h 3000375"/>
              <a:gd name="connsiteX109" fmla="*/ 4791075 w 5348300"/>
              <a:gd name="connsiteY109" fmla="*/ 671513 h 3000375"/>
              <a:gd name="connsiteX110" fmla="*/ 4814888 w 5348300"/>
              <a:gd name="connsiteY110" fmla="*/ 657225 h 3000375"/>
              <a:gd name="connsiteX111" fmla="*/ 4833938 w 5348300"/>
              <a:gd name="connsiteY111" fmla="*/ 647700 h 3000375"/>
              <a:gd name="connsiteX112" fmla="*/ 4848225 w 5348300"/>
              <a:gd name="connsiteY112" fmla="*/ 638175 h 3000375"/>
              <a:gd name="connsiteX113" fmla="*/ 4862513 w 5348300"/>
              <a:gd name="connsiteY113" fmla="*/ 633413 h 3000375"/>
              <a:gd name="connsiteX114" fmla="*/ 4881563 w 5348300"/>
              <a:gd name="connsiteY114" fmla="*/ 623888 h 3000375"/>
              <a:gd name="connsiteX115" fmla="*/ 4872038 w 5348300"/>
              <a:gd name="connsiteY115" fmla="*/ 609600 h 3000375"/>
              <a:gd name="connsiteX116" fmla="*/ 4857750 w 5348300"/>
              <a:gd name="connsiteY116" fmla="*/ 600075 h 3000375"/>
              <a:gd name="connsiteX117" fmla="*/ 4862513 w 5348300"/>
              <a:gd name="connsiteY117" fmla="*/ 585788 h 3000375"/>
              <a:gd name="connsiteX118" fmla="*/ 4886325 w 5348300"/>
              <a:gd name="connsiteY118" fmla="*/ 581025 h 3000375"/>
              <a:gd name="connsiteX119" fmla="*/ 4900613 w 5348300"/>
              <a:gd name="connsiteY119" fmla="*/ 576263 h 3000375"/>
              <a:gd name="connsiteX120" fmla="*/ 4919663 w 5348300"/>
              <a:gd name="connsiteY120" fmla="*/ 533400 h 3000375"/>
              <a:gd name="connsiteX121" fmla="*/ 4943475 w 5348300"/>
              <a:gd name="connsiteY121" fmla="*/ 519113 h 3000375"/>
              <a:gd name="connsiteX122" fmla="*/ 4962525 w 5348300"/>
              <a:gd name="connsiteY122" fmla="*/ 500063 h 3000375"/>
              <a:gd name="connsiteX123" fmla="*/ 4995863 w 5348300"/>
              <a:gd name="connsiteY123" fmla="*/ 476250 h 3000375"/>
              <a:gd name="connsiteX124" fmla="*/ 5024438 w 5348300"/>
              <a:gd name="connsiteY124" fmla="*/ 447675 h 3000375"/>
              <a:gd name="connsiteX125" fmla="*/ 5038725 w 5348300"/>
              <a:gd name="connsiteY125" fmla="*/ 433388 h 3000375"/>
              <a:gd name="connsiteX126" fmla="*/ 5048250 w 5348300"/>
              <a:gd name="connsiteY126" fmla="*/ 414338 h 3000375"/>
              <a:gd name="connsiteX127" fmla="*/ 5057775 w 5348300"/>
              <a:gd name="connsiteY127" fmla="*/ 390525 h 3000375"/>
              <a:gd name="connsiteX128" fmla="*/ 5067300 w 5348300"/>
              <a:gd name="connsiteY128" fmla="*/ 376238 h 3000375"/>
              <a:gd name="connsiteX129" fmla="*/ 5072063 w 5348300"/>
              <a:gd name="connsiteY129" fmla="*/ 361950 h 3000375"/>
              <a:gd name="connsiteX130" fmla="*/ 5086350 w 5348300"/>
              <a:gd name="connsiteY130" fmla="*/ 347663 h 3000375"/>
              <a:gd name="connsiteX131" fmla="*/ 5095875 w 5348300"/>
              <a:gd name="connsiteY131" fmla="*/ 333375 h 3000375"/>
              <a:gd name="connsiteX132" fmla="*/ 5129213 w 5348300"/>
              <a:gd name="connsiteY132" fmla="*/ 314325 h 3000375"/>
              <a:gd name="connsiteX133" fmla="*/ 5157788 w 5348300"/>
              <a:gd name="connsiteY133" fmla="*/ 300038 h 3000375"/>
              <a:gd name="connsiteX134" fmla="*/ 5172075 w 5348300"/>
              <a:gd name="connsiteY134" fmla="*/ 285750 h 3000375"/>
              <a:gd name="connsiteX135" fmla="*/ 5191125 w 5348300"/>
              <a:gd name="connsiteY135" fmla="*/ 271463 h 3000375"/>
              <a:gd name="connsiteX136" fmla="*/ 5219700 w 5348300"/>
              <a:gd name="connsiteY136" fmla="*/ 242888 h 3000375"/>
              <a:gd name="connsiteX137" fmla="*/ 5229225 w 5348300"/>
              <a:gd name="connsiteY137" fmla="*/ 228600 h 3000375"/>
              <a:gd name="connsiteX138" fmla="*/ 5238750 w 5348300"/>
              <a:gd name="connsiteY138" fmla="*/ 185738 h 3000375"/>
              <a:gd name="connsiteX139" fmla="*/ 5253038 w 5348300"/>
              <a:gd name="connsiteY139" fmla="*/ 142875 h 3000375"/>
              <a:gd name="connsiteX140" fmla="*/ 5257800 w 5348300"/>
              <a:gd name="connsiteY140" fmla="*/ 128588 h 3000375"/>
              <a:gd name="connsiteX141" fmla="*/ 5267325 w 5348300"/>
              <a:gd name="connsiteY141" fmla="*/ 85725 h 3000375"/>
              <a:gd name="connsiteX142" fmla="*/ 5324475 w 5348300"/>
              <a:gd name="connsiteY142" fmla="*/ 19050 h 3000375"/>
              <a:gd name="connsiteX143" fmla="*/ 5343525 w 5348300"/>
              <a:gd name="connsiteY143" fmla="*/ 0 h 3000375"/>
              <a:gd name="connsiteX144" fmla="*/ 5348288 w 5348300"/>
              <a:gd name="connsiteY144" fmla="*/ 19050 h 3000375"/>
              <a:gd name="connsiteX0" fmla="*/ 0 w 5348300"/>
              <a:gd name="connsiteY0" fmla="*/ 3000375 h 3000375"/>
              <a:gd name="connsiteX1" fmla="*/ 142875 w 5348300"/>
              <a:gd name="connsiteY1" fmla="*/ 2967038 h 3000375"/>
              <a:gd name="connsiteX2" fmla="*/ 233363 w 5348300"/>
              <a:gd name="connsiteY2" fmla="*/ 2947988 h 3000375"/>
              <a:gd name="connsiteX3" fmla="*/ 280988 w 5348300"/>
              <a:gd name="connsiteY3" fmla="*/ 2928938 h 3000375"/>
              <a:gd name="connsiteX4" fmla="*/ 361950 w 5348300"/>
              <a:gd name="connsiteY4" fmla="*/ 2895600 h 3000375"/>
              <a:gd name="connsiteX5" fmla="*/ 390525 w 5348300"/>
              <a:gd name="connsiteY5" fmla="*/ 2876550 h 3000375"/>
              <a:gd name="connsiteX6" fmla="*/ 404813 w 5348300"/>
              <a:gd name="connsiteY6" fmla="*/ 2867025 h 3000375"/>
              <a:gd name="connsiteX7" fmla="*/ 423863 w 5348300"/>
              <a:gd name="connsiteY7" fmla="*/ 2862263 h 3000375"/>
              <a:gd name="connsiteX8" fmla="*/ 442913 w 5348300"/>
              <a:gd name="connsiteY8" fmla="*/ 2852738 h 3000375"/>
              <a:gd name="connsiteX9" fmla="*/ 457200 w 5348300"/>
              <a:gd name="connsiteY9" fmla="*/ 2847975 h 3000375"/>
              <a:gd name="connsiteX10" fmla="*/ 519113 w 5348300"/>
              <a:gd name="connsiteY10" fmla="*/ 2833688 h 3000375"/>
              <a:gd name="connsiteX11" fmla="*/ 542925 w 5348300"/>
              <a:gd name="connsiteY11" fmla="*/ 2824163 h 3000375"/>
              <a:gd name="connsiteX12" fmla="*/ 585788 w 5348300"/>
              <a:gd name="connsiteY12" fmla="*/ 2809875 h 3000375"/>
              <a:gd name="connsiteX13" fmla="*/ 600075 w 5348300"/>
              <a:gd name="connsiteY13" fmla="*/ 2805113 h 3000375"/>
              <a:gd name="connsiteX14" fmla="*/ 614363 w 5348300"/>
              <a:gd name="connsiteY14" fmla="*/ 2800350 h 3000375"/>
              <a:gd name="connsiteX15" fmla="*/ 666750 w 5348300"/>
              <a:gd name="connsiteY15" fmla="*/ 2790825 h 3000375"/>
              <a:gd name="connsiteX16" fmla="*/ 695325 w 5348300"/>
              <a:gd name="connsiteY16" fmla="*/ 2781300 h 3000375"/>
              <a:gd name="connsiteX17" fmla="*/ 709613 w 5348300"/>
              <a:gd name="connsiteY17" fmla="*/ 2776538 h 3000375"/>
              <a:gd name="connsiteX18" fmla="*/ 728663 w 5348300"/>
              <a:gd name="connsiteY18" fmla="*/ 2771775 h 3000375"/>
              <a:gd name="connsiteX19" fmla="*/ 971550 w 5348300"/>
              <a:gd name="connsiteY19" fmla="*/ 2767013 h 3000375"/>
              <a:gd name="connsiteX20" fmla="*/ 995363 w 5348300"/>
              <a:gd name="connsiteY20" fmla="*/ 2762250 h 3000375"/>
              <a:gd name="connsiteX21" fmla="*/ 1009650 w 5348300"/>
              <a:gd name="connsiteY21" fmla="*/ 2757488 h 3000375"/>
              <a:gd name="connsiteX22" fmla="*/ 1114425 w 5348300"/>
              <a:gd name="connsiteY22" fmla="*/ 2747963 h 3000375"/>
              <a:gd name="connsiteX23" fmla="*/ 1162050 w 5348300"/>
              <a:gd name="connsiteY23" fmla="*/ 2743200 h 3000375"/>
              <a:gd name="connsiteX24" fmla="*/ 1185863 w 5348300"/>
              <a:gd name="connsiteY24" fmla="*/ 2738438 h 3000375"/>
              <a:gd name="connsiteX25" fmla="*/ 1371600 w 5348300"/>
              <a:gd name="connsiteY25" fmla="*/ 2686050 h 3000375"/>
              <a:gd name="connsiteX26" fmla="*/ 1585913 w 5348300"/>
              <a:gd name="connsiteY26" fmla="*/ 2624138 h 3000375"/>
              <a:gd name="connsiteX27" fmla="*/ 1619250 w 5348300"/>
              <a:gd name="connsiteY27" fmla="*/ 2614613 h 3000375"/>
              <a:gd name="connsiteX28" fmla="*/ 1685925 w 5348300"/>
              <a:gd name="connsiteY28" fmla="*/ 2605088 h 3000375"/>
              <a:gd name="connsiteX29" fmla="*/ 1719263 w 5348300"/>
              <a:gd name="connsiteY29" fmla="*/ 2600325 h 3000375"/>
              <a:gd name="connsiteX30" fmla="*/ 1762125 w 5348300"/>
              <a:gd name="connsiteY30" fmla="*/ 2590800 h 3000375"/>
              <a:gd name="connsiteX31" fmla="*/ 1781175 w 5348300"/>
              <a:gd name="connsiteY31" fmla="*/ 2586038 h 3000375"/>
              <a:gd name="connsiteX32" fmla="*/ 1814513 w 5348300"/>
              <a:gd name="connsiteY32" fmla="*/ 2581275 h 3000375"/>
              <a:gd name="connsiteX33" fmla="*/ 1862138 w 5348300"/>
              <a:gd name="connsiteY33" fmla="*/ 2566988 h 3000375"/>
              <a:gd name="connsiteX34" fmla="*/ 1876425 w 5348300"/>
              <a:gd name="connsiteY34" fmla="*/ 2562225 h 3000375"/>
              <a:gd name="connsiteX35" fmla="*/ 1900238 w 5348300"/>
              <a:gd name="connsiteY35" fmla="*/ 2557463 h 3000375"/>
              <a:gd name="connsiteX36" fmla="*/ 1919288 w 5348300"/>
              <a:gd name="connsiteY36" fmla="*/ 2547938 h 3000375"/>
              <a:gd name="connsiteX37" fmla="*/ 1962150 w 5348300"/>
              <a:gd name="connsiteY37" fmla="*/ 2533650 h 3000375"/>
              <a:gd name="connsiteX38" fmla="*/ 1976438 w 5348300"/>
              <a:gd name="connsiteY38" fmla="*/ 2528888 h 3000375"/>
              <a:gd name="connsiteX39" fmla="*/ 2009775 w 5348300"/>
              <a:gd name="connsiteY39" fmla="*/ 2514600 h 3000375"/>
              <a:gd name="connsiteX40" fmla="*/ 2043113 w 5348300"/>
              <a:gd name="connsiteY40" fmla="*/ 2500313 h 3000375"/>
              <a:gd name="connsiteX41" fmla="*/ 2071688 w 5348300"/>
              <a:gd name="connsiteY41" fmla="*/ 2481263 h 3000375"/>
              <a:gd name="connsiteX42" fmla="*/ 2100263 w 5348300"/>
              <a:gd name="connsiteY42" fmla="*/ 2462213 h 3000375"/>
              <a:gd name="connsiteX43" fmla="*/ 2114550 w 5348300"/>
              <a:gd name="connsiteY43" fmla="*/ 2447925 h 3000375"/>
              <a:gd name="connsiteX44" fmla="*/ 2128838 w 5348300"/>
              <a:gd name="connsiteY44" fmla="*/ 2438400 h 3000375"/>
              <a:gd name="connsiteX45" fmla="*/ 2147888 w 5348300"/>
              <a:gd name="connsiteY45" fmla="*/ 2424113 h 3000375"/>
              <a:gd name="connsiteX46" fmla="*/ 2176463 w 5348300"/>
              <a:gd name="connsiteY46" fmla="*/ 2405063 h 3000375"/>
              <a:gd name="connsiteX47" fmla="*/ 2209800 w 5348300"/>
              <a:gd name="connsiteY47" fmla="*/ 2376488 h 3000375"/>
              <a:gd name="connsiteX48" fmla="*/ 2243138 w 5348300"/>
              <a:gd name="connsiteY48" fmla="*/ 2347913 h 3000375"/>
              <a:gd name="connsiteX49" fmla="*/ 2257425 w 5348300"/>
              <a:gd name="connsiteY49" fmla="*/ 2343150 h 3000375"/>
              <a:gd name="connsiteX50" fmla="*/ 2286000 w 5348300"/>
              <a:gd name="connsiteY50" fmla="*/ 2314575 h 3000375"/>
              <a:gd name="connsiteX51" fmla="*/ 2319338 w 5348300"/>
              <a:gd name="connsiteY51" fmla="*/ 2290763 h 3000375"/>
              <a:gd name="connsiteX52" fmla="*/ 2357438 w 5348300"/>
              <a:gd name="connsiteY52" fmla="*/ 2266950 h 3000375"/>
              <a:gd name="connsiteX53" fmla="*/ 2371725 w 5348300"/>
              <a:gd name="connsiteY53" fmla="*/ 2252663 h 3000375"/>
              <a:gd name="connsiteX54" fmla="*/ 2414588 w 5348300"/>
              <a:gd name="connsiteY54" fmla="*/ 2224088 h 3000375"/>
              <a:gd name="connsiteX55" fmla="*/ 2428875 w 5348300"/>
              <a:gd name="connsiteY55" fmla="*/ 2214563 h 3000375"/>
              <a:gd name="connsiteX56" fmla="*/ 2476500 w 5348300"/>
              <a:gd name="connsiteY56" fmla="*/ 2176463 h 3000375"/>
              <a:gd name="connsiteX57" fmla="*/ 2486025 w 5348300"/>
              <a:gd name="connsiteY57" fmla="*/ 2162175 h 3000375"/>
              <a:gd name="connsiteX58" fmla="*/ 2514600 w 5348300"/>
              <a:gd name="connsiteY58" fmla="*/ 2133600 h 3000375"/>
              <a:gd name="connsiteX59" fmla="*/ 2524125 w 5348300"/>
              <a:gd name="connsiteY59" fmla="*/ 2119313 h 3000375"/>
              <a:gd name="connsiteX60" fmla="*/ 2543175 w 5348300"/>
              <a:gd name="connsiteY60" fmla="*/ 2105025 h 3000375"/>
              <a:gd name="connsiteX61" fmla="*/ 2571750 w 5348300"/>
              <a:gd name="connsiteY61" fmla="*/ 2076450 h 3000375"/>
              <a:gd name="connsiteX62" fmla="*/ 2581275 w 5348300"/>
              <a:gd name="connsiteY62" fmla="*/ 2062163 h 3000375"/>
              <a:gd name="connsiteX63" fmla="*/ 2595563 w 5348300"/>
              <a:gd name="connsiteY63" fmla="*/ 2057400 h 3000375"/>
              <a:gd name="connsiteX64" fmla="*/ 2628900 w 5348300"/>
              <a:gd name="connsiteY64" fmla="*/ 2028825 h 3000375"/>
              <a:gd name="connsiteX65" fmla="*/ 2667000 w 5348300"/>
              <a:gd name="connsiteY65" fmla="*/ 1985963 h 3000375"/>
              <a:gd name="connsiteX66" fmla="*/ 2690813 w 5348300"/>
              <a:gd name="connsiteY66" fmla="*/ 1971675 h 3000375"/>
              <a:gd name="connsiteX67" fmla="*/ 2714625 w 5348300"/>
              <a:gd name="connsiteY67" fmla="*/ 1947863 h 3000375"/>
              <a:gd name="connsiteX68" fmla="*/ 2738438 w 5348300"/>
              <a:gd name="connsiteY68" fmla="*/ 1924050 h 3000375"/>
              <a:gd name="connsiteX69" fmla="*/ 2752725 w 5348300"/>
              <a:gd name="connsiteY69" fmla="*/ 1905000 h 3000375"/>
              <a:gd name="connsiteX70" fmla="*/ 2771775 w 5348300"/>
              <a:gd name="connsiteY70" fmla="*/ 1876425 h 3000375"/>
              <a:gd name="connsiteX71" fmla="*/ 2786063 w 5348300"/>
              <a:gd name="connsiteY71" fmla="*/ 1862138 h 3000375"/>
              <a:gd name="connsiteX72" fmla="*/ 2805113 w 5348300"/>
              <a:gd name="connsiteY72" fmla="*/ 1847850 h 3000375"/>
              <a:gd name="connsiteX73" fmla="*/ 2828925 w 5348300"/>
              <a:gd name="connsiteY73" fmla="*/ 1819275 h 3000375"/>
              <a:gd name="connsiteX74" fmla="*/ 2847975 w 5348300"/>
              <a:gd name="connsiteY74" fmla="*/ 1809750 h 3000375"/>
              <a:gd name="connsiteX75" fmla="*/ 2876550 w 5348300"/>
              <a:gd name="connsiteY75" fmla="*/ 1795463 h 3000375"/>
              <a:gd name="connsiteX76" fmla="*/ 2890838 w 5348300"/>
              <a:gd name="connsiteY76" fmla="*/ 1781175 h 3000375"/>
              <a:gd name="connsiteX77" fmla="*/ 2905125 w 5348300"/>
              <a:gd name="connsiteY77" fmla="*/ 1771650 h 3000375"/>
              <a:gd name="connsiteX78" fmla="*/ 2938463 w 5348300"/>
              <a:gd name="connsiteY78" fmla="*/ 1738313 h 3000375"/>
              <a:gd name="connsiteX79" fmla="*/ 2952750 w 5348300"/>
              <a:gd name="connsiteY79" fmla="*/ 1728788 h 3000375"/>
              <a:gd name="connsiteX80" fmla="*/ 2967038 w 5348300"/>
              <a:gd name="connsiteY80" fmla="*/ 1709738 h 3000375"/>
              <a:gd name="connsiteX81" fmla="*/ 2995613 w 5348300"/>
              <a:gd name="connsiteY81" fmla="*/ 1695450 h 3000375"/>
              <a:gd name="connsiteX82" fmla="*/ 3009900 w 5348300"/>
              <a:gd name="connsiteY82" fmla="*/ 1681163 h 3000375"/>
              <a:gd name="connsiteX83" fmla="*/ 3038475 w 5348300"/>
              <a:gd name="connsiteY83" fmla="*/ 1662113 h 3000375"/>
              <a:gd name="connsiteX84" fmla="*/ 3262313 w 5348300"/>
              <a:gd name="connsiteY84" fmla="*/ 1552576 h 3000375"/>
              <a:gd name="connsiteX85" fmla="*/ 3619501 w 5348300"/>
              <a:gd name="connsiteY85" fmla="*/ 1412081 h 3000375"/>
              <a:gd name="connsiteX86" fmla="*/ 3879056 w 5348300"/>
              <a:gd name="connsiteY86" fmla="*/ 1309688 h 3000375"/>
              <a:gd name="connsiteX87" fmla="*/ 4086225 w 5348300"/>
              <a:gd name="connsiteY87" fmla="*/ 1228725 h 3000375"/>
              <a:gd name="connsiteX88" fmla="*/ 4252913 w 5348300"/>
              <a:gd name="connsiteY88" fmla="*/ 1162050 h 3000375"/>
              <a:gd name="connsiteX89" fmla="*/ 4305300 w 5348300"/>
              <a:gd name="connsiteY89" fmla="*/ 1123950 h 3000375"/>
              <a:gd name="connsiteX90" fmla="*/ 4333875 w 5348300"/>
              <a:gd name="connsiteY90" fmla="*/ 1095375 h 3000375"/>
              <a:gd name="connsiteX91" fmla="*/ 4338638 w 5348300"/>
              <a:gd name="connsiteY91" fmla="*/ 1081088 h 3000375"/>
              <a:gd name="connsiteX92" fmla="*/ 4367213 w 5348300"/>
              <a:gd name="connsiteY92" fmla="*/ 1042988 h 3000375"/>
              <a:gd name="connsiteX93" fmla="*/ 4381500 w 5348300"/>
              <a:gd name="connsiteY93" fmla="*/ 1028700 h 3000375"/>
              <a:gd name="connsiteX94" fmla="*/ 4410075 w 5348300"/>
              <a:gd name="connsiteY94" fmla="*/ 1009650 h 3000375"/>
              <a:gd name="connsiteX95" fmla="*/ 4433888 w 5348300"/>
              <a:gd name="connsiteY95" fmla="*/ 990600 h 3000375"/>
              <a:gd name="connsiteX96" fmla="*/ 4462463 w 5348300"/>
              <a:gd name="connsiteY96" fmla="*/ 971550 h 3000375"/>
              <a:gd name="connsiteX97" fmla="*/ 4519613 w 5348300"/>
              <a:gd name="connsiteY97" fmla="*/ 919163 h 3000375"/>
              <a:gd name="connsiteX98" fmla="*/ 4538663 w 5348300"/>
              <a:gd name="connsiteY98" fmla="*/ 900113 h 3000375"/>
              <a:gd name="connsiteX99" fmla="*/ 4576763 w 5348300"/>
              <a:gd name="connsiteY99" fmla="*/ 871538 h 3000375"/>
              <a:gd name="connsiteX100" fmla="*/ 4605338 w 5348300"/>
              <a:gd name="connsiteY100" fmla="*/ 847725 h 3000375"/>
              <a:gd name="connsiteX101" fmla="*/ 4643438 w 5348300"/>
              <a:gd name="connsiteY101" fmla="*/ 804863 h 3000375"/>
              <a:gd name="connsiteX102" fmla="*/ 4643438 w 5348300"/>
              <a:gd name="connsiteY102" fmla="*/ 804863 h 3000375"/>
              <a:gd name="connsiteX103" fmla="*/ 4657725 w 5348300"/>
              <a:gd name="connsiteY103" fmla="*/ 785813 h 3000375"/>
              <a:gd name="connsiteX104" fmla="*/ 4710113 w 5348300"/>
              <a:gd name="connsiteY104" fmla="*/ 738188 h 3000375"/>
              <a:gd name="connsiteX105" fmla="*/ 4738688 w 5348300"/>
              <a:gd name="connsiteY105" fmla="*/ 700088 h 3000375"/>
              <a:gd name="connsiteX106" fmla="*/ 4748213 w 5348300"/>
              <a:gd name="connsiteY106" fmla="*/ 685800 h 3000375"/>
              <a:gd name="connsiteX107" fmla="*/ 4776788 w 5348300"/>
              <a:gd name="connsiteY107" fmla="*/ 676275 h 3000375"/>
              <a:gd name="connsiteX108" fmla="*/ 4791075 w 5348300"/>
              <a:gd name="connsiteY108" fmla="*/ 671513 h 3000375"/>
              <a:gd name="connsiteX109" fmla="*/ 4814888 w 5348300"/>
              <a:gd name="connsiteY109" fmla="*/ 657225 h 3000375"/>
              <a:gd name="connsiteX110" fmla="*/ 4833938 w 5348300"/>
              <a:gd name="connsiteY110" fmla="*/ 647700 h 3000375"/>
              <a:gd name="connsiteX111" fmla="*/ 4848225 w 5348300"/>
              <a:gd name="connsiteY111" fmla="*/ 638175 h 3000375"/>
              <a:gd name="connsiteX112" fmla="*/ 4862513 w 5348300"/>
              <a:gd name="connsiteY112" fmla="*/ 633413 h 3000375"/>
              <a:gd name="connsiteX113" fmla="*/ 4881563 w 5348300"/>
              <a:gd name="connsiteY113" fmla="*/ 623888 h 3000375"/>
              <a:gd name="connsiteX114" fmla="*/ 4872038 w 5348300"/>
              <a:gd name="connsiteY114" fmla="*/ 609600 h 3000375"/>
              <a:gd name="connsiteX115" fmla="*/ 4857750 w 5348300"/>
              <a:gd name="connsiteY115" fmla="*/ 600075 h 3000375"/>
              <a:gd name="connsiteX116" fmla="*/ 4862513 w 5348300"/>
              <a:gd name="connsiteY116" fmla="*/ 585788 h 3000375"/>
              <a:gd name="connsiteX117" fmla="*/ 4886325 w 5348300"/>
              <a:gd name="connsiteY117" fmla="*/ 581025 h 3000375"/>
              <a:gd name="connsiteX118" fmla="*/ 4900613 w 5348300"/>
              <a:gd name="connsiteY118" fmla="*/ 576263 h 3000375"/>
              <a:gd name="connsiteX119" fmla="*/ 4919663 w 5348300"/>
              <a:gd name="connsiteY119" fmla="*/ 533400 h 3000375"/>
              <a:gd name="connsiteX120" fmla="*/ 4943475 w 5348300"/>
              <a:gd name="connsiteY120" fmla="*/ 519113 h 3000375"/>
              <a:gd name="connsiteX121" fmla="*/ 4962525 w 5348300"/>
              <a:gd name="connsiteY121" fmla="*/ 500063 h 3000375"/>
              <a:gd name="connsiteX122" fmla="*/ 4995863 w 5348300"/>
              <a:gd name="connsiteY122" fmla="*/ 476250 h 3000375"/>
              <a:gd name="connsiteX123" fmla="*/ 5024438 w 5348300"/>
              <a:gd name="connsiteY123" fmla="*/ 447675 h 3000375"/>
              <a:gd name="connsiteX124" fmla="*/ 5038725 w 5348300"/>
              <a:gd name="connsiteY124" fmla="*/ 433388 h 3000375"/>
              <a:gd name="connsiteX125" fmla="*/ 5048250 w 5348300"/>
              <a:gd name="connsiteY125" fmla="*/ 414338 h 3000375"/>
              <a:gd name="connsiteX126" fmla="*/ 5057775 w 5348300"/>
              <a:gd name="connsiteY126" fmla="*/ 390525 h 3000375"/>
              <a:gd name="connsiteX127" fmla="*/ 5067300 w 5348300"/>
              <a:gd name="connsiteY127" fmla="*/ 376238 h 3000375"/>
              <a:gd name="connsiteX128" fmla="*/ 5072063 w 5348300"/>
              <a:gd name="connsiteY128" fmla="*/ 361950 h 3000375"/>
              <a:gd name="connsiteX129" fmla="*/ 5086350 w 5348300"/>
              <a:gd name="connsiteY129" fmla="*/ 347663 h 3000375"/>
              <a:gd name="connsiteX130" fmla="*/ 5095875 w 5348300"/>
              <a:gd name="connsiteY130" fmla="*/ 333375 h 3000375"/>
              <a:gd name="connsiteX131" fmla="*/ 5129213 w 5348300"/>
              <a:gd name="connsiteY131" fmla="*/ 314325 h 3000375"/>
              <a:gd name="connsiteX132" fmla="*/ 5157788 w 5348300"/>
              <a:gd name="connsiteY132" fmla="*/ 300038 h 3000375"/>
              <a:gd name="connsiteX133" fmla="*/ 5172075 w 5348300"/>
              <a:gd name="connsiteY133" fmla="*/ 285750 h 3000375"/>
              <a:gd name="connsiteX134" fmla="*/ 5191125 w 5348300"/>
              <a:gd name="connsiteY134" fmla="*/ 271463 h 3000375"/>
              <a:gd name="connsiteX135" fmla="*/ 5219700 w 5348300"/>
              <a:gd name="connsiteY135" fmla="*/ 242888 h 3000375"/>
              <a:gd name="connsiteX136" fmla="*/ 5229225 w 5348300"/>
              <a:gd name="connsiteY136" fmla="*/ 228600 h 3000375"/>
              <a:gd name="connsiteX137" fmla="*/ 5238750 w 5348300"/>
              <a:gd name="connsiteY137" fmla="*/ 185738 h 3000375"/>
              <a:gd name="connsiteX138" fmla="*/ 5253038 w 5348300"/>
              <a:gd name="connsiteY138" fmla="*/ 142875 h 3000375"/>
              <a:gd name="connsiteX139" fmla="*/ 5257800 w 5348300"/>
              <a:gd name="connsiteY139" fmla="*/ 128588 h 3000375"/>
              <a:gd name="connsiteX140" fmla="*/ 5267325 w 5348300"/>
              <a:gd name="connsiteY140" fmla="*/ 85725 h 3000375"/>
              <a:gd name="connsiteX141" fmla="*/ 5324475 w 5348300"/>
              <a:gd name="connsiteY141" fmla="*/ 19050 h 3000375"/>
              <a:gd name="connsiteX142" fmla="*/ 5343525 w 5348300"/>
              <a:gd name="connsiteY142" fmla="*/ 0 h 3000375"/>
              <a:gd name="connsiteX143" fmla="*/ 5348288 w 5348300"/>
              <a:gd name="connsiteY143" fmla="*/ 19050 h 3000375"/>
              <a:gd name="connsiteX0" fmla="*/ 0 w 5348300"/>
              <a:gd name="connsiteY0" fmla="*/ 3000375 h 3000375"/>
              <a:gd name="connsiteX1" fmla="*/ 142875 w 5348300"/>
              <a:gd name="connsiteY1" fmla="*/ 2978944 h 3000375"/>
              <a:gd name="connsiteX2" fmla="*/ 233363 w 5348300"/>
              <a:gd name="connsiteY2" fmla="*/ 2947988 h 3000375"/>
              <a:gd name="connsiteX3" fmla="*/ 280988 w 5348300"/>
              <a:gd name="connsiteY3" fmla="*/ 2928938 h 3000375"/>
              <a:gd name="connsiteX4" fmla="*/ 361950 w 5348300"/>
              <a:gd name="connsiteY4" fmla="*/ 2895600 h 3000375"/>
              <a:gd name="connsiteX5" fmla="*/ 390525 w 5348300"/>
              <a:gd name="connsiteY5" fmla="*/ 2876550 h 3000375"/>
              <a:gd name="connsiteX6" fmla="*/ 404813 w 5348300"/>
              <a:gd name="connsiteY6" fmla="*/ 2867025 h 3000375"/>
              <a:gd name="connsiteX7" fmla="*/ 423863 w 5348300"/>
              <a:gd name="connsiteY7" fmla="*/ 2862263 h 3000375"/>
              <a:gd name="connsiteX8" fmla="*/ 442913 w 5348300"/>
              <a:gd name="connsiteY8" fmla="*/ 2852738 h 3000375"/>
              <a:gd name="connsiteX9" fmla="*/ 457200 w 5348300"/>
              <a:gd name="connsiteY9" fmla="*/ 2847975 h 3000375"/>
              <a:gd name="connsiteX10" fmla="*/ 519113 w 5348300"/>
              <a:gd name="connsiteY10" fmla="*/ 2833688 h 3000375"/>
              <a:gd name="connsiteX11" fmla="*/ 542925 w 5348300"/>
              <a:gd name="connsiteY11" fmla="*/ 2824163 h 3000375"/>
              <a:gd name="connsiteX12" fmla="*/ 585788 w 5348300"/>
              <a:gd name="connsiteY12" fmla="*/ 2809875 h 3000375"/>
              <a:gd name="connsiteX13" fmla="*/ 600075 w 5348300"/>
              <a:gd name="connsiteY13" fmla="*/ 2805113 h 3000375"/>
              <a:gd name="connsiteX14" fmla="*/ 614363 w 5348300"/>
              <a:gd name="connsiteY14" fmla="*/ 2800350 h 3000375"/>
              <a:gd name="connsiteX15" fmla="*/ 666750 w 5348300"/>
              <a:gd name="connsiteY15" fmla="*/ 2790825 h 3000375"/>
              <a:gd name="connsiteX16" fmla="*/ 695325 w 5348300"/>
              <a:gd name="connsiteY16" fmla="*/ 2781300 h 3000375"/>
              <a:gd name="connsiteX17" fmla="*/ 709613 w 5348300"/>
              <a:gd name="connsiteY17" fmla="*/ 2776538 h 3000375"/>
              <a:gd name="connsiteX18" fmla="*/ 728663 w 5348300"/>
              <a:gd name="connsiteY18" fmla="*/ 2771775 h 3000375"/>
              <a:gd name="connsiteX19" fmla="*/ 971550 w 5348300"/>
              <a:gd name="connsiteY19" fmla="*/ 2767013 h 3000375"/>
              <a:gd name="connsiteX20" fmla="*/ 995363 w 5348300"/>
              <a:gd name="connsiteY20" fmla="*/ 2762250 h 3000375"/>
              <a:gd name="connsiteX21" fmla="*/ 1009650 w 5348300"/>
              <a:gd name="connsiteY21" fmla="*/ 2757488 h 3000375"/>
              <a:gd name="connsiteX22" fmla="*/ 1114425 w 5348300"/>
              <a:gd name="connsiteY22" fmla="*/ 2747963 h 3000375"/>
              <a:gd name="connsiteX23" fmla="*/ 1162050 w 5348300"/>
              <a:gd name="connsiteY23" fmla="*/ 2743200 h 3000375"/>
              <a:gd name="connsiteX24" fmla="*/ 1185863 w 5348300"/>
              <a:gd name="connsiteY24" fmla="*/ 2738438 h 3000375"/>
              <a:gd name="connsiteX25" fmla="*/ 1371600 w 5348300"/>
              <a:gd name="connsiteY25" fmla="*/ 2686050 h 3000375"/>
              <a:gd name="connsiteX26" fmla="*/ 1585913 w 5348300"/>
              <a:gd name="connsiteY26" fmla="*/ 2624138 h 3000375"/>
              <a:gd name="connsiteX27" fmla="*/ 1619250 w 5348300"/>
              <a:gd name="connsiteY27" fmla="*/ 2614613 h 3000375"/>
              <a:gd name="connsiteX28" fmla="*/ 1685925 w 5348300"/>
              <a:gd name="connsiteY28" fmla="*/ 2605088 h 3000375"/>
              <a:gd name="connsiteX29" fmla="*/ 1719263 w 5348300"/>
              <a:gd name="connsiteY29" fmla="*/ 2600325 h 3000375"/>
              <a:gd name="connsiteX30" fmla="*/ 1762125 w 5348300"/>
              <a:gd name="connsiteY30" fmla="*/ 2590800 h 3000375"/>
              <a:gd name="connsiteX31" fmla="*/ 1781175 w 5348300"/>
              <a:gd name="connsiteY31" fmla="*/ 2586038 h 3000375"/>
              <a:gd name="connsiteX32" fmla="*/ 1814513 w 5348300"/>
              <a:gd name="connsiteY32" fmla="*/ 2581275 h 3000375"/>
              <a:gd name="connsiteX33" fmla="*/ 1862138 w 5348300"/>
              <a:gd name="connsiteY33" fmla="*/ 2566988 h 3000375"/>
              <a:gd name="connsiteX34" fmla="*/ 1876425 w 5348300"/>
              <a:gd name="connsiteY34" fmla="*/ 2562225 h 3000375"/>
              <a:gd name="connsiteX35" fmla="*/ 1900238 w 5348300"/>
              <a:gd name="connsiteY35" fmla="*/ 2557463 h 3000375"/>
              <a:gd name="connsiteX36" fmla="*/ 1919288 w 5348300"/>
              <a:gd name="connsiteY36" fmla="*/ 2547938 h 3000375"/>
              <a:gd name="connsiteX37" fmla="*/ 1962150 w 5348300"/>
              <a:gd name="connsiteY37" fmla="*/ 2533650 h 3000375"/>
              <a:gd name="connsiteX38" fmla="*/ 1976438 w 5348300"/>
              <a:gd name="connsiteY38" fmla="*/ 2528888 h 3000375"/>
              <a:gd name="connsiteX39" fmla="*/ 2009775 w 5348300"/>
              <a:gd name="connsiteY39" fmla="*/ 2514600 h 3000375"/>
              <a:gd name="connsiteX40" fmla="*/ 2043113 w 5348300"/>
              <a:gd name="connsiteY40" fmla="*/ 2500313 h 3000375"/>
              <a:gd name="connsiteX41" fmla="*/ 2071688 w 5348300"/>
              <a:gd name="connsiteY41" fmla="*/ 2481263 h 3000375"/>
              <a:gd name="connsiteX42" fmla="*/ 2100263 w 5348300"/>
              <a:gd name="connsiteY42" fmla="*/ 2462213 h 3000375"/>
              <a:gd name="connsiteX43" fmla="*/ 2114550 w 5348300"/>
              <a:gd name="connsiteY43" fmla="*/ 2447925 h 3000375"/>
              <a:gd name="connsiteX44" fmla="*/ 2128838 w 5348300"/>
              <a:gd name="connsiteY44" fmla="*/ 2438400 h 3000375"/>
              <a:gd name="connsiteX45" fmla="*/ 2147888 w 5348300"/>
              <a:gd name="connsiteY45" fmla="*/ 2424113 h 3000375"/>
              <a:gd name="connsiteX46" fmla="*/ 2176463 w 5348300"/>
              <a:gd name="connsiteY46" fmla="*/ 2405063 h 3000375"/>
              <a:gd name="connsiteX47" fmla="*/ 2209800 w 5348300"/>
              <a:gd name="connsiteY47" fmla="*/ 2376488 h 3000375"/>
              <a:gd name="connsiteX48" fmla="*/ 2243138 w 5348300"/>
              <a:gd name="connsiteY48" fmla="*/ 2347913 h 3000375"/>
              <a:gd name="connsiteX49" fmla="*/ 2257425 w 5348300"/>
              <a:gd name="connsiteY49" fmla="*/ 2343150 h 3000375"/>
              <a:gd name="connsiteX50" fmla="*/ 2286000 w 5348300"/>
              <a:gd name="connsiteY50" fmla="*/ 2314575 h 3000375"/>
              <a:gd name="connsiteX51" fmla="*/ 2319338 w 5348300"/>
              <a:gd name="connsiteY51" fmla="*/ 2290763 h 3000375"/>
              <a:gd name="connsiteX52" fmla="*/ 2357438 w 5348300"/>
              <a:gd name="connsiteY52" fmla="*/ 2266950 h 3000375"/>
              <a:gd name="connsiteX53" fmla="*/ 2371725 w 5348300"/>
              <a:gd name="connsiteY53" fmla="*/ 2252663 h 3000375"/>
              <a:gd name="connsiteX54" fmla="*/ 2414588 w 5348300"/>
              <a:gd name="connsiteY54" fmla="*/ 2224088 h 3000375"/>
              <a:gd name="connsiteX55" fmla="*/ 2428875 w 5348300"/>
              <a:gd name="connsiteY55" fmla="*/ 2214563 h 3000375"/>
              <a:gd name="connsiteX56" fmla="*/ 2476500 w 5348300"/>
              <a:gd name="connsiteY56" fmla="*/ 2176463 h 3000375"/>
              <a:gd name="connsiteX57" fmla="*/ 2486025 w 5348300"/>
              <a:gd name="connsiteY57" fmla="*/ 2162175 h 3000375"/>
              <a:gd name="connsiteX58" fmla="*/ 2514600 w 5348300"/>
              <a:gd name="connsiteY58" fmla="*/ 2133600 h 3000375"/>
              <a:gd name="connsiteX59" fmla="*/ 2524125 w 5348300"/>
              <a:gd name="connsiteY59" fmla="*/ 2119313 h 3000375"/>
              <a:gd name="connsiteX60" fmla="*/ 2543175 w 5348300"/>
              <a:gd name="connsiteY60" fmla="*/ 2105025 h 3000375"/>
              <a:gd name="connsiteX61" fmla="*/ 2571750 w 5348300"/>
              <a:gd name="connsiteY61" fmla="*/ 2076450 h 3000375"/>
              <a:gd name="connsiteX62" fmla="*/ 2581275 w 5348300"/>
              <a:gd name="connsiteY62" fmla="*/ 2062163 h 3000375"/>
              <a:gd name="connsiteX63" fmla="*/ 2595563 w 5348300"/>
              <a:gd name="connsiteY63" fmla="*/ 2057400 h 3000375"/>
              <a:gd name="connsiteX64" fmla="*/ 2628900 w 5348300"/>
              <a:gd name="connsiteY64" fmla="*/ 2028825 h 3000375"/>
              <a:gd name="connsiteX65" fmla="*/ 2667000 w 5348300"/>
              <a:gd name="connsiteY65" fmla="*/ 1985963 h 3000375"/>
              <a:gd name="connsiteX66" fmla="*/ 2690813 w 5348300"/>
              <a:gd name="connsiteY66" fmla="*/ 1971675 h 3000375"/>
              <a:gd name="connsiteX67" fmla="*/ 2714625 w 5348300"/>
              <a:gd name="connsiteY67" fmla="*/ 1947863 h 3000375"/>
              <a:gd name="connsiteX68" fmla="*/ 2738438 w 5348300"/>
              <a:gd name="connsiteY68" fmla="*/ 1924050 h 3000375"/>
              <a:gd name="connsiteX69" fmla="*/ 2752725 w 5348300"/>
              <a:gd name="connsiteY69" fmla="*/ 1905000 h 3000375"/>
              <a:gd name="connsiteX70" fmla="*/ 2771775 w 5348300"/>
              <a:gd name="connsiteY70" fmla="*/ 1876425 h 3000375"/>
              <a:gd name="connsiteX71" fmla="*/ 2786063 w 5348300"/>
              <a:gd name="connsiteY71" fmla="*/ 1862138 h 3000375"/>
              <a:gd name="connsiteX72" fmla="*/ 2805113 w 5348300"/>
              <a:gd name="connsiteY72" fmla="*/ 1847850 h 3000375"/>
              <a:gd name="connsiteX73" fmla="*/ 2828925 w 5348300"/>
              <a:gd name="connsiteY73" fmla="*/ 1819275 h 3000375"/>
              <a:gd name="connsiteX74" fmla="*/ 2847975 w 5348300"/>
              <a:gd name="connsiteY74" fmla="*/ 1809750 h 3000375"/>
              <a:gd name="connsiteX75" fmla="*/ 2876550 w 5348300"/>
              <a:gd name="connsiteY75" fmla="*/ 1795463 h 3000375"/>
              <a:gd name="connsiteX76" fmla="*/ 2890838 w 5348300"/>
              <a:gd name="connsiteY76" fmla="*/ 1781175 h 3000375"/>
              <a:gd name="connsiteX77" fmla="*/ 2905125 w 5348300"/>
              <a:gd name="connsiteY77" fmla="*/ 1771650 h 3000375"/>
              <a:gd name="connsiteX78" fmla="*/ 2938463 w 5348300"/>
              <a:gd name="connsiteY78" fmla="*/ 1738313 h 3000375"/>
              <a:gd name="connsiteX79" fmla="*/ 2952750 w 5348300"/>
              <a:gd name="connsiteY79" fmla="*/ 1728788 h 3000375"/>
              <a:gd name="connsiteX80" fmla="*/ 2967038 w 5348300"/>
              <a:gd name="connsiteY80" fmla="*/ 1709738 h 3000375"/>
              <a:gd name="connsiteX81" fmla="*/ 2995613 w 5348300"/>
              <a:gd name="connsiteY81" fmla="*/ 1695450 h 3000375"/>
              <a:gd name="connsiteX82" fmla="*/ 3009900 w 5348300"/>
              <a:gd name="connsiteY82" fmla="*/ 1681163 h 3000375"/>
              <a:gd name="connsiteX83" fmla="*/ 3038475 w 5348300"/>
              <a:gd name="connsiteY83" fmla="*/ 1662113 h 3000375"/>
              <a:gd name="connsiteX84" fmla="*/ 3262313 w 5348300"/>
              <a:gd name="connsiteY84" fmla="*/ 1552576 h 3000375"/>
              <a:gd name="connsiteX85" fmla="*/ 3619501 w 5348300"/>
              <a:gd name="connsiteY85" fmla="*/ 1412081 h 3000375"/>
              <a:gd name="connsiteX86" fmla="*/ 3879056 w 5348300"/>
              <a:gd name="connsiteY86" fmla="*/ 1309688 h 3000375"/>
              <a:gd name="connsiteX87" fmla="*/ 4086225 w 5348300"/>
              <a:gd name="connsiteY87" fmla="*/ 1228725 h 3000375"/>
              <a:gd name="connsiteX88" fmla="*/ 4252913 w 5348300"/>
              <a:gd name="connsiteY88" fmla="*/ 1162050 h 3000375"/>
              <a:gd name="connsiteX89" fmla="*/ 4305300 w 5348300"/>
              <a:gd name="connsiteY89" fmla="*/ 1123950 h 3000375"/>
              <a:gd name="connsiteX90" fmla="*/ 4333875 w 5348300"/>
              <a:gd name="connsiteY90" fmla="*/ 1095375 h 3000375"/>
              <a:gd name="connsiteX91" fmla="*/ 4338638 w 5348300"/>
              <a:gd name="connsiteY91" fmla="*/ 1081088 h 3000375"/>
              <a:gd name="connsiteX92" fmla="*/ 4367213 w 5348300"/>
              <a:gd name="connsiteY92" fmla="*/ 1042988 h 3000375"/>
              <a:gd name="connsiteX93" fmla="*/ 4381500 w 5348300"/>
              <a:gd name="connsiteY93" fmla="*/ 1028700 h 3000375"/>
              <a:gd name="connsiteX94" fmla="*/ 4410075 w 5348300"/>
              <a:gd name="connsiteY94" fmla="*/ 1009650 h 3000375"/>
              <a:gd name="connsiteX95" fmla="*/ 4433888 w 5348300"/>
              <a:gd name="connsiteY95" fmla="*/ 990600 h 3000375"/>
              <a:gd name="connsiteX96" fmla="*/ 4462463 w 5348300"/>
              <a:gd name="connsiteY96" fmla="*/ 971550 h 3000375"/>
              <a:gd name="connsiteX97" fmla="*/ 4519613 w 5348300"/>
              <a:gd name="connsiteY97" fmla="*/ 919163 h 3000375"/>
              <a:gd name="connsiteX98" fmla="*/ 4538663 w 5348300"/>
              <a:gd name="connsiteY98" fmla="*/ 900113 h 3000375"/>
              <a:gd name="connsiteX99" fmla="*/ 4576763 w 5348300"/>
              <a:gd name="connsiteY99" fmla="*/ 871538 h 3000375"/>
              <a:gd name="connsiteX100" fmla="*/ 4605338 w 5348300"/>
              <a:gd name="connsiteY100" fmla="*/ 847725 h 3000375"/>
              <a:gd name="connsiteX101" fmla="*/ 4643438 w 5348300"/>
              <a:gd name="connsiteY101" fmla="*/ 804863 h 3000375"/>
              <a:gd name="connsiteX102" fmla="*/ 4643438 w 5348300"/>
              <a:gd name="connsiteY102" fmla="*/ 804863 h 3000375"/>
              <a:gd name="connsiteX103" fmla="*/ 4657725 w 5348300"/>
              <a:gd name="connsiteY103" fmla="*/ 785813 h 3000375"/>
              <a:gd name="connsiteX104" fmla="*/ 4710113 w 5348300"/>
              <a:gd name="connsiteY104" fmla="*/ 738188 h 3000375"/>
              <a:gd name="connsiteX105" fmla="*/ 4738688 w 5348300"/>
              <a:gd name="connsiteY105" fmla="*/ 700088 h 3000375"/>
              <a:gd name="connsiteX106" fmla="*/ 4748213 w 5348300"/>
              <a:gd name="connsiteY106" fmla="*/ 685800 h 3000375"/>
              <a:gd name="connsiteX107" fmla="*/ 4776788 w 5348300"/>
              <a:gd name="connsiteY107" fmla="*/ 676275 h 3000375"/>
              <a:gd name="connsiteX108" fmla="*/ 4791075 w 5348300"/>
              <a:gd name="connsiteY108" fmla="*/ 671513 h 3000375"/>
              <a:gd name="connsiteX109" fmla="*/ 4814888 w 5348300"/>
              <a:gd name="connsiteY109" fmla="*/ 657225 h 3000375"/>
              <a:gd name="connsiteX110" fmla="*/ 4833938 w 5348300"/>
              <a:gd name="connsiteY110" fmla="*/ 647700 h 3000375"/>
              <a:gd name="connsiteX111" fmla="*/ 4848225 w 5348300"/>
              <a:gd name="connsiteY111" fmla="*/ 638175 h 3000375"/>
              <a:gd name="connsiteX112" fmla="*/ 4862513 w 5348300"/>
              <a:gd name="connsiteY112" fmla="*/ 633413 h 3000375"/>
              <a:gd name="connsiteX113" fmla="*/ 4881563 w 5348300"/>
              <a:gd name="connsiteY113" fmla="*/ 623888 h 3000375"/>
              <a:gd name="connsiteX114" fmla="*/ 4872038 w 5348300"/>
              <a:gd name="connsiteY114" fmla="*/ 609600 h 3000375"/>
              <a:gd name="connsiteX115" fmla="*/ 4857750 w 5348300"/>
              <a:gd name="connsiteY115" fmla="*/ 600075 h 3000375"/>
              <a:gd name="connsiteX116" fmla="*/ 4862513 w 5348300"/>
              <a:gd name="connsiteY116" fmla="*/ 585788 h 3000375"/>
              <a:gd name="connsiteX117" fmla="*/ 4886325 w 5348300"/>
              <a:gd name="connsiteY117" fmla="*/ 581025 h 3000375"/>
              <a:gd name="connsiteX118" fmla="*/ 4900613 w 5348300"/>
              <a:gd name="connsiteY118" fmla="*/ 576263 h 3000375"/>
              <a:gd name="connsiteX119" fmla="*/ 4919663 w 5348300"/>
              <a:gd name="connsiteY119" fmla="*/ 533400 h 3000375"/>
              <a:gd name="connsiteX120" fmla="*/ 4943475 w 5348300"/>
              <a:gd name="connsiteY120" fmla="*/ 519113 h 3000375"/>
              <a:gd name="connsiteX121" fmla="*/ 4962525 w 5348300"/>
              <a:gd name="connsiteY121" fmla="*/ 500063 h 3000375"/>
              <a:gd name="connsiteX122" fmla="*/ 4995863 w 5348300"/>
              <a:gd name="connsiteY122" fmla="*/ 476250 h 3000375"/>
              <a:gd name="connsiteX123" fmla="*/ 5024438 w 5348300"/>
              <a:gd name="connsiteY123" fmla="*/ 447675 h 3000375"/>
              <a:gd name="connsiteX124" fmla="*/ 5038725 w 5348300"/>
              <a:gd name="connsiteY124" fmla="*/ 433388 h 3000375"/>
              <a:gd name="connsiteX125" fmla="*/ 5048250 w 5348300"/>
              <a:gd name="connsiteY125" fmla="*/ 414338 h 3000375"/>
              <a:gd name="connsiteX126" fmla="*/ 5057775 w 5348300"/>
              <a:gd name="connsiteY126" fmla="*/ 390525 h 3000375"/>
              <a:gd name="connsiteX127" fmla="*/ 5067300 w 5348300"/>
              <a:gd name="connsiteY127" fmla="*/ 376238 h 3000375"/>
              <a:gd name="connsiteX128" fmla="*/ 5072063 w 5348300"/>
              <a:gd name="connsiteY128" fmla="*/ 361950 h 3000375"/>
              <a:gd name="connsiteX129" fmla="*/ 5086350 w 5348300"/>
              <a:gd name="connsiteY129" fmla="*/ 347663 h 3000375"/>
              <a:gd name="connsiteX130" fmla="*/ 5095875 w 5348300"/>
              <a:gd name="connsiteY130" fmla="*/ 333375 h 3000375"/>
              <a:gd name="connsiteX131" fmla="*/ 5129213 w 5348300"/>
              <a:gd name="connsiteY131" fmla="*/ 314325 h 3000375"/>
              <a:gd name="connsiteX132" fmla="*/ 5157788 w 5348300"/>
              <a:gd name="connsiteY132" fmla="*/ 300038 h 3000375"/>
              <a:gd name="connsiteX133" fmla="*/ 5172075 w 5348300"/>
              <a:gd name="connsiteY133" fmla="*/ 285750 h 3000375"/>
              <a:gd name="connsiteX134" fmla="*/ 5191125 w 5348300"/>
              <a:gd name="connsiteY134" fmla="*/ 271463 h 3000375"/>
              <a:gd name="connsiteX135" fmla="*/ 5219700 w 5348300"/>
              <a:gd name="connsiteY135" fmla="*/ 242888 h 3000375"/>
              <a:gd name="connsiteX136" fmla="*/ 5229225 w 5348300"/>
              <a:gd name="connsiteY136" fmla="*/ 228600 h 3000375"/>
              <a:gd name="connsiteX137" fmla="*/ 5238750 w 5348300"/>
              <a:gd name="connsiteY137" fmla="*/ 185738 h 3000375"/>
              <a:gd name="connsiteX138" fmla="*/ 5253038 w 5348300"/>
              <a:gd name="connsiteY138" fmla="*/ 142875 h 3000375"/>
              <a:gd name="connsiteX139" fmla="*/ 5257800 w 5348300"/>
              <a:gd name="connsiteY139" fmla="*/ 128588 h 3000375"/>
              <a:gd name="connsiteX140" fmla="*/ 5267325 w 5348300"/>
              <a:gd name="connsiteY140" fmla="*/ 85725 h 3000375"/>
              <a:gd name="connsiteX141" fmla="*/ 5324475 w 5348300"/>
              <a:gd name="connsiteY141" fmla="*/ 19050 h 3000375"/>
              <a:gd name="connsiteX142" fmla="*/ 5343525 w 5348300"/>
              <a:gd name="connsiteY142" fmla="*/ 0 h 3000375"/>
              <a:gd name="connsiteX143" fmla="*/ 5348288 w 5348300"/>
              <a:gd name="connsiteY143"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390525 w 5348300"/>
              <a:gd name="connsiteY4" fmla="*/ 2876550 h 3000375"/>
              <a:gd name="connsiteX5" fmla="*/ 404813 w 5348300"/>
              <a:gd name="connsiteY5" fmla="*/ 2867025 h 3000375"/>
              <a:gd name="connsiteX6" fmla="*/ 423863 w 5348300"/>
              <a:gd name="connsiteY6" fmla="*/ 2862263 h 3000375"/>
              <a:gd name="connsiteX7" fmla="*/ 442913 w 5348300"/>
              <a:gd name="connsiteY7" fmla="*/ 2852738 h 3000375"/>
              <a:gd name="connsiteX8" fmla="*/ 457200 w 5348300"/>
              <a:gd name="connsiteY8" fmla="*/ 2847975 h 3000375"/>
              <a:gd name="connsiteX9" fmla="*/ 519113 w 5348300"/>
              <a:gd name="connsiteY9" fmla="*/ 2833688 h 3000375"/>
              <a:gd name="connsiteX10" fmla="*/ 542925 w 5348300"/>
              <a:gd name="connsiteY10" fmla="*/ 2824163 h 3000375"/>
              <a:gd name="connsiteX11" fmla="*/ 585788 w 5348300"/>
              <a:gd name="connsiteY11" fmla="*/ 2809875 h 3000375"/>
              <a:gd name="connsiteX12" fmla="*/ 600075 w 5348300"/>
              <a:gd name="connsiteY12" fmla="*/ 2805113 h 3000375"/>
              <a:gd name="connsiteX13" fmla="*/ 614363 w 5348300"/>
              <a:gd name="connsiteY13" fmla="*/ 2800350 h 3000375"/>
              <a:gd name="connsiteX14" fmla="*/ 666750 w 5348300"/>
              <a:gd name="connsiteY14" fmla="*/ 2790825 h 3000375"/>
              <a:gd name="connsiteX15" fmla="*/ 695325 w 5348300"/>
              <a:gd name="connsiteY15" fmla="*/ 2781300 h 3000375"/>
              <a:gd name="connsiteX16" fmla="*/ 709613 w 5348300"/>
              <a:gd name="connsiteY16" fmla="*/ 2776538 h 3000375"/>
              <a:gd name="connsiteX17" fmla="*/ 728663 w 5348300"/>
              <a:gd name="connsiteY17" fmla="*/ 2771775 h 3000375"/>
              <a:gd name="connsiteX18" fmla="*/ 971550 w 5348300"/>
              <a:gd name="connsiteY18" fmla="*/ 2767013 h 3000375"/>
              <a:gd name="connsiteX19" fmla="*/ 995363 w 5348300"/>
              <a:gd name="connsiteY19" fmla="*/ 2762250 h 3000375"/>
              <a:gd name="connsiteX20" fmla="*/ 1009650 w 5348300"/>
              <a:gd name="connsiteY20" fmla="*/ 2757488 h 3000375"/>
              <a:gd name="connsiteX21" fmla="*/ 1114425 w 5348300"/>
              <a:gd name="connsiteY21" fmla="*/ 2747963 h 3000375"/>
              <a:gd name="connsiteX22" fmla="*/ 1162050 w 5348300"/>
              <a:gd name="connsiteY22" fmla="*/ 2743200 h 3000375"/>
              <a:gd name="connsiteX23" fmla="*/ 1185863 w 5348300"/>
              <a:gd name="connsiteY23" fmla="*/ 2738438 h 3000375"/>
              <a:gd name="connsiteX24" fmla="*/ 1371600 w 5348300"/>
              <a:gd name="connsiteY24" fmla="*/ 2686050 h 3000375"/>
              <a:gd name="connsiteX25" fmla="*/ 1585913 w 5348300"/>
              <a:gd name="connsiteY25" fmla="*/ 2624138 h 3000375"/>
              <a:gd name="connsiteX26" fmla="*/ 1619250 w 5348300"/>
              <a:gd name="connsiteY26" fmla="*/ 2614613 h 3000375"/>
              <a:gd name="connsiteX27" fmla="*/ 1685925 w 5348300"/>
              <a:gd name="connsiteY27" fmla="*/ 2605088 h 3000375"/>
              <a:gd name="connsiteX28" fmla="*/ 1719263 w 5348300"/>
              <a:gd name="connsiteY28" fmla="*/ 2600325 h 3000375"/>
              <a:gd name="connsiteX29" fmla="*/ 1762125 w 5348300"/>
              <a:gd name="connsiteY29" fmla="*/ 2590800 h 3000375"/>
              <a:gd name="connsiteX30" fmla="*/ 1781175 w 5348300"/>
              <a:gd name="connsiteY30" fmla="*/ 2586038 h 3000375"/>
              <a:gd name="connsiteX31" fmla="*/ 1814513 w 5348300"/>
              <a:gd name="connsiteY31" fmla="*/ 2581275 h 3000375"/>
              <a:gd name="connsiteX32" fmla="*/ 1862138 w 5348300"/>
              <a:gd name="connsiteY32" fmla="*/ 2566988 h 3000375"/>
              <a:gd name="connsiteX33" fmla="*/ 1876425 w 5348300"/>
              <a:gd name="connsiteY33" fmla="*/ 2562225 h 3000375"/>
              <a:gd name="connsiteX34" fmla="*/ 1900238 w 5348300"/>
              <a:gd name="connsiteY34" fmla="*/ 2557463 h 3000375"/>
              <a:gd name="connsiteX35" fmla="*/ 1919288 w 5348300"/>
              <a:gd name="connsiteY35" fmla="*/ 2547938 h 3000375"/>
              <a:gd name="connsiteX36" fmla="*/ 1962150 w 5348300"/>
              <a:gd name="connsiteY36" fmla="*/ 2533650 h 3000375"/>
              <a:gd name="connsiteX37" fmla="*/ 1976438 w 5348300"/>
              <a:gd name="connsiteY37" fmla="*/ 2528888 h 3000375"/>
              <a:gd name="connsiteX38" fmla="*/ 2009775 w 5348300"/>
              <a:gd name="connsiteY38" fmla="*/ 2514600 h 3000375"/>
              <a:gd name="connsiteX39" fmla="*/ 2043113 w 5348300"/>
              <a:gd name="connsiteY39" fmla="*/ 2500313 h 3000375"/>
              <a:gd name="connsiteX40" fmla="*/ 2071688 w 5348300"/>
              <a:gd name="connsiteY40" fmla="*/ 2481263 h 3000375"/>
              <a:gd name="connsiteX41" fmla="*/ 2100263 w 5348300"/>
              <a:gd name="connsiteY41" fmla="*/ 2462213 h 3000375"/>
              <a:gd name="connsiteX42" fmla="*/ 2114550 w 5348300"/>
              <a:gd name="connsiteY42" fmla="*/ 2447925 h 3000375"/>
              <a:gd name="connsiteX43" fmla="*/ 2128838 w 5348300"/>
              <a:gd name="connsiteY43" fmla="*/ 2438400 h 3000375"/>
              <a:gd name="connsiteX44" fmla="*/ 2147888 w 5348300"/>
              <a:gd name="connsiteY44" fmla="*/ 2424113 h 3000375"/>
              <a:gd name="connsiteX45" fmla="*/ 2176463 w 5348300"/>
              <a:gd name="connsiteY45" fmla="*/ 2405063 h 3000375"/>
              <a:gd name="connsiteX46" fmla="*/ 2209800 w 5348300"/>
              <a:gd name="connsiteY46" fmla="*/ 2376488 h 3000375"/>
              <a:gd name="connsiteX47" fmla="*/ 2243138 w 5348300"/>
              <a:gd name="connsiteY47" fmla="*/ 2347913 h 3000375"/>
              <a:gd name="connsiteX48" fmla="*/ 2257425 w 5348300"/>
              <a:gd name="connsiteY48" fmla="*/ 2343150 h 3000375"/>
              <a:gd name="connsiteX49" fmla="*/ 2286000 w 5348300"/>
              <a:gd name="connsiteY49" fmla="*/ 2314575 h 3000375"/>
              <a:gd name="connsiteX50" fmla="*/ 2319338 w 5348300"/>
              <a:gd name="connsiteY50" fmla="*/ 2290763 h 3000375"/>
              <a:gd name="connsiteX51" fmla="*/ 2357438 w 5348300"/>
              <a:gd name="connsiteY51" fmla="*/ 2266950 h 3000375"/>
              <a:gd name="connsiteX52" fmla="*/ 2371725 w 5348300"/>
              <a:gd name="connsiteY52" fmla="*/ 2252663 h 3000375"/>
              <a:gd name="connsiteX53" fmla="*/ 2414588 w 5348300"/>
              <a:gd name="connsiteY53" fmla="*/ 2224088 h 3000375"/>
              <a:gd name="connsiteX54" fmla="*/ 2428875 w 5348300"/>
              <a:gd name="connsiteY54" fmla="*/ 2214563 h 3000375"/>
              <a:gd name="connsiteX55" fmla="*/ 2476500 w 5348300"/>
              <a:gd name="connsiteY55" fmla="*/ 2176463 h 3000375"/>
              <a:gd name="connsiteX56" fmla="*/ 2486025 w 5348300"/>
              <a:gd name="connsiteY56" fmla="*/ 2162175 h 3000375"/>
              <a:gd name="connsiteX57" fmla="*/ 2514600 w 5348300"/>
              <a:gd name="connsiteY57" fmla="*/ 2133600 h 3000375"/>
              <a:gd name="connsiteX58" fmla="*/ 2524125 w 5348300"/>
              <a:gd name="connsiteY58" fmla="*/ 2119313 h 3000375"/>
              <a:gd name="connsiteX59" fmla="*/ 2543175 w 5348300"/>
              <a:gd name="connsiteY59" fmla="*/ 2105025 h 3000375"/>
              <a:gd name="connsiteX60" fmla="*/ 2571750 w 5348300"/>
              <a:gd name="connsiteY60" fmla="*/ 2076450 h 3000375"/>
              <a:gd name="connsiteX61" fmla="*/ 2581275 w 5348300"/>
              <a:gd name="connsiteY61" fmla="*/ 2062163 h 3000375"/>
              <a:gd name="connsiteX62" fmla="*/ 2595563 w 5348300"/>
              <a:gd name="connsiteY62" fmla="*/ 2057400 h 3000375"/>
              <a:gd name="connsiteX63" fmla="*/ 2628900 w 5348300"/>
              <a:gd name="connsiteY63" fmla="*/ 2028825 h 3000375"/>
              <a:gd name="connsiteX64" fmla="*/ 2667000 w 5348300"/>
              <a:gd name="connsiteY64" fmla="*/ 1985963 h 3000375"/>
              <a:gd name="connsiteX65" fmla="*/ 2690813 w 5348300"/>
              <a:gd name="connsiteY65" fmla="*/ 1971675 h 3000375"/>
              <a:gd name="connsiteX66" fmla="*/ 2714625 w 5348300"/>
              <a:gd name="connsiteY66" fmla="*/ 1947863 h 3000375"/>
              <a:gd name="connsiteX67" fmla="*/ 2738438 w 5348300"/>
              <a:gd name="connsiteY67" fmla="*/ 1924050 h 3000375"/>
              <a:gd name="connsiteX68" fmla="*/ 2752725 w 5348300"/>
              <a:gd name="connsiteY68" fmla="*/ 1905000 h 3000375"/>
              <a:gd name="connsiteX69" fmla="*/ 2771775 w 5348300"/>
              <a:gd name="connsiteY69" fmla="*/ 1876425 h 3000375"/>
              <a:gd name="connsiteX70" fmla="*/ 2786063 w 5348300"/>
              <a:gd name="connsiteY70" fmla="*/ 1862138 h 3000375"/>
              <a:gd name="connsiteX71" fmla="*/ 2805113 w 5348300"/>
              <a:gd name="connsiteY71" fmla="*/ 1847850 h 3000375"/>
              <a:gd name="connsiteX72" fmla="*/ 2828925 w 5348300"/>
              <a:gd name="connsiteY72" fmla="*/ 1819275 h 3000375"/>
              <a:gd name="connsiteX73" fmla="*/ 2847975 w 5348300"/>
              <a:gd name="connsiteY73" fmla="*/ 1809750 h 3000375"/>
              <a:gd name="connsiteX74" fmla="*/ 2876550 w 5348300"/>
              <a:gd name="connsiteY74" fmla="*/ 1795463 h 3000375"/>
              <a:gd name="connsiteX75" fmla="*/ 2890838 w 5348300"/>
              <a:gd name="connsiteY75" fmla="*/ 1781175 h 3000375"/>
              <a:gd name="connsiteX76" fmla="*/ 2905125 w 5348300"/>
              <a:gd name="connsiteY76" fmla="*/ 1771650 h 3000375"/>
              <a:gd name="connsiteX77" fmla="*/ 2938463 w 5348300"/>
              <a:gd name="connsiteY77" fmla="*/ 1738313 h 3000375"/>
              <a:gd name="connsiteX78" fmla="*/ 2952750 w 5348300"/>
              <a:gd name="connsiteY78" fmla="*/ 1728788 h 3000375"/>
              <a:gd name="connsiteX79" fmla="*/ 2967038 w 5348300"/>
              <a:gd name="connsiteY79" fmla="*/ 1709738 h 3000375"/>
              <a:gd name="connsiteX80" fmla="*/ 2995613 w 5348300"/>
              <a:gd name="connsiteY80" fmla="*/ 1695450 h 3000375"/>
              <a:gd name="connsiteX81" fmla="*/ 3009900 w 5348300"/>
              <a:gd name="connsiteY81" fmla="*/ 1681163 h 3000375"/>
              <a:gd name="connsiteX82" fmla="*/ 3038475 w 5348300"/>
              <a:gd name="connsiteY82" fmla="*/ 1662113 h 3000375"/>
              <a:gd name="connsiteX83" fmla="*/ 3262313 w 5348300"/>
              <a:gd name="connsiteY83" fmla="*/ 1552576 h 3000375"/>
              <a:gd name="connsiteX84" fmla="*/ 3619501 w 5348300"/>
              <a:gd name="connsiteY84" fmla="*/ 1412081 h 3000375"/>
              <a:gd name="connsiteX85" fmla="*/ 3879056 w 5348300"/>
              <a:gd name="connsiteY85" fmla="*/ 1309688 h 3000375"/>
              <a:gd name="connsiteX86" fmla="*/ 4086225 w 5348300"/>
              <a:gd name="connsiteY86" fmla="*/ 1228725 h 3000375"/>
              <a:gd name="connsiteX87" fmla="*/ 4252913 w 5348300"/>
              <a:gd name="connsiteY87" fmla="*/ 1162050 h 3000375"/>
              <a:gd name="connsiteX88" fmla="*/ 4305300 w 5348300"/>
              <a:gd name="connsiteY88" fmla="*/ 1123950 h 3000375"/>
              <a:gd name="connsiteX89" fmla="*/ 4333875 w 5348300"/>
              <a:gd name="connsiteY89" fmla="*/ 1095375 h 3000375"/>
              <a:gd name="connsiteX90" fmla="*/ 4338638 w 5348300"/>
              <a:gd name="connsiteY90" fmla="*/ 1081088 h 3000375"/>
              <a:gd name="connsiteX91" fmla="*/ 4367213 w 5348300"/>
              <a:gd name="connsiteY91" fmla="*/ 1042988 h 3000375"/>
              <a:gd name="connsiteX92" fmla="*/ 4381500 w 5348300"/>
              <a:gd name="connsiteY92" fmla="*/ 1028700 h 3000375"/>
              <a:gd name="connsiteX93" fmla="*/ 4410075 w 5348300"/>
              <a:gd name="connsiteY93" fmla="*/ 1009650 h 3000375"/>
              <a:gd name="connsiteX94" fmla="*/ 4433888 w 5348300"/>
              <a:gd name="connsiteY94" fmla="*/ 990600 h 3000375"/>
              <a:gd name="connsiteX95" fmla="*/ 4462463 w 5348300"/>
              <a:gd name="connsiteY95" fmla="*/ 971550 h 3000375"/>
              <a:gd name="connsiteX96" fmla="*/ 4519613 w 5348300"/>
              <a:gd name="connsiteY96" fmla="*/ 919163 h 3000375"/>
              <a:gd name="connsiteX97" fmla="*/ 4538663 w 5348300"/>
              <a:gd name="connsiteY97" fmla="*/ 900113 h 3000375"/>
              <a:gd name="connsiteX98" fmla="*/ 4576763 w 5348300"/>
              <a:gd name="connsiteY98" fmla="*/ 871538 h 3000375"/>
              <a:gd name="connsiteX99" fmla="*/ 4605338 w 5348300"/>
              <a:gd name="connsiteY99" fmla="*/ 847725 h 3000375"/>
              <a:gd name="connsiteX100" fmla="*/ 4643438 w 5348300"/>
              <a:gd name="connsiteY100" fmla="*/ 804863 h 3000375"/>
              <a:gd name="connsiteX101" fmla="*/ 4643438 w 5348300"/>
              <a:gd name="connsiteY101" fmla="*/ 804863 h 3000375"/>
              <a:gd name="connsiteX102" fmla="*/ 4657725 w 5348300"/>
              <a:gd name="connsiteY102" fmla="*/ 785813 h 3000375"/>
              <a:gd name="connsiteX103" fmla="*/ 4710113 w 5348300"/>
              <a:gd name="connsiteY103" fmla="*/ 738188 h 3000375"/>
              <a:gd name="connsiteX104" fmla="*/ 4738688 w 5348300"/>
              <a:gd name="connsiteY104" fmla="*/ 700088 h 3000375"/>
              <a:gd name="connsiteX105" fmla="*/ 4748213 w 5348300"/>
              <a:gd name="connsiteY105" fmla="*/ 685800 h 3000375"/>
              <a:gd name="connsiteX106" fmla="*/ 4776788 w 5348300"/>
              <a:gd name="connsiteY106" fmla="*/ 676275 h 3000375"/>
              <a:gd name="connsiteX107" fmla="*/ 4791075 w 5348300"/>
              <a:gd name="connsiteY107" fmla="*/ 671513 h 3000375"/>
              <a:gd name="connsiteX108" fmla="*/ 4814888 w 5348300"/>
              <a:gd name="connsiteY108" fmla="*/ 657225 h 3000375"/>
              <a:gd name="connsiteX109" fmla="*/ 4833938 w 5348300"/>
              <a:gd name="connsiteY109" fmla="*/ 647700 h 3000375"/>
              <a:gd name="connsiteX110" fmla="*/ 4848225 w 5348300"/>
              <a:gd name="connsiteY110" fmla="*/ 638175 h 3000375"/>
              <a:gd name="connsiteX111" fmla="*/ 4862513 w 5348300"/>
              <a:gd name="connsiteY111" fmla="*/ 633413 h 3000375"/>
              <a:gd name="connsiteX112" fmla="*/ 4881563 w 5348300"/>
              <a:gd name="connsiteY112" fmla="*/ 623888 h 3000375"/>
              <a:gd name="connsiteX113" fmla="*/ 4872038 w 5348300"/>
              <a:gd name="connsiteY113" fmla="*/ 609600 h 3000375"/>
              <a:gd name="connsiteX114" fmla="*/ 4857750 w 5348300"/>
              <a:gd name="connsiteY114" fmla="*/ 600075 h 3000375"/>
              <a:gd name="connsiteX115" fmla="*/ 4862513 w 5348300"/>
              <a:gd name="connsiteY115" fmla="*/ 585788 h 3000375"/>
              <a:gd name="connsiteX116" fmla="*/ 4886325 w 5348300"/>
              <a:gd name="connsiteY116" fmla="*/ 581025 h 3000375"/>
              <a:gd name="connsiteX117" fmla="*/ 4900613 w 5348300"/>
              <a:gd name="connsiteY117" fmla="*/ 576263 h 3000375"/>
              <a:gd name="connsiteX118" fmla="*/ 4919663 w 5348300"/>
              <a:gd name="connsiteY118" fmla="*/ 533400 h 3000375"/>
              <a:gd name="connsiteX119" fmla="*/ 4943475 w 5348300"/>
              <a:gd name="connsiteY119" fmla="*/ 519113 h 3000375"/>
              <a:gd name="connsiteX120" fmla="*/ 4962525 w 5348300"/>
              <a:gd name="connsiteY120" fmla="*/ 500063 h 3000375"/>
              <a:gd name="connsiteX121" fmla="*/ 4995863 w 5348300"/>
              <a:gd name="connsiteY121" fmla="*/ 476250 h 3000375"/>
              <a:gd name="connsiteX122" fmla="*/ 5024438 w 5348300"/>
              <a:gd name="connsiteY122" fmla="*/ 447675 h 3000375"/>
              <a:gd name="connsiteX123" fmla="*/ 5038725 w 5348300"/>
              <a:gd name="connsiteY123" fmla="*/ 433388 h 3000375"/>
              <a:gd name="connsiteX124" fmla="*/ 5048250 w 5348300"/>
              <a:gd name="connsiteY124" fmla="*/ 414338 h 3000375"/>
              <a:gd name="connsiteX125" fmla="*/ 5057775 w 5348300"/>
              <a:gd name="connsiteY125" fmla="*/ 390525 h 3000375"/>
              <a:gd name="connsiteX126" fmla="*/ 5067300 w 5348300"/>
              <a:gd name="connsiteY126" fmla="*/ 376238 h 3000375"/>
              <a:gd name="connsiteX127" fmla="*/ 5072063 w 5348300"/>
              <a:gd name="connsiteY127" fmla="*/ 361950 h 3000375"/>
              <a:gd name="connsiteX128" fmla="*/ 5086350 w 5348300"/>
              <a:gd name="connsiteY128" fmla="*/ 347663 h 3000375"/>
              <a:gd name="connsiteX129" fmla="*/ 5095875 w 5348300"/>
              <a:gd name="connsiteY129" fmla="*/ 333375 h 3000375"/>
              <a:gd name="connsiteX130" fmla="*/ 5129213 w 5348300"/>
              <a:gd name="connsiteY130" fmla="*/ 314325 h 3000375"/>
              <a:gd name="connsiteX131" fmla="*/ 5157788 w 5348300"/>
              <a:gd name="connsiteY131" fmla="*/ 300038 h 3000375"/>
              <a:gd name="connsiteX132" fmla="*/ 5172075 w 5348300"/>
              <a:gd name="connsiteY132" fmla="*/ 285750 h 3000375"/>
              <a:gd name="connsiteX133" fmla="*/ 5191125 w 5348300"/>
              <a:gd name="connsiteY133" fmla="*/ 271463 h 3000375"/>
              <a:gd name="connsiteX134" fmla="*/ 5219700 w 5348300"/>
              <a:gd name="connsiteY134" fmla="*/ 242888 h 3000375"/>
              <a:gd name="connsiteX135" fmla="*/ 5229225 w 5348300"/>
              <a:gd name="connsiteY135" fmla="*/ 228600 h 3000375"/>
              <a:gd name="connsiteX136" fmla="*/ 5238750 w 5348300"/>
              <a:gd name="connsiteY136" fmla="*/ 185738 h 3000375"/>
              <a:gd name="connsiteX137" fmla="*/ 5253038 w 5348300"/>
              <a:gd name="connsiteY137" fmla="*/ 142875 h 3000375"/>
              <a:gd name="connsiteX138" fmla="*/ 5257800 w 5348300"/>
              <a:gd name="connsiteY138" fmla="*/ 128588 h 3000375"/>
              <a:gd name="connsiteX139" fmla="*/ 5267325 w 5348300"/>
              <a:gd name="connsiteY139" fmla="*/ 85725 h 3000375"/>
              <a:gd name="connsiteX140" fmla="*/ 5324475 w 5348300"/>
              <a:gd name="connsiteY140" fmla="*/ 19050 h 3000375"/>
              <a:gd name="connsiteX141" fmla="*/ 5343525 w 5348300"/>
              <a:gd name="connsiteY141" fmla="*/ 0 h 3000375"/>
              <a:gd name="connsiteX142" fmla="*/ 5348288 w 5348300"/>
              <a:gd name="connsiteY142"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04813 w 5348300"/>
              <a:gd name="connsiteY4" fmla="*/ 2867025 h 3000375"/>
              <a:gd name="connsiteX5" fmla="*/ 423863 w 5348300"/>
              <a:gd name="connsiteY5" fmla="*/ 2862263 h 3000375"/>
              <a:gd name="connsiteX6" fmla="*/ 442913 w 5348300"/>
              <a:gd name="connsiteY6" fmla="*/ 2852738 h 3000375"/>
              <a:gd name="connsiteX7" fmla="*/ 457200 w 5348300"/>
              <a:gd name="connsiteY7" fmla="*/ 2847975 h 3000375"/>
              <a:gd name="connsiteX8" fmla="*/ 519113 w 5348300"/>
              <a:gd name="connsiteY8" fmla="*/ 2833688 h 3000375"/>
              <a:gd name="connsiteX9" fmla="*/ 542925 w 5348300"/>
              <a:gd name="connsiteY9" fmla="*/ 2824163 h 3000375"/>
              <a:gd name="connsiteX10" fmla="*/ 585788 w 5348300"/>
              <a:gd name="connsiteY10" fmla="*/ 2809875 h 3000375"/>
              <a:gd name="connsiteX11" fmla="*/ 600075 w 5348300"/>
              <a:gd name="connsiteY11" fmla="*/ 2805113 h 3000375"/>
              <a:gd name="connsiteX12" fmla="*/ 614363 w 5348300"/>
              <a:gd name="connsiteY12" fmla="*/ 2800350 h 3000375"/>
              <a:gd name="connsiteX13" fmla="*/ 666750 w 5348300"/>
              <a:gd name="connsiteY13" fmla="*/ 2790825 h 3000375"/>
              <a:gd name="connsiteX14" fmla="*/ 695325 w 5348300"/>
              <a:gd name="connsiteY14" fmla="*/ 2781300 h 3000375"/>
              <a:gd name="connsiteX15" fmla="*/ 709613 w 5348300"/>
              <a:gd name="connsiteY15" fmla="*/ 2776538 h 3000375"/>
              <a:gd name="connsiteX16" fmla="*/ 728663 w 5348300"/>
              <a:gd name="connsiteY16" fmla="*/ 2771775 h 3000375"/>
              <a:gd name="connsiteX17" fmla="*/ 971550 w 5348300"/>
              <a:gd name="connsiteY17" fmla="*/ 2767013 h 3000375"/>
              <a:gd name="connsiteX18" fmla="*/ 995363 w 5348300"/>
              <a:gd name="connsiteY18" fmla="*/ 2762250 h 3000375"/>
              <a:gd name="connsiteX19" fmla="*/ 1009650 w 5348300"/>
              <a:gd name="connsiteY19" fmla="*/ 2757488 h 3000375"/>
              <a:gd name="connsiteX20" fmla="*/ 1114425 w 5348300"/>
              <a:gd name="connsiteY20" fmla="*/ 2747963 h 3000375"/>
              <a:gd name="connsiteX21" fmla="*/ 1162050 w 5348300"/>
              <a:gd name="connsiteY21" fmla="*/ 2743200 h 3000375"/>
              <a:gd name="connsiteX22" fmla="*/ 1185863 w 5348300"/>
              <a:gd name="connsiteY22" fmla="*/ 2738438 h 3000375"/>
              <a:gd name="connsiteX23" fmla="*/ 1371600 w 5348300"/>
              <a:gd name="connsiteY23" fmla="*/ 2686050 h 3000375"/>
              <a:gd name="connsiteX24" fmla="*/ 1585913 w 5348300"/>
              <a:gd name="connsiteY24" fmla="*/ 2624138 h 3000375"/>
              <a:gd name="connsiteX25" fmla="*/ 1619250 w 5348300"/>
              <a:gd name="connsiteY25" fmla="*/ 2614613 h 3000375"/>
              <a:gd name="connsiteX26" fmla="*/ 1685925 w 5348300"/>
              <a:gd name="connsiteY26" fmla="*/ 2605088 h 3000375"/>
              <a:gd name="connsiteX27" fmla="*/ 1719263 w 5348300"/>
              <a:gd name="connsiteY27" fmla="*/ 2600325 h 3000375"/>
              <a:gd name="connsiteX28" fmla="*/ 1762125 w 5348300"/>
              <a:gd name="connsiteY28" fmla="*/ 2590800 h 3000375"/>
              <a:gd name="connsiteX29" fmla="*/ 1781175 w 5348300"/>
              <a:gd name="connsiteY29" fmla="*/ 2586038 h 3000375"/>
              <a:gd name="connsiteX30" fmla="*/ 1814513 w 5348300"/>
              <a:gd name="connsiteY30" fmla="*/ 2581275 h 3000375"/>
              <a:gd name="connsiteX31" fmla="*/ 1862138 w 5348300"/>
              <a:gd name="connsiteY31" fmla="*/ 2566988 h 3000375"/>
              <a:gd name="connsiteX32" fmla="*/ 1876425 w 5348300"/>
              <a:gd name="connsiteY32" fmla="*/ 2562225 h 3000375"/>
              <a:gd name="connsiteX33" fmla="*/ 1900238 w 5348300"/>
              <a:gd name="connsiteY33" fmla="*/ 2557463 h 3000375"/>
              <a:gd name="connsiteX34" fmla="*/ 1919288 w 5348300"/>
              <a:gd name="connsiteY34" fmla="*/ 2547938 h 3000375"/>
              <a:gd name="connsiteX35" fmla="*/ 1962150 w 5348300"/>
              <a:gd name="connsiteY35" fmla="*/ 2533650 h 3000375"/>
              <a:gd name="connsiteX36" fmla="*/ 1976438 w 5348300"/>
              <a:gd name="connsiteY36" fmla="*/ 2528888 h 3000375"/>
              <a:gd name="connsiteX37" fmla="*/ 2009775 w 5348300"/>
              <a:gd name="connsiteY37" fmla="*/ 2514600 h 3000375"/>
              <a:gd name="connsiteX38" fmla="*/ 2043113 w 5348300"/>
              <a:gd name="connsiteY38" fmla="*/ 2500313 h 3000375"/>
              <a:gd name="connsiteX39" fmla="*/ 2071688 w 5348300"/>
              <a:gd name="connsiteY39" fmla="*/ 2481263 h 3000375"/>
              <a:gd name="connsiteX40" fmla="*/ 2100263 w 5348300"/>
              <a:gd name="connsiteY40" fmla="*/ 2462213 h 3000375"/>
              <a:gd name="connsiteX41" fmla="*/ 2114550 w 5348300"/>
              <a:gd name="connsiteY41" fmla="*/ 2447925 h 3000375"/>
              <a:gd name="connsiteX42" fmla="*/ 2128838 w 5348300"/>
              <a:gd name="connsiteY42" fmla="*/ 2438400 h 3000375"/>
              <a:gd name="connsiteX43" fmla="*/ 2147888 w 5348300"/>
              <a:gd name="connsiteY43" fmla="*/ 2424113 h 3000375"/>
              <a:gd name="connsiteX44" fmla="*/ 2176463 w 5348300"/>
              <a:gd name="connsiteY44" fmla="*/ 2405063 h 3000375"/>
              <a:gd name="connsiteX45" fmla="*/ 2209800 w 5348300"/>
              <a:gd name="connsiteY45" fmla="*/ 2376488 h 3000375"/>
              <a:gd name="connsiteX46" fmla="*/ 2243138 w 5348300"/>
              <a:gd name="connsiteY46" fmla="*/ 2347913 h 3000375"/>
              <a:gd name="connsiteX47" fmla="*/ 2257425 w 5348300"/>
              <a:gd name="connsiteY47" fmla="*/ 2343150 h 3000375"/>
              <a:gd name="connsiteX48" fmla="*/ 2286000 w 5348300"/>
              <a:gd name="connsiteY48" fmla="*/ 2314575 h 3000375"/>
              <a:gd name="connsiteX49" fmla="*/ 2319338 w 5348300"/>
              <a:gd name="connsiteY49" fmla="*/ 2290763 h 3000375"/>
              <a:gd name="connsiteX50" fmla="*/ 2357438 w 5348300"/>
              <a:gd name="connsiteY50" fmla="*/ 2266950 h 3000375"/>
              <a:gd name="connsiteX51" fmla="*/ 2371725 w 5348300"/>
              <a:gd name="connsiteY51" fmla="*/ 2252663 h 3000375"/>
              <a:gd name="connsiteX52" fmla="*/ 2414588 w 5348300"/>
              <a:gd name="connsiteY52" fmla="*/ 2224088 h 3000375"/>
              <a:gd name="connsiteX53" fmla="*/ 2428875 w 5348300"/>
              <a:gd name="connsiteY53" fmla="*/ 2214563 h 3000375"/>
              <a:gd name="connsiteX54" fmla="*/ 2476500 w 5348300"/>
              <a:gd name="connsiteY54" fmla="*/ 2176463 h 3000375"/>
              <a:gd name="connsiteX55" fmla="*/ 2486025 w 5348300"/>
              <a:gd name="connsiteY55" fmla="*/ 2162175 h 3000375"/>
              <a:gd name="connsiteX56" fmla="*/ 2514600 w 5348300"/>
              <a:gd name="connsiteY56" fmla="*/ 2133600 h 3000375"/>
              <a:gd name="connsiteX57" fmla="*/ 2524125 w 5348300"/>
              <a:gd name="connsiteY57" fmla="*/ 2119313 h 3000375"/>
              <a:gd name="connsiteX58" fmla="*/ 2543175 w 5348300"/>
              <a:gd name="connsiteY58" fmla="*/ 2105025 h 3000375"/>
              <a:gd name="connsiteX59" fmla="*/ 2571750 w 5348300"/>
              <a:gd name="connsiteY59" fmla="*/ 2076450 h 3000375"/>
              <a:gd name="connsiteX60" fmla="*/ 2581275 w 5348300"/>
              <a:gd name="connsiteY60" fmla="*/ 2062163 h 3000375"/>
              <a:gd name="connsiteX61" fmla="*/ 2595563 w 5348300"/>
              <a:gd name="connsiteY61" fmla="*/ 2057400 h 3000375"/>
              <a:gd name="connsiteX62" fmla="*/ 2628900 w 5348300"/>
              <a:gd name="connsiteY62" fmla="*/ 2028825 h 3000375"/>
              <a:gd name="connsiteX63" fmla="*/ 2667000 w 5348300"/>
              <a:gd name="connsiteY63" fmla="*/ 1985963 h 3000375"/>
              <a:gd name="connsiteX64" fmla="*/ 2690813 w 5348300"/>
              <a:gd name="connsiteY64" fmla="*/ 1971675 h 3000375"/>
              <a:gd name="connsiteX65" fmla="*/ 2714625 w 5348300"/>
              <a:gd name="connsiteY65" fmla="*/ 1947863 h 3000375"/>
              <a:gd name="connsiteX66" fmla="*/ 2738438 w 5348300"/>
              <a:gd name="connsiteY66" fmla="*/ 1924050 h 3000375"/>
              <a:gd name="connsiteX67" fmla="*/ 2752725 w 5348300"/>
              <a:gd name="connsiteY67" fmla="*/ 1905000 h 3000375"/>
              <a:gd name="connsiteX68" fmla="*/ 2771775 w 5348300"/>
              <a:gd name="connsiteY68" fmla="*/ 1876425 h 3000375"/>
              <a:gd name="connsiteX69" fmla="*/ 2786063 w 5348300"/>
              <a:gd name="connsiteY69" fmla="*/ 1862138 h 3000375"/>
              <a:gd name="connsiteX70" fmla="*/ 2805113 w 5348300"/>
              <a:gd name="connsiteY70" fmla="*/ 1847850 h 3000375"/>
              <a:gd name="connsiteX71" fmla="*/ 2828925 w 5348300"/>
              <a:gd name="connsiteY71" fmla="*/ 1819275 h 3000375"/>
              <a:gd name="connsiteX72" fmla="*/ 2847975 w 5348300"/>
              <a:gd name="connsiteY72" fmla="*/ 1809750 h 3000375"/>
              <a:gd name="connsiteX73" fmla="*/ 2876550 w 5348300"/>
              <a:gd name="connsiteY73" fmla="*/ 1795463 h 3000375"/>
              <a:gd name="connsiteX74" fmla="*/ 2890838 w 5348300"/>
              <a:gd name="connsiteY74" fmla="*/ 1781175 h 3000375"/>
              <a:gd name="connsiteX75" fmla="*/ 2905125 w 5348300"/>
              <a:gd name="connsiteY75" fmla="*/ 1771650 h 3000375"/>
              <a:gd name="connsiteX76" fmla="*/ 2938463 w 5348300"/>
              <a:gd name="connsiteY76" fmla="*/ 1738313 h 3000375"/>
              <a:gd name="connsiteX77" fmla="*/ 2952750 w 5348300"/>
              <a:gd name="connsiteY77" fmla="*/ 1728788 h 3000375"/>
              <a:gd name="connsiteX78" fmla="*/ 2967038 w 5348300"/>
              <a:gd name="connsiteY78" fmla="*/ 1709738 h 3000375"/>
              <a:gd name="connsiteX79" fmla="*/ 2995613 w 5348300"/>
              <a:gd name="connsiteY79" fmla="*/ 1695450 h 3000375"/>
              <a:gd name="connsiteX80" fmla="*/ 3009900 w 5348300"/>
              <a:gd name="connsiteY80" fmla="*/ 1681163 h 3000375"/>
              <a:gd name="connsiteX81" fmla="*/ 3038475 w 5348300"/>
              <a:gd name="connsiteY81" fmla="*/ 1662113 h 3000375"/>
              <a:gd name="connsiteX82" fmla="*/ 3262313 w 5348300"/>
              <a:gd name="connsiteY82" fmla="*/ 1552576 h 3000375"/>
              <a:gd name="connsiteX83" fmla="*/ 3619501 w 5348300"/>
              <a:gd name="connsiteY83" fmla="*/ 1412081 h 3000375"/>
              <a:gd name="connsiteX84" fmla="*/ 3879056 w 5348300"/>
              <a:gd name="connsiteY84" fmla="*/ 1309688 h 3000375"/>
              <a:gd name="connsiteX85" fmla="*/ 4086225 w 5348300"/>
              <a:gd name="connsiteY85" fmla="*/ 1228725 h 3000375"/>
              <a:gd name="connsiteX86" fmla="*/ 4252913 w 5348300"/>
              <a:gd name="connsiteY86" fmla="*/ 1162050 h 3000375"/>
              <a:gd name="connsiteX87" fmla="*/ 4305300 w 5348300"/>
              <a:gd name="connsiteY87" fmla="*/ 1123950 h 3000375"/>
              <a:gd name="connsiteX88" fmla="*/ 4333875 w 5348300"/>
              <a:gd name="connsiteY88" fmla="*/ 1095375 h 3000375"/>
              <a:gd name="connsiteX89" fmla="*/ 4338638 w 5348300"/>
              <a:gd name="connsiteY89" fmla="*/ 1081088 h 3000375"/>
              <a:gd name="connsiteX90" fmla="*/ 4367213 w 5348300"/>
              <a:gd name="connsiteY90" fmla="*/ 1042988 h 3000375"/>
              <a:gd name="connsiteX91" fmla="*/ 4381500 w 5348300"/>
              <a:gd name="connsiteY91" fmla="*/ 1028700 h 3000375"/>
              <a:gd name="connsiteX92" fmla="*/ 4410075 w 5348300"/>
              <a:gd name="connsiteY92" fmla="*/ 1009650 h 3000375"/>
              <a:gd name="connsiteX93" fmla="*/ 4433888 w 5348300"/>
              <a:gd name="connsiteY93" fmla="*/ 990600 h 3000375"/>
              <a:gd name="connsiteX94" fmla="*/ 4462463 w 5348300"/>
              <a:gd name="connsiteY94" fmla="*/ 971550 h 3000375"/>
              <a:gd name="connsiteX95" fmla="*/ 4519613 w 5348300"/>
              <a:gd name="connsiteY95" fmla="*/ 919163 h 3000375"/>
              <a:gd name="connsiteX96" fmla="*/ 4538663 w 5348300"/>
              <a:gd name="connsiteY96" fmla="*/ 900113 h 3000375"/>
              <a:gd name="connsiteX97" fmla="*/ 4576763 w 5348300"/>
              <a:gd name="connsiteY97" fmla="*/ 871538 h 3000375"/>
              <a:gd name="connsiteX98" fmla="*/ 4605338 w 5348300"/>
              <a:gd name="connsiteY98" fmla="*/ 847725 h 3000375"/>
              <a:gd name="connsiteX99" fmla="*/ 4643438 w 5348300"/>
              <a:gd name="connsiteY99" fmla="*/ 804863 h 3000375"/>
              <a:gd name="connsiteX100" fmla="*/ 4643438 w 5348300"/>
              <a:gd name="connsiteY100" fmla="*/ 804863 h 3000375"/>
              <a:gd name="connsiteX101" fmla="*/ 4657725 w 5348300"/>
              <a:gd name="connsiteY101" fmla="*/ 785813 h 3000375"/>
              <a:gd name="connsiteX102" fmla="*/ 4710113 w 5348300"/>
              <a:gd name="connsiteY102" fmla="*/ 738188 h 3000375"/>
              <a:gd name="connsiteX103" fmla="*/ 4738688 w 5348300"/>
              <a:gd name="connsiteY103" fmla="*/ 700088 h 3000375"/>
              <a:gd name="connsiteX104" fmla="*/ 4748213 w 5348300"/>
              <a:gd name="connsiteY104" fmla="*/ 685800 h 3000375"/>
              <a:gd name="connsiteX105" fmla="*/ 4776788 w 5348300"/>
              <a:gd name="connsiteY105" fmla="*/ 676275 h 3000375"/>
              <a:gd name="connsiteX106" fmla="*/ 4791075 w 5348300"/>
              <a:gd name="connsiteY106" fmla="*/ 671513 h 3000375"/>
              <a:gd name="connsiteX107" fmla="*/ 4814888 w 5348300"/>
              <a:gd name="connsiteY107" fmla="*/ 657225 h 3000375"/>
              <a:gd name="connsiteX108" fmla="*/ 4833938 w 5348300"/>
              <a:gd name="connsiteY108" fmla="*/ 647700 h 3000375"/>
              <a:gd name="connsiteX109" fmla="*/ 4848225 w 5348300"/>
              <a:gd name="connsiteY109" fmla="*/ 638175 h 3000375"/>
              <a:gd name="connsiteX110" fmla="*/ 4862513 w 5348300"/>
              <a:gd name="connsiteY110" fmla="*/ 633413 h 3000375"/>
              <a:gd name="connsiteX111" fmla="*/ 4881563 w 5348300"/>
              <a:gd name="connsiteY111" fmla="*/ 623888 h 3000375"/>
              <a:gd name="connsiteX112" fmla="*/ 4872038 w 5348300"/>
              <a:gd name="connsiteY112" fmla="*/ 609600 h 3000375"/>
              <a:gd name="connsiteX113" fmla="*/ 4857750 w 5348300"/>
              <a:gd name="connsiteY113" fmla="*/ 600075 h 3000375"/>
              <a:gd name="connsiteX114" fmla="*/ 4862513 w 5348300"/>
              <a:gd name="connsiteY114" fmla="*/ 585788 h 3000375"/>
              <a:gd name="connsiteX115" fmla="*/ 4886325 w 5348300"/>
              <a:gd name="connsiteY115" fmla="*/ 581025 h 3000375"/>
              <a:gd name="connsiteX116" fmla="*/ 4900613 w 5348300"/>
              <a:gd name="connsiteY116" fmla="*/ 576263 h 3000375"/>
              <a:gd name="connsiteX117" fmla="*/ 4919663 w 5348300"/>
              <a:gd name="connsiteY117" fmla="*/ 533400 h 3000375"/>
              <a:gd name="connsiteX118" fmla="*/ 4943475 w 5348300"/>
              <a:gd name="connsiteY118" fmla="*/ 519113 h 3000375"/>
              <a:gd name="connsiteX119" fmla="*/ 4962525 w 5348300"/>
              <a:gd name="connsiteY119" fmla="*/ 500063 h 3000375"/>
              <a:gd name="connsiteX120" fmla="*/ 4995863 w 5348300"/>
              <a:gd name="connsiteY120" fmla="*/ 476250 h 3000375"/>
              <a:gd name="connsiteX121" fmla="*/ 5024438 w 5348300"/>
              <a:gd name="connsiteY121" fmla="*/ 447675 h 3000375"/>
              <a:gd name="connsiteX122" fmla="*/ 5038725 w 5348300"/>
              <a:gd name="connsiteY122" fmla="*/ 433388 h 3000375"/>
              <a:gd name="connsiteX123" fmla="*/ 5048250 w 5348300"/>
              <a:gd name="connsiteY123" fmla="*/ 414338 h 3000375"/>
              <a:gd name="connsiteX124" fmla="*/ 5057775 w 5348300"/>
              <a:gd name="connsiteY124" fmla="*/ 390525 h 3000375"/>
              <a:gd name="connsiteX125" fmla="*/ 5067300 w 5348300"/>
              <a:gd name="connsiteY125" fmla="*/ 376238 h 3000375"/>
              <a:gd name="connsiteX126" fmla="*/ 5072063 w 5348300"/>
              <a:gd name="connsiteY126" fmla="*/ 361950 h 3000375"/>
              <a:gd name="connsiteX127" fmla="*/ 5086350 w 5348300"/>
              <a:gd name="connsiteY127" fmla="*/ 347663 h 3000375"/>
              <a:gd name="connsiteX128" fmla="*/ 5095875 w 5348300"/>
              <a:gd name="connsiteY128" fmla="*/ 333375 h 3000375"/>
              <a:gd name="connsiteX129" fmla="*/ 5129213 w 5348300"/>
              <a:gd name="connsiteY129" fmla="*/ 314325 h 3000375"/>
              <a:gd name="connsiteX130" fmla="*/ 5157788 w 5348300"/>
              <a:gd name="connsiteY130" fmla="*/ 300038 h 3000375"/>
              <a:gd name="connsiteX131" fmla="*/ 5172075 w 5348300"/>
              <a:gd name="connsiteY131" fmla="*/ 285750 h 3000375"/>
              <a:gd name="connsiteX132" fmla="*/ 5191125 w 5348300"/>
              <a:gd name="connsiteY132" fmla="*/ 271463 h 3000375"/>
              <a:gd name="connsiteX133" fmla="*/ 5219700 w 5348300"/>
              <a:gd name="connsiteY133" fmla="*/ 242888 h 3000375"/>
              <a:gd name="connsiteX134" fmla="*/ 5229225 w 5348300"/>
              <a:gd name="connsiteY134" fmla="*/ 228600 h 3000375"/>
              <a:gd name="connsiteX135" fmla="*/ 5238750 w 5348300"/>
              <a:gd name="connsiteY135" fmla="*/ 185738 h 3000375"/>
              <a:gd name="connsiteX136" fmla="*/ 5253038 w 5348300"/>
              <a:gd name="connsiteY136" fmla="*/ 142875 h 3000375"/>
              <a:gd name="connsiteX137" fmla="*/ 5257800 w 5348300"/>
              <a:gd name="connsiteY137" fmla="*/ 128588 h 3000375"/>
              <a:gd name="connsiteX138" fmla="*/ 5267325 w 5348300"/>
              <a:gd name="connsiteY138" fmla="*/ 85725 h 3000375"/>
              <a:gd name="connsiteX139" fmla="*/ 5324475 w 5348300"/>
              <a:gd name="connsiteY139" fmla="*/ 19050 h 3000375"/>
              <a:gd name="connsiteX140" fmla="*/ 5343525 w 5348300"/>
              <a:gd name="connsiteY140" fmla="*/ 0 h 3000375"/>
              <a:gd name="connsiteX141" fmla="*/ 5348288 w 5348300"/>
              <a:gd name="connsiteY141"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23863 w 5348300"/>
              <a:gd name="connsiteY4" fmla="*/ 2862263 h 3000375"/>
              <a:gd name="connsiteX5" fmla="*/ 442913 w 5348300"/>
              <a:gd name="connsiteY5" fmla="*/ 2852738 h 3000375"/>
              <a:gd name="connsiteX6" fmla="*/ 457200 w 5348300"/>
              <a:gd name="connsiteY6" fmla="*/ 2847975 h 3000375"/>
              <a:gd name="connsiteX7" fmla="*/ 519113 w 5348300"/>
              <a:gd name="connsiteY7" fmla="*/ 2833688 h 3000375"/>
              <a:gd name="connsiteX8" fmla="*/ 542925 w 5348300"/>
              <a:gd name="connsiteY8" fmla="*/ 2824163 h 3000375"/>
              <a:gd name="connsiteX9" fmla="*/ 585788 w 5348300"/>
              <a:gd name="connsiteY9" fmla="*/ 2809875 h 3000375"/>
              <a:gd name="connsiteX10" fmla="*/ 600075 w 5348300"/>
              <a:gd name="connsiteY10" fmla="*/ 2805113 h 3000375"/>
              <a:gd name="connsiteX11" fmla="*/ 614363 w 5348300"/>
              <a:gd name="connsiteY11" fmla="*/ 2800350 h 3000375"/>
              <a:gd name="connsiteX12" fmla="*/ 666750 w 5348300"/>
              <a:gd name="connsiteY12" fmla="*/ 2790825 h 3000375"/>
              <a:gd name="connsiteX13" fmla="*/ 695325 w 5348300"/>
              <a:gd name="connsiteY13" fmla="*/ 2781300 h 3000375"/>
              <a:gd name="connsiteX14" fmla="*/ 709613 w 5348300"/>
              <a:gd name="connsiteY14" fmla="*/ 2776538 h 3000375"/>
              <a:gd name="connsiteX15" fmla="*/ 728663 w 5348300"/>
              <a:gd name="connsiteY15" fmla="*/ 2771775 h 3000375"/>
              <a:gd name="connsiteX16" fmla="*/ 971550 w 5348300"/>
              <a:gd name="connsiteY16" fmla="*/ 2767013 h 3000375"/>
              <a:gd name="connsiteX17" fmla="*/ 995363 w 5348300"/>
              <a:gd name="connsiteY17" fmla="*/ 2762250 h 3000375"/>
              <a:gd name="connsiteX18" fmla="*/ 1009650 w 5348300"/>
              <a:gd name="connsiteY18" fmla="*/ 2757488 h 3000375"/>
              <a:gd name="connsiteX19" fmla="*/ 1114425 w 5348300"/>
              <a:gd name="connsiteY19" fmla="*/ 2747963 h 3000375"/>
              <a:gd name="connsiteX20" fmla="*/ 1162050 w 5348300"/>
              <a:gd name="connsiteY20" fmla="*/ 2743200 h 3000375"/>
              <a:gd name="connsiteX21" fmla="*/ 1185863 w 5348300"/>
              <a:gd name="connsiteY21" fmla="*/ 2738438 h 3000375"/>
              <a:gd name="connsiteX22" fmla="*/ 1371600 w 5348300"/>
              <a:gd name="connsiteY22" fmla="*/ 2686050 h 3000375"/>
              <a:gd name="connsiteX23" fmla="*/ 1585913 w 5348300"/>
              <a:gd name="connsiteY23" fmla="*/ 2624138 h 3000375"/>
              <a:gd name="connsiteX24" fmla="*/ 1619250 w 5348300"/>
              <a:gd name="connsiteY24" fmla="*/ 2614613 h 3000375"/>
              <a:gd name="connsiteX25" fmla="*/ 1685925 w 5348300"/>
              <a:gd name="connsiteY25" fmla="*/ 2605088 h 3000375"/>
              <a:gd name="connsiteX26" fmla="*/ 1719263 w 5348300"/>
              <a:gd name="connsiteY26" fmla="*/ 2600325 h 3000375"/>
              <a:gd name="connsiteX27" fmla="*/ 1762125 w 5348300"/>
              <a:gd name="connsiteY27" fmla="*/ 2590800 h 3000375"/>
              <a:gd name="connsiteX28" fmla="*/ 1781175 w 5348300"/>
              <a:gd name="connsiteY28" fmla="*/ 2586038 h 3000375"/>
              <a:gd name="connsiteX29" fmla="*/ 1814513 w 5348300"/>
              <a:gd name="connsiteY29" fmla="*/ 2581275 h 3000375"/>
              <a:gd name="connsiteX30" fmla="*/ 1862138 w 5348300"/>
              <a:gd name="connsiteY30" fmla="*/ 2566988 h 3000375"/>
              <a:gd name="connsiteX31" fmla="*/ 1876425 w 5348300"/>
              <a:gd name="connsiteY31" fmla="*/ 2562225 h 3000375"/>
              <a:gd name="connsiteX32" fmla="*/ 1900238 w 5348300"/>
              <a:gd name="connsiteY32" fmla="*/ 2557463 h 3000375"/>
              <a:gd name="connsiteX33" fmla="*/ 1919288 w 5348300"/>
              <a:gd name="connsiteY33" fmla="*/ 2547938 h 3000375"/>
              <a:gd name="connsiteX34" fmla="*/ 1962150 w 5348300"/>
              <a:gd name="connsiteY34" fmla="*/ 2533650 h 3000375"/>
              <a:gd name="connsiteX35" fmla="*/ 1976438 w 5348300"/>
              <a:gd name="connsiteY35" fmla="*/ 2528888 h 3000375"/>
              <a:gd name="connsiteX36" fmla="*/ 2009775 w 5348300"/>
              <a:gd name="connsiteY36" fmla="*/ 2514600 h 3000375"/>
              <a:gd name="connsiteX37" fmla="*/ 2043113 w 5348300"/>
              <a:gd name="connsiteY37" fmla="*/ 2500313 h 3000375"/>
              <a:gd name="connsiteX38" fmla="*/ 2071688 w 5348300"/>
              <a:gd name="connsiteY38" fmla="*/ 2481263 h 3000375"/>
              <a:gd name="connsiteX39" fmla="*/ 2100263 w 5348300"/>
              <a:gd name="connsiteY39" fmla="*/ 2462213 h 3000375"/>
              <a:gd name="connsiteX40" fmla="*/ 2114550 w 5348300"/>
              <a:gd name="connsiteY40" fmla="*/ 2447925 h 3000375"/>
              <a:gd name="connsiteX41" fmla="*/ 2128838 w 5348300"/>
              <a:gd name="connsiteY41" fmla="*/ 2438400 h 3000375"/>
              <a:gd name="connsiteX42" fmla="*/ 2147888 w 5348300"/>
              <a:gd name="connsiteY42" fmla="*/ 2424113 h 3000375"/>
              <a:gd name="connsiteX43" fmla="*/ 2176463 w 5348300"/>
              <a:gd name="connsiteY43" fmla="*/ 2405063 h 3000375"/>
              <a:gd name="connsiteX44" fmla="*/ 2209800 w 5348300"/>
              <a:gd name="connsiteY44" fmla="*/ 2376488 h 3000375"/>
              <a:gd name="connsiteX45" fmla="*/ 2243138 w 5348300"/>
              <a:gd name="connsiteY45" fmla="*/ 2347913 h 3000375"/>
              <a:gd name="connsiteX46" fmla="*/ 2257425 w 5348300"/>
              <a:gd name="connsiteY46" fmla="*/ 2343150 h 3000375"/>
              <a:gd name="connsiteX47" fmla="*/ 2286000 w 5348300"/>
              <a:gd name="connsiteY47" fmla="*/ 2314575 h 3000375"/>
              <a:gd name="connsiteX48" fmla="*/ 2319338 w 5348300"/>
              <a:gd name="connsiteY48" fmla="*/ 2290763 h 3000375"/>
              <a:gd name="connsiteX49" fmla="*/ 2357438 w 5348300"/>
              <a:gd name="connsiteY49" fmla="*/ 2266950 h 3000375"/>
              <a:gd name="connsiteX50" fmla="*/ 2371725 w 5348300"/>
              <a:gd name="connsiteY50" fmla="*/ 2252663 h 3000375"/>
              <a:gd name="connsiteX51" fmla="*/ 2414588 w 5348300"/>
              <a:gd name="connsiteY51" fmla="*/ 2224088 h 3000375"/>
              <a:gd name="connsiteX52" fmla="*/ 2428875 w 5348300"/>
              <a:gd name="connsiteY52" fmla="*/ 2214563 h 3000375"/>
              <a:gd name="connsiteX53" fmla="*/ 2476500 w 5348300"/>
              <a:gd name="connsiteY53" fmla="*/ 2176463 h 3000375"/>
              <a:gd name="connsiteX54" fmla="*/ 2486025 w 5348300"/>
              <a:gd name="connsiteY54" fmla="*/ 2162175 h 3000375"/>
              <a:gd name="connsiteX55" fmla="*/ 2514600 w 5348300"/>
              <a:gd name="connsiteY55" fmla="*/ 2133600 h 3000375"/>
              <a:gd name="connsiteX56" fmla="*/ 2524125 w 5348300"/>
              <a:gd name="connsiteY56" fmla="*/ 2119313 h 3000375"/>
              <a:gd name="connsiteX57" fmla="*/ 2543175 w 5348300"/>
              <a:gd name="connsiteY57" fmla="*/ 2105025 h 3000375"/>
              <a:gd name="connsiteX58" fmla="*/ 2571750 w 5348300"/>
              <a:gd name="connsiteY58" fmla="*/ 2076450 h 3000375"/>
              <a:gd name="connsiteX59" fmla="*/ 2581275 w 5348300"/>
              <a:gd name="connsiteY59" fmla="*/ 2062163 h 3000375"/>
              <a:gd name="connsiteX60" fmla="*/ 2595563 w 5348300"/>
              <a:gd name="connsiteY60" fmla="*/ 2057400 h 3000375"/>
              <a:gd name="connsiteX61" fmla="*/ 2628900 w 5348300"/>
              <a:gd name="connsiteY61" fmla="*/ 2028825 h 3000375"/>
              <a:gd name="connsiteX62" fmla="*/ 2667000 w 5348300"/>
              <a:gd name="connsiteY62" fmla="*/ 1985963 h 3000375"/>
              <a:gd name="connsiteX63" fmla="*/ 2690813 w 5348300"/>
              <a:gd name="connsiteY63" fmla="*/ 1971675 h 3000375"/>
              <a:gd name="connsiteX64" fmla="*/ 2714625 w 5348300"/>
              <a:gd name="connsiteY64" fmla="*/ 1947863 h 3000375"/>
              <a:gd name="connsiteX65" fmla="*/ 2738438 w 5348300"/>
              <a:gd name="connsiteY65" fmla="*/ 1924050 h 3000375"/>
              <a:gd name="connsiteX66" fmla="*/ 2752725 w 5348300"/>
              <a:gd name="connsiteY66" fmla="*/ 1905000 h 3000375"/>
              <a:gd name="connsiteX67" fmla="*/ 2771775 w 5348300"/>
              <a:gd name="connsiteY67" fmla="*/ 1876425 h 3000375"/>
              <a:gd name="connsiteX68" fmla="*/ 2786063 w 5348300"/>
              <a:gd name="connsiteY68" fmla="*/ 1862138 h 3000375"/>
              <a:gd name="connsiteX69" fmla="*/ 2805113 w 5348300"/>
              <a:gd name="connsiteY69" fmla="*/ 1847850 h 3000375"/>
              <a:gd name="connsiteX70" fmla="*/ 2828925 w 5348300"/>
              <a:gd name="connsiteY70" fmla="*/ 1819275 h 3000375"/>
              <a:gd name="connsiteX71" fmla="*/ 2847975 w 5348300"/>
              <a:gd name="connsiteY71" fmla="*/ 1809750 h 3000375"/>
              <a:gd name="connsiteX72" fmla="*/ 2876550 w 5348300"/>
              <a:gd name="connsiteY72" fmla="*/ 1795463 h 3000375"/>
              <a:gd name="connsiteX73" fmla="*/ 2890838 w 5348300"/>
              <a:gd name="connsiteY73" fmla="*/ 1781175 h 3000375"/>
              <a:gd name="connsiteX74" fmla="*/ 2905125 w 5348300"/>
              <a:gd name="connsiteY74" fmla="*/ 1771650 h 3000375"/>
              <a:gd name="connsiteX75" fmla="*/ 2938463 w 5348300"/>
              <a:gd name="connsiteY75" fmla="*/ 1738313 h 3000375"/>
              <a:gd name="connsiteX76" fmla="*/ 2952750 w 5348300"/>
              <a:gd name="connsiteY76" fmla="*/ 1728788 h 3000375"/>
              <a:gd name="connsiteX77" fmla="*/ 2967038 w 5348300"/>
              <a:gd name="connsiteY77" fmla="*/ 1709738 h 3000375"/>
              <a:gd name="connsiteX78" fmla="*/ 2995613 w 5348300"/>
              <a:gd name="connsiteY78" fmla="*/ 1695450 h 3000375"/>
              <a:gd name="connsiteX79" fmla="*/ 3009900 w 5348300"/>
              <a:gd name="connsiteY79" fmla="*/ 1681163 h 3000375"/>
              <a:gd name="connsiteX80" fmla="*/ 3038475 w 5348300"/>
              <a:gd name="connsiteY80" fmla="*/ 1662113 h 3000375"/>
              <a:gd name="connsiteX81" fmla="*/ 3262313 w 5348300"/>
              <a:gd name="connsiteY81" fmla="*/ 1552576 h 3000375"/>
              <a:gd name="connsiteX82" fmla="*/ 3619501 w 5348300"/>
              <a:gd name="connsiteY82" fmla="*/ 1412081 h 3000375"/>
              <a:gd name="connsiteX83" fmla="*/ 3879056 w 5348300"/>
              <a:gd name="connsiteY83" fmla="*/ 1309688 h 3000375"/>
              <a:gd name="connsiteX84" fmla="*/ 4086225 w 5348300"/>
              <a:gd name="connsiteY84" fmla="*/ 1228725 h 3000375"/>
              <a:gd name="connsiteX85" fmla="*/ 4252913 w 5348300"/>
              <a:gd name="connsiteY85" fmla="*/ 1162050 h 3000375"/>
              <a:gd name="connsiteX86" fmla="*/ 4305300 w 5348300"/>
              <a:gd name="connsiteY86" fmla="*/ 1123950 h 3000375"/>
              <a:gd name="connsiteX87" fmla="*/ 4333875 w 5348300"/>
              <a:gd name="connsiteY87" fmla="*/ 1095375 h 3000375"/>
              <a:gd name="connsiteX88" fmla="*/ 4338638 w 5348300"/>
              <a:gd name="connsiteY88" fmla="*/ 1081088 h 3000375"/>
              <a:gd name="connsiteX89" fmla="*/ 4367213 w 5348300"/>
              <a:gd name="connsiteY89" fmla="*/ 1042988 h 3000375"/>
              <a:gd name="connsiteX90" fmla="*/ 4381500 w 5348300"/>
              <a:gd name="connsiteY90" fmla="*/ 1028700 h 3000375"/>
              <a:gd name="connsiteX91" fmla="*/ 4410075 w 5348300"/>
              <a:gd name="connsiteY91" fmla="*/ 1009650 h 3000375"/>
              <a:gd name="connsiteX92" fmla="*/ 4433888 w 5348300"/>
              <a:gd name="connsiteY92" fmla="*/ 990600 h 3000375"/>
              <a:gd name="connsiteX93" fmla="*/ 4462463 w 5348300"/>
              <a:gd name="connsiteY93" fmla="*/ 971550 h 3000375"/>
              <a:gd name="connsiteX94" fmla="*/ 4519613 w 5348300"/>
              <a:gd name="connsiteY94" fmla="*/ 919163 h 3000375"/>
              <a:gd name="connsiteX95" fmla="*/ 4538663 w 5348300"/>
              <a:gd name="connsiteY95" fmla="*/ 900113 h 3000375"/>
              <a:gd name="connsiteX96" fmla="*/ 4576763 w 5348300"/>
              <a:gd name="connsiteY96" fmla="*/ 871538 h 3000375"/>
              <a:gd name="connsiteX97" fmla="*/ 4605338 w 5348300"/>
              <a:gd name="connsiteY97" fmla="*/ 847725 h 3000375"/>
              <a:gd name="connsiteX98" fmla="*/ 4643438 w 5348300"/>
              <a:gd name="connsiteY98" fmla="*/ 804863 h 3000375"/>
              <a:gd name="connsiteX99" fmla="*/ 4643438 w 5348300"/>
              <a:gd name="connsiteY99" fmla="*/ 804863 h 3000375"/>
              <a:gd name="connsiteX100" fmla="*/ 4657725 w 5348300"/>
              <a:gd name="connsiteY100" fmla="*/ 785813 h 3000375"/>
              <a:gd name="connsiteX101" fmla="*/ 4710113 w 5348300"/>
              <a:gd name="connsiteY101" fmla="*/ 738188 h 3000375"/>
              <a:gd name="connsiteX102" fmla="*/ 4738688 w 5348300"/>
              <a:gd name="connsiteY102" fmla="*/ 700088 h 3000375"/>
              <a:gd name="connsiteX103" fmla="*/ 4748213 w 5348300"/>
              <a:gd name="connsiteY103" fmla="*/ 685800 h 3000375"/>
              <a:gd name="connsiteX104" fmla="*/ 4776788 w 5348300"/>
              <a:gd name="connsiteY104" fmla="*/ 676275 h 3000375"/>
              <a:gd name="connsiteX105" fmla="*/ 4791075 w 5348300"/>
              <a:gd name="connsiteY105" fmla="*/ 671513 h 3000375"/>
              <a:gd name="connsiteX106" fmla="*/ 4814888 w 5348300"/>
              <a:gd name="connsiteY106" fmla="*/ 657225 h 3000375"/>
              <a:gd name="connsiteX107" fmla="*/ 4833938 w 5348300"/>
              <a:gd name="connsiteY107" fmla="*/ 647700 h 3000375"/>
              <a:gd name="connsiteX108" fmla="*/ 4848225 w 5348300"/>
              <a:gd name="connsiteY108" fmla="*/ 638175 h 3000375"/>
              <a:gd name="connsiteX109" fmla="*/ 4862513 w 5348300"/>
              <a:gd name="connsiteY109" fmla="*/ 633413 h 3000375"/>
              <a:gd name="connsiteX110" fmla="*/ 4881563 w 5348300"/>
              <a:gd name="connsiteY110" fmla="*/ 623888 h 3000375"/>
              <a:gd name="connsiteX111" fmla="*/ 4872038 w 5348300"/>
              <a:gd name="connsiteY111" fmla="*/ 609600 h 3000375"/>
              <a:gd name="connsiteX112" fmla="*/ 4857750 w 5348300"/>
              <a:gd name="connsiteY112" fmla="*/ 600075 h 3000375"/>
              <a:gd name="connsiteX113" fmla="*/ 4862513 w 5348300"/>
              <a:gd name="connsiteY113" fmla="*/ 585788 h 3000375"/>
              <a:gd name="connsiteX114" fmla="*/ 4886325 w 5348300"/>
              <a:gd name="connsiteY114" fmla="*/ 581025 h 3000375"/>
              <a:gd name="connsiteX115" fmla="*/ 4900613 w 5348300"/>
              <a:gd name="connsiteY115" fmla="*/ 576263 h 3000375"/>
              <a:gd name="connsiteX116" fmla="*/ 4919663 w 5348300"/>
              <a:gd name="connsiteY116" fmla="*/ 533400 h 3000375"/>
              <a:gd name="connsiteX117" fmla="*/ 4943475 w 5348300"/>
              <a:gd name="connsiteY117" fmla="*/ 519113 h 3000375"/>
              <a:gd name="connsiteX118" fmla="*/ 4962525 w 5348300"/>
              <a:gd name="connsiteY118" fmla="*/ 500063 h 3000375"/>
              <a:gd name="connsiteX119" fmla="*/ 4995863 w 5348300"/>
              <a:gd name="connsiteY119" fmla="*/ 476250 h 3000375"/>
              <a:gd name="connsiteX120" fmla="*/ 5024438 w 5348300"/>
              <a:gd name="connsiteY120" fmla="*/ 447675 h 3000375"/>
              <a:gd name="connsiteX121" fmla="*/ 5038725 w 5348300"/>
              <a:gd name="connsiteY121" fmla="*/ 433388 h 3000375"/>
              <a:gd name="connsiteX122" fmla="*/ 5048250 w 5348300"/>
              <a:gd name="connsiteY122" fmla="*/ 414338 h 3000375"/>
              <a:gd name="connsiteX123" fmla="*/ 5057775 w 5348300"/>
              <a:gd name="connsiteY123" fmla="*/ 390525 h 3000375"/>
              <a:gd name="connsiteX124" fmla="*/ 5067300 w 5348300"/>
              <a:gd name="connsiteY124" fmla="*/ 376238 h 3000375"/>
              <a:gd name="connsiteX125" fmla="*/ 5072063 w 5348300"/>
              <a:gd name="connsiteY125" fmla="*/ 361950 h 3000375"/>
              <a:gd name="connsiteX126" fmla="*/ 5086350 w 5348300"/>
              <a:gd name="connsiteY126" fmla="*/ 347663 h 3000375"/>
              <a:gd name="connsiteX127" fmla="*/ 5095875 w 5348300"/>
              <a:gd name="connsiteY127" fmla="*/ 333375 h 3000375"/>
              <a:gd name="connsiteX128" fmla="*/ 5129213 w 5348300"/>
              <a:gd name="connsiteY128" fmla="*/ 314325 h 3000375"/>
              <a:gd name="connsiteX129" fmla="*/ 5157788 w 5348300"/>
              <a:gd name="connsiteY129" fmla="*/ 300038 h 3000375"/>
              <a:gd name="connsiteX130" fmla="*/ 5172075 w 5348300"/>
              <a:gd name="connsiteY130" fmla="*/ 285750 h 3000375"/>
              <a:gd name="connsiteX131" fmla="*/ 5191125 w 5348300"/>
              <a:gd name="connsiteY131" fmla="*/ 271463 h 3000375"/>
              <a:gd name="connsiteX132" fmla="*/ 5219700 w 5348300"/>
              <a:gd name="connsiteY132" fmla="*/ 242888 h 3000375"/>
              <a:gd name="connsiteX133" fmla="*/ 5229225 w 5348300"/>
              <a:gd name="connsiteY133" fmla="*/ 228600 h 3000375"/>
              <a:gd name="connsiteX134" fmla="*/ 5238750 w 5348300"/>
              <a:gd name="connsiteY134" fmla="*/ 185738 h 3000375"/>
              <a:gd name="connsiteX135" fmla="*/ 5253038 w 5348300"/>
              <a:gd name="connsiteY135" fmla="*/ 142875 h 3000375"/>
              <a:gd name="connsiteX136" fmla="*/ 5257800 w 5348300"/>
              <a:gd name="connsiteY136" fmla="*/ 128588 h 3000375"/>
              <a:gd name="connsiteX137" fmla="*/ 5267325 w 5348300"/>
              <a:gd name="connsiteY137" fmla="*/ 85725 h 3000375"/>
              <a:gd name="connsiteX138" fmla="*/ 5324475 w 5348300"/>
              <a:gd name="connsiteY138" fmla="*/ 19050 h 3000375"/>
              <a:gd name="connsiteX139" fmla="*/ 5343525 w 5348300"/>
              <a:gd name="connsiteY139" fmla="*/ 0 h 3000375"/>
              <a:gd name="connsiteX140" fmla="*/ 5348288 w 5348300"/>
              <a:gd name="connsiteY140"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42913 w 5348300"/>
              <a:gd name="connsiteY4" fmla="*/ 2852738 h 3000375"/>
              <a:gd name="connsiteX5" fmla="*/ 457200 w 5348300"/>
              <a:gd name="connsiteY5" fmla="*/ 2847975 h 3000375"/>
              <a:gd name="connsiteX6" fmla="*/ 519113 w 5348300"/>
              <a:gd name="connsiteY6" fmla="*/ 2833688 h 3000375"/>
              <a:gd name="connsiteX7" fmla="*/ 542925 w 5348300"/>
              <a:gd name="connsiteY7" fmla="*/ 2824163 h 3000375"/>
              <a:gd name="connsiteX8" fmla="*/ 585788 w 5348300"/>
              <a:gd name="connsiteY8" fmla="*/ 2809875 h 3000375"/>
              <a:gd name="connsiteX9" fmla="*/ 600075 w 5348300"/>
              <a:gd name="connsiteY9" fmla="*/ 2805113 h 3000375"/>
              <a:gd name="connsiteX10" fmla="*/ 614363 w 5348300"/>
              <a:gd name="connsiteY10" fmla="*/ 2800350 h 3000375"/>
              <a:gd name="connsiteX11" fmla="*/ 666750 w 5348300"/>
              <a:gd name="connsiteY11" fmla="*/ 2790825 h 3000375"/>
              <a:gd name="connsiteX12" fmla="*/ 695325 w 5348300"/>
              <a:gd name="connsiteY12" fmla="*/ 2781300 h 3000375"/>
              <a:gd name="connsiteX13" fmla="*/ 709613 w 5348300"/>
              <a:gd name="connsiteY13" fmla="*/ 2776538 h 3000375"/>
              <a:gd name="connsiteX14" fmla="*/ 728663 w 5348300"/>
              <a:gd name="connsiteY14" fmla="*/ 2771775 h 3000375"/>
              <a:gd name="connsiteX15" fmla="*/ 971550 w 5348300"/>
              <a:gd name="connsiteY15" fmla="*/ 2767013 h 3000375"/>
              <a:gd name="connsiteX16" fmla="*/ 995363 w 5348300"/>
              <a:gd name="connsiteY16" fmla="*/ 2762250 h 3000375"/>
              <a:gd name="connsiteX17" fmla="*/ 1009650 w 5348300"/>
              <a:gd name="connsiteY17" fmla="*/ 2757488 h 3000375"/>
              <a:gd name="connsiteX18" fmla="*/ 1114425 w 5348300"/>
              <a:gd name="connsiteY18" fmla="*/ 2747963 h 3000375"/>
              <a:gd name="connsiteX19" fmla="*/ 1162050 w 5348300"/>
              <a:gd name="connsiteY19" fmla="*/ 2743200 h 3000375"/>
              <a:gd name="connsiteX20" fmla="*/ 1185863 w 5348300"/>
              <a:gd name="connsiteY20" fmla="*/ 2738438 h 3000375"/>
              <a:gd name="connsiteX21" fmla="*/ 1371600 w 5348300"/>
              <a:gd name="connsiteY21" fmla="*/ 2686050 h 3000375"/>
              <a:gd name="connsiteX22" fmla="*/ 1585913 w 5348300"/>
              <a:gd name="connsiteY22" fmla="*/ 2624138 h 3000375"/>
              <a:gd name="connsiteX23" fmla="*/ 1619250 w 5348300"/>
              <a:gd name="connsiteY23" fmla="*/ 2614613 h 3000375"/>
              <a:gd name="connsiteX24" fmla="*/ 1685925 w 5348300"/>
              <a:gd name="connsiteY24" fmla="*/ 2605088 h 3000375"/>
              <a:gd name="connsiteX25" fmla="*/ 1719263 w 5348300"/>
              <a:gd name="connsiteY25" fmla="*/ 2600325 h 3000375"/>
              <a:gd name="connsiteX26" fmla="*/ 1762125 w 5348300"/>
              <a:gd name="connsiteY26" fmla="*/ 2590800 h 3000375"/>
              <a:gd name="connsiteX27" fmla="*/ 1781175 w 5348300"/>
              <a:gd name="connsiteY27" fmla="*/ 2586038 h 3000375"/>
              <a:gd name="connsiteX28" fmla="*/ 1814513 w 5348300"/>
              <a:gd name="connsiteY28" fmla="*/ 2581275 h 3000375"/>
              <a:gd name="connsiteX29" fmla="*/ 1862138 w 5348300"/>
              <a:gd name="connsiteY29" fmla="*/ 2566988 h 3000375"/>
              <a:gd name="connsiteX30" fmla="*/ 1876425 w 5348300"/>
              <a:gd name="connsiteY30" fmla="*/ 2562225 h 3000375"/>
              <a:gd name="connsiteX31" fmla="*/ 1900238 w 5348300"/>
              <a:gd name="connsiteY31" fmla="*/ 2557463 h 3000375"/>
              <a:gd name="connsiteX32" fmla="*/ 1919288 w 5348300"/>
              <a:gd name="connsiteY32" fmla="*/ 2547938 h 3000375"/>
              <a:gd name="connsiteX33" fmla="*/ 1962150 w 5348300"/>
              <a:gd name="connsiteY33" fmla="*/ 2533650 h 3000375"/>
              <a:gd name="connsiteX34" fmla="*/ 1976438 w 5348300"/>
              <a:gd name="connsiteY34" fmla="*/ 2528888 h 3000375"/>
              <a:gd name="connsiteX35" fmla="*/ 2009775 w 5348300"/>
              <a:gd name="connsiteY35" fmla="*/ 2514600 h 3000375"/>
              <a:gd name="connsiteX36" fmla="*/ 2043113 w 5348300"/>
              <a:gd name="connsiteY36" fmla="*/ 2500313 h 3000375"/>
              <a:gd name="connsiteX37" fmla="*/ 2071688 w 5348300"/>
              <a:gd name="connsiteY37" fmla="*/ 2481263 h 3000375"/>
              <a:gd name="connsiteX38" fmla="*/ 2100263 w 5348300"/>
              <a:gd name="connsiteY38" fmla="*/ 2462213 h 3000375"/>
              <a:gd name="connsiteX39" fmla="*/ 2114550 w 5348300"/>
              <a:gd name="connsiteY39" fmla="*/ 2447925 h 3000375"/>
              <a:gd name="connsiteX40" fmla="*/ 2128838 w 5348300"/>
              <a:gd name="connsiteY40" fmla="*/ 2438400 h 3000375"/>
              <a:gd name="connsiteX41" fmla="*/ 2147888 w 5348300"/>
              <a:gd name="connsiteY41" fmla="*/ 2424113 h 3000375"/>
              <a:gd name="connsiteX42" fmla="*/ 2176463 w 5348300"/>
              <a:gd name="connsiteY42" fmla="*/ 2405063 h 3000375"/>
              <a:gd name="connsiteX43" fmla="*/ 2209800 w 5348300"/>
              <a:gd name="connsiteY43" fmla="*/ 2376488 h 3000375"/>
              <a:gd name="connsiteX44" fmla="*/ 2243138 w 5348300"/>
              <a:gd name="connsiteY44" fmla="*/ 2347913 h 3000375"/>
              <a:gd name="connsiteX45" fmla="*/ 2257425 w 5348300"/>
              <a:gd name="connsiteY45" fmla="*/ 2343150 h 3000375"/>
              <a:gd name="connsiteX46" fmla="*/ 2286000 w 5348300"/>
              <a:gd name="connsiteY46" fmla="*/ 2314575 h 3000375"/>
              <a:gd name="connsiteX47" fmla="*/ 2319338 w 5348300"/>
              <a:gd name="connsiteY47" fmla="*/ 2290763 h 3000375"/>
              <a:gd name="connsiteX48" fmla="*/ 2357438 w 5348300"/>
              <a:gd name="connsiteY48" fmla="*/ 2266950 h 3000375"/>
              <a:gd name="connsiteX49" fmla="*/ 2371725 w 5348300"/>
              <a:gd name="connsiteY49" fmla="*/ 2252663 h 3000375"/>
              <a:gd name="connsiteX50" fmla="*/ 2414588 w 5348300"/>
              <a:gd name="connsiteY50" fmla="*/ 2224088 h 3000375"/>
              <a:gd name="connsiteX51" fmla="*/ 2428875 w 5348300"/>
              <a:gd name="connsiteY51" fmla="*/ 2214563 h 3000375"/>
              <a:gd name="connsiteX52" fmla="*/ 2476500 w 5348300"/>
              <a:gd name="connsiteY52" fmla="*/ 2176463 h 3000375"/>
              <a:gd name="connsiteX53" fmla="*/ 2486025 w 5348300"/>
              <a:gd name="connsiteY53" fmla="*/ 2162175 h 3000375"/>
              <a:gd name="connsiteX54" fmla="*/ 2514600 w 5348300"/>
              <a:gd name="connsiteY54" fmla="*/ 2133600 h 3000375"/>
              <a:gd name="connsiteX55" fmla="*/ 2524125 w 5348300"/>
              <a:gd name="connsiteY55" fmla="*/ 2119313 h 3000375"/>
              <a:gd name="connsiteX56" fmla="*/ 2543175 w 5348300"/>
              <a:gd name="connsiteY56" fmla="*/ 2105025 h 3000375"/>
              <a:gd name="connsiteX57" fmla="*/ 2571750 w 5348300"/>
              <a:gd name="connsiteY57" fmla="*/ 2076450 h 3000375"/>
              <a:gd name="connsiteX58" fmla="*/ 2581275 w 5348300"/>
              <a:gd name="connsiteY58" fmla="*/ 2062163 h 3000375"/>
              <a:gd name="connsiteX59" fmla="*/ 2595563 w 5348300"/>
              <a:gd name="connsiteY59" fmla="*/ 2057400 h 3000375"/>
              <a:gd name="connsiteX60" fmla="*/ 2628900 w 5348300"/>
              <a:gd name="connsiteY60" fmla="*/ 2028825 h 3000375"/>
              <a:gd name="connsiteX61" fmla="*/ 2667000 w 5348300"/>
              <a:gd name="connsiteY61" fmla="*/ 1985963 h 3000375"/>
              <a:gd name="connsiteX62" fmla="*/ 2690813 w 5348300"/>
              <a:gd name="connsiteY62" fmla="*/ 1971675 h 3000375"/>
              <a:gd name="connsiteX63" fmla="*/ 2714625 w 5348300"/>
              <a:gd name="connsiteY63" fmla="*/ 1947863 h 3000375"/>
              <a:gd name="connsiteX64" fmla="*/ 2738438 w 5348300"/>
              <a:gd name="connsiteY64" fmla="*/ 1924050 h 3000375"/>
              <a:gd name="connsiteX65" fmla="*/ 2752725 w 5348300"/>
              <a:gd name="connsiteY65" fmla="*/ 1905000 h 3000375"/>
              <a:gd name="connsiteX66" fmla="*/ 2771775 w 5348300"/>
              <a:gd name="connsiteY66" fmla="*/ 1876425 h 3000375"/>
              <a:gd name="connsiteX67" fmla="*/ 2786063 w 5348300"/>
              <a:gd name="connsiteY67" fmla="*/ 1862138 h 3000375"/>
              <a:gd name="connsiteX68" fmla="*/ 2805113 w 5348300"/>
              <a:gd name="connsiteY68" fmla="*/ 1847850 h 3000375"/>
              <a:gd name="connsiteX69" fmla="*/ 2828925 w 5348300"/>
              <a:gd name="connsiteY69" fmla="*/ 1819275 h 3000375"/>
              <a:gd name="connsiteX70" fmla="*/ 2847975 w 5348300"/>
              <a:gd name="connsiteY70" fmla="*/ 1809750 h 3000375"/>
              <a:gd name="connsiteX71" fmla="*/ 2876550 w 5348300"/>
              <a:gd name="connsiteY71" fmla="*/ 1795463 h 3000375"/>
              <a:gd name="connsiteX72" fmla="*/ 2890838 w 5348300"/>
              <a:gd name="connsiteY72" fmla="*/ 1781175 h 3000375"/>
              <a:gd name="connsiteX73" fmla="*/ 2905125 w 5348300"/>
              <a:gd name="connsiteY73" fmla="*/ 1771650 h 3000375"/>
              <a:gd name="connsiteX74" fmla="*/ 2938463 w 5348300"/>
              <a:gd name="connsiteY74" fmla="*/ 1738313 h 3000375"/>
              <a:gd name="connsiteX75" fmla="*/ 2952750 w 5348300"/>
              <a:gd name="connsiteY75" fmla="*/ 1728788 h 3000375"/>
              <a:gd name="connsiteX76" fmla="*/ 2967038 w 5348300"/>
              <a:gd name="connsiteY76" fmla="*/ 1709738 h 3000375"/>
              <a:gd name="connsiteX77" fmla="*/ 2995613 w 5348300"/>
              <a:gd name="connsiteY77" fmla="*/ 1695450 h 3000375"/>
              <a:gd name="connsiteX78" fmla="*/ 3009900 w 5348300"/>
              <a:gd name="connsiteY78" fmla="*/ 1681163 h 3000375"/>
              <a:gd name="connsiteX79" fmla="*/ 3038475 w 5348300"/>
              <a:gd name="connsiteY79" fmla="*/ 1662113 h 3000375"/>
              <a:gd name="connsiteX80" fmla="*/ 3262313 w 5348300"/>
              <a:gd name="connsiteY80" fmla="*/ 1552576 h 3000375"/>
              <a:gd name="connsiteX81" fmla="*/ 3619501 w 5348300"/>
              <a:gd name="connsiteY81" fmla="*/ 1412081 h 3000375"/>
              <a:gd name="connsiteX82" fmla="*/ 3879056 w 5348300"/>
              <a:gd name="connsiteY82" fmla="*/ 1309688 h 3000375"/>
              <a:gd name="connsiteX83" fmla="*/ 4086225 w 5348300"/>
              <a:gd name="connsiteY83" fmla="*/ 1228725 h 3000375"/>
              <a:gd name="connsiteX84" fmla="*/ 4252913 w 5348300"/>
              <a:gd name="connsiteY84" fmla="*/ 1162050 h 3000375"/>
              <a:gd name="connsiteX85" fmla="*/ 4305300 w 5348300"/>
              <a:gd name="connsiteY85" fmla="*/ 1123950 h 3000375"/>
              <a:gd name="connsiteX86" fmla="*/ 4333875 w 5348300"/>
              <a:gd name="connsiteY86" fmla="*/ 1095375 h 3000375"/>
              <a:gd name="connsiteX87" fmla="*/ 4338638 w 5348300"/>
              <a:gd name="connsiteY87" fmla="*/ 1081088 h 3000375"/>
              <a:gd name="connsiteX88" fmla="*/ 4367213 w 5348300"/>
              <a:gd name="connsiteY88" fmla="*/ 1042988 h 3000375"/>
              <a:gd name="connsiteX89" fmla="*/ 4381500 w 5348300"/>
              <a:gd name="connsiteY89" fmla="*/ 1028700 h 3000375"/>
              <a:gd name="connsiteX90" fmla="*/ 4410075 w 5348300"/>
              <a:gd name="connsiteY90" fmla="*/ 1009650 h 3000375"/>
              <a:gd name="connsiteX91" fmla="*/ 4433888 w 5348300"/>
              <a:gd name="connsiteY91" fmla="*/ 990600 h 3000375"/>
              <a:gd name="connsiteX92" fmla="*/ 4462463 w 5348300"/>
              <a:gd name="connsiteY92" fmla="*/ 971550 h 3000375"/>
              <a:gd name="connsiteX93" fmla="*/ 4519613 w 5348300"/>
              <a:gd name="connsiteY93" fmla="*/ 919163 h 3000375"/>
              <a:gd name="connsiteX94" fmla="*/ 4538663 w 5348300"/>
              <a:gd name="connsiteY94" fmla="*/ 900113 h 3000375"/>
              <a:gd name="connsiteX95" fmla="*/ 4576763 w 5348300"/>
              <a:gd name="connsiteY95" fmla="*/ 871538 h 3000375"/>
              <a:gd name="connsiteX96" fmla="*/ 4605338 w 5348300"/>
              <a:gd name="connsiteY96" fmla="*/ 847725 h 3000375"/>
              <a:gd name="connsiteX97" fmla="*/ 4643438 w 5348300"/>
              <a:gd name="connsiteY97" fmla="*/ 804863 h 3000375"/>
              <a:gd name="connsiteX98" fmla="*/ 4643438 w 5348300"/>
              <a:gd name="connsiteY98" fmla="*/ 804863 h 3000375"/>
              <a:gd name="connsiteX99" fmla="*/ 4657725 w 5348300"/>
              <a:gd name="connsiteY99" fmla="*/ 785813 h 3000375"/>
              <a:gd name="connsiteX100" fmla="*/ 4710113 w 5348300"/>
              <a:gd name="connsiteY100" fmla="*/ 738188 h 3000375"/>
              <a:gd name="connsiteX101" fmla="*/ 4738688 w 5348300"/>
              <a:gd name="connsiteY101" fmla="*/ 700088 h 3000375"/>
              <a:gd name="connsiteX102" fmla="*/ 4748213 w 5348300"/>
              <a:gd name="connsiteY102" fmla="*/ 685800 h 3000375"/>
              <a:gd name="connsiteX103" fmla="*/ 4776788 w 5348300"/>
              <a:gd name="connsiteY103" fmla="*/ 676275 h 3000375"/>
              <a:gd name="connsiteX104" fmla="*/ 4791075 w 5348300"/>
              <a:gd name="connsiteY104" fmla="*/ 671513 h 3000375"/>
              <a:gd name="connsiteX105" fmla="*/ 4814888 w 5348300"/>
              <a:gd name="connsiteY105" fmla="*/ 657225 h 3000375"/>
              <a:gd name="connsiteX106" fmla="*/ 4833938 w 5348300"/>
              <a:gd name="connsiteY106" fmla="*/ 647700 h 3000375"/>
              <a:gd name="connsiteX107" fmla="*/ 4848225 w 5348300"/>
              <a:gd name="connsiteY107" fmla="*/ 638175 h 3000375"/>
              <a:gd name="connsiteX108" fmla="*/ 4862513 w 5348300"/>
              <a:gd name="connsiteY108" fmla="*/ 633413 h 3000375"/>
              <a:gd name="connsiteX109" fmla="*/ 4881563 w 5348300"/>
              <a:gd name="connsiteY109" fmla="*/ 623888 h 3000375"/>
              <a:gd name="connsiteX110" fmla="*/ 4872038 w 5348300"/>
              <a:gd name="connsiteY110" fmla="*/ 609600 h 3000375"/>
              <a:gd name="connsiteX111" fmla="*/ 4857750 w 5348300"/>
              <a:gd name="connsiteY111" fmla="*/ 600075 h 3000375"/>
              <a:gd name="connsiteX112" fmla="*/ 4862513 w 5348300"/>
              <a:gd name="connsiteY112" fmla="*/ 585788 h 3000375"/>
              <a:gd name="connsiteX113" fmla="*/ 4886325 w 5348300"/>
              <a:gd name="connsiteY113" fmla="*/ 581025 h 3000375"/>
              <a:gd name="connsiteX114" fmla="*/ 4900613 w 5348300"/>
              <a:gd name="connsiteY114" fmla="*/ 576263 h 3000375"/>
              <a:gd name="connsiteX115" fmla="*/ 4919663 w 5348300"/>
              <a:gd name="connsiteY115" fmla="*/ 533400 h 3000375"/>
              <a:gd name="connsiteX116" fmla="*/ 4943475 w 5348300"/>
              <a:gd name="connsiteY116" fmla="*/ 519113 h 3000375"/>
              <a:gd name="connsiteX117" fmla="*/ 4962525 w 5348300"/>
              <a:gd name="connsiteY117" fmla="*/ 500063 h 3000375"/>
              <a:gd name="connsiteX118" fmla="*/ 4995863 w 5348300"/>
              <a:gd name="connsiteY118" fmla="*/ 476250 h 3000375"/>
              <a:gd name="connsiteX119" fmla="*/ 5024438 w 5348300"/>
              <a:gd name="connsiteY119" fmla="*/ 447675 h 3000375"/>
              <a:gd name="connsiteX120" fmla="*/ 5038725 w 5348300"/>
              <a:gd name="connsiteY120" fmla="*/ 433388 h 3000375"/>
              <a:gd name="connsiteX121" fmla="*/ 5048250 w 5348300"/>
              <a:gd name="connsiteY121" fmla="*/ 414338 h 3000375"/>
              <a:gd name="connsiteX122" fmla="*/ 5057775 w 5348300"/>
              <a:gd name="connsiteY122" fmla="*/ 390525 h 3000375"/>
              <a:gd name="connsiteX123" fmla="*/ 5067300 w 5348300"/>
              <a:gd name="connsiteY123" fmla="*/ 376238 h 3000375"/>
              <a:gd name="connsiteX124" fmla="*/ 5072063 w 5348300"/>
              <a:gd name="connsiteY124" fmla="*/ 361950 h 3000375"/>
              <a:gd name="connsiteX125" fmla="*/ 5086350 w 5348300"/>
              <a:gd name="connsiteY125" fmla="*/ 347663 h 3000375"/>
              <a:gd name="connsiteX126" fmla="*/ 5095875 w 5348300"/>
              <a:gd name="connsiteY126" fmla="*/ 333375 h 3000375"/>
              <a:gd name="connsiteX127" fmla="*/ 5129213 w 5348300"/>
              <a:gd name="connsiteY127" fmla="*/ 314325 h 3000375"/>
              <a:gd name="connsiteX128" fmla="*/ 5157788 w 5348300"/>
              <a:gd name="connsiteY128" fmla="*/ 300038 h 3000375"/>
              <a:gd name="connsiteX129" fmla="*/ 5172075 w 5348300"/>
              <a:gd name="connsiteY129" fmla="*/ 285750 h 3000375"/>
              <a:gd name="connsiteX130" fmla="*/ 5191125 w 5348300"/>
              <a:gd name="connsiteY130" fmla="*/ 271463 h 3000375"/>
              <a:gd name="connsiteX131" fmla="*/ 5219700 w 5348300"/>
              <a:gd name="connsiteY131" fmla="*/ 242888 h 3000375"/>
              <a:gd name="connsiteX132" fmla="*/ 5229225 w 5348300"/>
              <a:gd name="connsiteY132" fmla="*/ 228600 h 3000375"/>
              <a:gd name="connsiteX133" fmla="*/ 5238750 w 5348300"/>
              <a:gd name="connsiteY133" fmla="*/ 185738 h 3000375"/>
              <a:gd name="connsiteX134" fmla="*/ 5253038 w 5348300"/>
              <a:gd name="connsiteY134" fmla="*/ 142875 h 3000375"/>
              <a:gd name="connsiteX135" fmla="*/ 5257800 w 5348300"/>
              <a:gd name="connsiteY135" fmla="*/ 128588 h 3000375"/>
              <a:gd name="connsiteX136" fmla="*/ 5267325 w 5348300"/>
              <a:gd name="connsiteY136" fmla="*/ 85725 h 3000375"/>
              <a:gd name="connsiteX137" fmla="*/ 5324475 w 5348300"/>
              <a:gd name="connsiteY137" fmla="*/ 19050 h 3000375"/>
              <a:gd name="connsiteX138" fmla="*/ 5343525 w 5348300"/>
              <a:gd name="connsiteY138" fmla="*/ 0 h 3000375"/>
              <a:gd name="connsiteX139" fmla="*/ 5348288 w 5348300"/>
              <a:gd name="connsiteY139"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19113 w 5348300"/>
              <a:gd name="connsiteY5" fmla="*/ 2833688 h 3000375"/>
              <a:gd name="connsiteX6" fmla="*/ 542925 w 5348300"/>
              <a:gd name="connsiteY6" fmla="*/ 2824163 h 3000375"/>
              <a:gd name="connsiteX7" fmla="*/ 585788 w 5348300"/>
              <a:gd name="connsiteY7" fmla="*/ 2809875 h 3000375"/>
              <a:gd name="connsiteX8" fmla="*/ 600075 w 5348300"/>
              <a:gd name="connsiteY8" fmla="*/ 2805113 h 3000375"/>
              <a:gd name="connsiteX9" fmla="*/ 614363 w 5348300"/>
              <a:gd name="connsiteY9" fmla="*/ 2800350 h 3000375"/>
              <a:gd name="connsiteX10" fmla="*/ 666750 w 5348300"/>
              <a:gd name="connsiteY10" fmla="*/ 2790825 h 3000375"/>
              <a:gd name="connsiteX11" fmla="*/ 695325 w 5348300"/>
              <a:gd name="connsiteY11" fmla="*/ 2781300 h 3000375"/>
              <a:gd name="connsiteX12" fmla="*/ 709613 w 5348300"/>
              <a:gd name="connsiteY12" fmla="*/ 2776538 h 3000375"/>
              <a:gd name="connsiteX13" fmla="*/ 728663 w 5348300"/>
              <a:gd name="connsiteY13" fmla="*/ 2771775 h 3000375"/>
              <a:gd name="connsiteX14" fmla="*/ 971550 w 5348300"/>
              <a:gd name="connsiteY14" fmla="*/ 2767013 h 3000375"/>
              <a:gd name="connsiteX15" fmla="*/ 995363 w 5348300"/>
              <a:gd name="connsiteY15" fmla="*/ 2762250 h 3000375"/>
              <a:gd name="connsiteX16" fmla="*/ 1009650 w 5348300"/>
              <a:gd name="connsiteY16" fmla="*/ 2757488 h 3000375"/>
              <a:gd name="connsiteX17" fmla="*/ 1114425 w 5348300"/>
              <a:gd name="connsiteY17" fmla="*/ 2747963 h 3000375"/>
              <a:gd name="connsiteX18" fmla="*/ 1162050 w 5348300"/>
              <a:gd name="connsiteY18" fmla="*/ 2743200 h 3000375"/>
              <a:gd name="connsiteX19" fmla="*/ 1185863 w 5348300"/>
              <a:gd name="connsiteY19" fmla="*/ 2738438 h 3000375"/>
              <a:gd name="connsiteX20" fmla="*/ 1371600 w 5348300"/>
              <a:gd name="connsiteY20" fmla="*/ 2686050 h 3000375"/>
              <a:gd name="connsiteX21" fmla="*/ 1585913 w 5348300"/>
              <a:gd name="connsiteY21" fmla="*/ 2624138 h 3000375"/>
              <a:gd name="connsiteX22" fmla="*/ 1619250 w 5348300"/>
              <a:gd name="connsiteY22" fmla="*/ 2614613 h 3000375"/>
              <a:gd name="connsiteX23" fmla="*/ 1685925 w 5348300"/>
              <a:gd name="connsiteY23" fmla="*/ 2605088 h 3000375"/>
              <a:gd name="connsiteX24" fmla="*/ 1719263 w 5348300"/>
              <a:gd name="connsiteY24" fmla="*/ 2600325 h 3000375"/>
              <a:gd name="connsiteX25" fmla="*/ 1762125 w 5348300"/>
              <a:gd name="connsiteY25" fmla="*/ 2590800 h 3000375"/>
              <a:gd name="connsiteX26" fmla="*/ 1781175 w 5348300"/>
              <a:gd name="connsiteY26" fmla="*/ 2586038 h 3000375"/>
              <a:gd name="connsiteX27" fmla="*/ 1814513 w 5348300"/>
              <a:gd name="connsiteY27" fmla="*/ 2581275 h 3000375"/>
              <a:gd name="connsiteX28" fmla="*/ 1862138 w 5348300"/>
              <a:gd name="connsiteY28" fmla="*/ 2566988 h 3000375"/>
              <a:gd name="connsiteX29" fmla="*/ 1876425 w 5348300"/>
              <a:gd name="connsiteY29" fmla="*/ 2562225 h 3000375"/>
              <a:gd name="connsiteX30" fmla="*/ 1900238 w 5348300"/>
              <a:gd name="connsiteY30" fmla="*/ 2557463 h 3000375"/>
              <a:gd name="connsiteX31" fmla="*/ 1919288 w 5348300"/>
              <a:gd name="connsiteY31" fmla="*/ 2547938 h 3000375"/>
              <a:gd name="connsiteX32" fmla="*/ 1962150 w 5348300"/>
              <a:gd name="connsiteY32" fmla="*/ 2533650 h 3000375"/>
              <a:gd name="connsiteX33" fmla="*/ 1976438 w 5348300"/>
              <a:gd name="connsiteY33" fmla="*/ 2528888 h 3000375"/>
              <a:gd name="connsiteX34" fmla="*/ 2009775 w 5348300"/>
              <a:gd name="connsiteY34" fmla="*/ 2514600 h 3000375"/>
              <a:gd name="connsiteX35" fmla="*/ 2043113 w 5348300"/>
              <a:gd name="connsiteY35" fmla="*/ 2500313 h 3000375"/>
              <a:gd name="connsiteX36" fmla="*/ 2071688 w 5348300"/>
              <a:gd name="connsiteY36" fmla="*/ 2481263 h 3000375"/>
              <a:gd name="connsiteX37" fmla="*/ 2100263 w 5348300"/>
              <a:gd name="connsiteY37" fmla="*/ 2462213 h 3000375"/>
              <a:gd name="connsiteX38" fmla="*/ 2114550 w 5348300"/>
              <a:gd name="connsiteY38" fmla="*/ 2447925 h 3000375"/>
              <a:gd name="connsiteX39" fmla="*/ 2128838 w 5348300"/>
              <a:gd name="connsiteY39" fmla="*/ 2438400 h 3000375"/>
              <a:gd name="connsiteX40" fmla="*/ 2147888 w 5348300"/>
              <a:gd name="connsiteY40" fmla="*/ 2424113 h 3000375"/>
              <a:gd name="connsiteX41" fmla="*/ 2176463 w 5348300"/>
              <a:gd name="connsiteY41" fmla="*/ 2405063 h 3000375"/>
              <a:gd name="connsiteX42" fmla="*/ 2209800 w 5348300"/>
              <a:gd name="connsiteY42" fmla="*/ 2376488 h 3000375"/>
              <a:gd name="connsiteX43" fmla="*/ 2243138 w 5348300"/>
              <a:gd name="connsiteY43" fmla="*/ 2347913 h 3000375"/>
              <a:gd name="connsiteX44" fmla="*/ 2257425 w 5348300"/>
              <a:gd name="connsiteY44" fmla="*/ 2343150 h 3000375"/>
              <a:gd name="connsiteX45" fmla="*/ 2286000 w 5348300"/>
              <a:gd name="connsiteY45" fmla="*/ 2314575 h 3000375"/>
              <a:gd name="connsiteX46" fmla="*/ 2319338 w 5348300"/>
              <a:gd name="connsiteY46" fmla="*/ 2290763 h 3000375"/>
              <a:gd name="connsiteX47" fmla="*/ 2357438 w 5348300"/>
              <a:gd name="connsiteY47" fmla="*/ 2266950 h 3000375"/>
              <a:gd name="connsiteX48" fmla="*/ 2371725 w 5348300"/>
              <a:gd name="connsiteY48" fmla="*/ 2252663 h 3000375"/>
              <a:gd name="connsiteX49" fmla="*/ 2414588 w 5348300"/>
              <a:gd name="connsiteY49" fmla="*/ 2224088 h 3000375"/>
              <a:gd name="connsiteX50" fmla="*/ 2428875 w 5348300"/>
              <a:gd name="connsiteY50" fmla="*/ 2214563 h 3000375"/>
              <a:gd name="connsiteX51" fmla="*/ 2476500 w 5348300"/>
              <a:gd name="connsiteY51" fmla="*/ 2176463 h 3000375"/>
              <a:gd name="connsiteX52" fmla="*/ 2486025 w 5348300"/>
              <a:gd name="connsiteY52" fmla="*/ 2162175 h 3000375"/>
              <a:gd name="connsiteX53" fmla="*/ 2514600 w 5348300"/>
              <a:gd name="connsiteY53" fmla="*/ 2133600 h 3000375"/>
              <a:gd name="connsiteX54" fmla="*/ 2524125 w 5348300"/>
              <a:gd name="connsiteY54" fmla="*/ 2119313 h 3000375"/>
              <a:gd name="connsiteX55" fmla="*/ 2543175 w 5348300"/>
              <a:gd name="connsiteY55" fmla="*/ 2105025 h 3000375"/>
              <a:gd name="connsiteX56" fmla="*/ 2571750 w 5348300"/>
              <a:gd name="connsiteY56" fmla="*/ 2076450 h 3000375"/>
              <a:gd name="connsiteX57" fmla="*/ 2581275 w 5348300"/>
              <a:gd name="connsiteY57" fmla="*/ 2062163 h 3000375"/>
              <a:gd name="connsiteX58" fmla="*/ 2595563 w 5348300"/>
              <a:gd name="connsiteY58" fmla="*/ 2057400 h 3000375"/>
              <a:gd name="connsiteX59" fmla="*/ 2628900 w 5348300"/>
              <a:gd name="connsiteY59" fmla="*/ 2028825 h 3000375"/>
              <a:gd name="connsiteX60" fmla="*/ 2667000 w 5348300"/>
              <a:gd name="connsiteY60" fmla="*/ 1985963 h 3000375"/>
              <a:gd name="connsiteX61" fmla="*/ 2690813 w 5348300"/>
              <a:gd name="connsiteY61" fmla="*/ 1971675 h 3000375"/>
              <a:gd name="connsiteX62" fmla="*/ 2714625 w 5348300"/>
              <a:gd name="connsiteY62" fmla="*/ 1947863 h 3000375"/>
              <a:gd name="connsiteX63" fmla="*/ 2738438 w 5348300"/>
              <a:gd name="connsiteY63" fmla="*/ 1924050 h 3000375"/>
              <a:gd name="connsiteX64" fmla="*/ 2752725 w 5348300"/>
              <a:gd name="connsiteY64" fmla="*/ 1905000 h 3000375"/>
              <a:gd name="connsiteX65" fmla="*/ 2771775 w 5348300"/>
              <a:gd name="connsiteY65" fmla="*/ 1876425 h 3000375"/>
              <a:gd name="connsiteX66" fmla="*/ 2786063 w 5348300"/>
              <a:gd name="connsiteY66" fmla="*/ 1862138 h 3000375"/>
              <a:gd name="connsiteX67" fmla="*/ 2805113 w 5348300"/>
              <a:gd name="connsiteY67" fmla="*/ 1847850 h 3000375"/>
              <a:gd name="connsiteX68" fmla="*/ 2828925 w 5348300"/>
              <a:gd name="connsiteY68" fmla="*/ 1819275 h 3000375"/>
              <a:gd name="connsiteX69" fmla="*/ 2847975 w 5348300"/>
              <a:gd name="connsiteY69" fmla="*/ 1809750 h 3000375"/>
              <a:gd name="connsiteX70" fmla="*/ 2876550 w 5348300"/>
              <a:gd name="connsiteY70" fmla="*/ 1795463 h 3000375"/>
              <a:gd name="connsiteX71" fmla="*/ 2890838 w 5348300"/>
              <a:gd name="connsiteY71" fmla="*/ 1781175 h 3000375"/>
              <a:gd name="connsiteX72" fmla="*/ 2905125 w 5348300"/>
              <a:gd name="connsiteY72" fmla="*/ 1771650 h 3000375"/>
              <a:gd name="connsiteX73" fmla="*/ 2938463 w 5348300"/>
              <a:gd name="connsiteY73" fmla="*/ 1738313 h 3000375"/>
              <a:gd name="connsiteX74" fmla="*/ 2952750 w 5348300"/>
              <a:gd name="connsiteY74" fmla="*/ 1728788 h 3000375"/>
              <a:gd name="connsiteX75" fmla="*/ 2967038 w 5348300"/>
              <a:gd name="connsiteY75" fmla="*/ 1709738 h 3000375"/>
              <a:gd name="connsiteX76" fmla="*/ 2995613 w 5348300"/>
              <a:gd name="connsiteY76" fmla="*/ 1695450 h 3000375"/>
              <a:gd name="connsiteX77" fmla="*/ 3009900 w 5348300"/>
              <a:gd name="connsiteY77" fmla="*/ 1681163 h 3000375"/>
              <a:gd name="connsiteX78" fmla="*/ 3038475 w 5348300"/>
              <a:gd name="connsiteY78" fmla="*/ 1662113 h 3000375"/>
              <a:gd name="connsiteX79" fmla="*/ 3262313 w 5348300"/>
              <a:gd name="connsiteY79" fmla="*/ 1552576 h 3000375"/>
              <a:gd name="connsiteX80" fmla="*/ 3619501 w 5348300"/>
              <a:gd name="connsiteY80" fmla="*/ 1412081 h 3000375"/>
              <a:gd name="connsiteX81" fmla="*/ 3879056 w 5348300"/>
              <a:gd name="connsiteY81" fmla="*/ 1309688 h 3000375"/>
              <a:gd name="connsiteX82" fmla="*/ 4086225 w 5348300"/>
              <a:gd name="connsiteY82" fmla="*/ 1228725 h 3000375"/>
              <a:gd name="connsiteX83" fmla="*/ 4252913 w 5348300"/>
              <a:gd name="connsiteY83" fmla="*/ 1162050 h 3000375"/>
              <a:gd name="connsiteX84" fmla="*/ 4305300 w 5348300"/>
              <a:gd name="connsiteY84" fmla="*/ 1123950 h 3000375"/>
              <a:gd name="connsiteX85" fmla="*/ 4333875 w 5348300"/>
              <a:gd name="connsiteY85" fmla="*/ 1095375 h 3000375"/>
              <a:gd name="connsiteX86" fmla="*/ 4338638 w 5348300"/>
              <a:gd name="connsiteY86" fmla="*/ 1081088 h 3000375"/>
              <a:gd name="connsiteX87" fmla="*/ 4367213 w 5348300"/>
              <a:gd name="connsiteY87" fmla="*/ 1042988 h 3000375"/>
              <a:gd name="connsiteX88" fmla="*/ 4381500 w 5348300"/>
              <a:gd name="connsiteY88" fmla="*/ 1028700 h 3000375"/>
              <a:gd name="connsiteX89" fmla="*/ 4410075 w 5348300"/>
              <a:gd name="connsiteY89" fmla="*/ 1009650 h 3000375"/>
              <a:gd name="connsiteX90" fmla="*/ 4433888 w 5348300"/>
              <a:gd name="connsiteY90" fmla="*/ 990600 h 3000375"/>
              <a:gd name="connsiteX91" fmla="*/ 4462463 w 5348300"/>
              <a:gd name="connsiteY91" fmla="*/ 971550 h 3000375"/>
              <a:gd name="connsiteX92" fmla="*/ 4519613 w 5348300"/>
              <a:gd name="connsiteY92" fmla="*/ 919163 h 3000375"/>
              <a:gd name="connsiteX93" fmla="*/ 4538663 w 5348300"/>
              <a:gd name="connsiteY93" fmla="*/ 900113 h 3000375"/>
              <a:gd name="connsiteX94" fmla="*/ 4576763 w 5348300"/>
              <a:gd name="connsiteY94" fmla="*/ 871538 h 3000375"/>
              <a:gd name="connsiteX95" fmla="*/ 4605338 w 5348300"/>
              <a:gd name="connsiteY95" fmla="*/ 847725 h 3000375"/>
              <a:gd name="connsiteX96" fmla="*/ 4643438 w 5348300"/>
              <a:gd name="connsiteY96" fmla="*/ 804863 h 3000375"/>
              <a:gd name="connsiteX97" fmla="*/ 4643438 w 5348300"/>
              <a:gd name="connsiteY97" fmla="*/ 804863 h 3000375"/>
              <a:gd name="connsiteX98" fmla="*/ 4657725 w 5348300"/>
              <a:gd name="connsiteY98" fmla="*/ 785813 h 3000375"/>
              <a:gd name="connsiteX99" fmla="*/ 4710113 w 5348300"/>
              <a:gd name="connsiteY99" fmla="*/ 738188 h 3000375"/>
              <a:gd name="connsiteX100" fmla="*/ 4738688 w 5348300"/>
              <a:gd name="connsiteY100" fmla="*/ 700088 h 3000375"/>
              <a:gd name="connsiteX101" fmla="*/ 4748213 w 5348300"/>
              <a:gd name="connsiteY101" fmla="*/ 685800 h 3000375"/>
              <a:gd name="connsiteX102" fmla="*/ 4776788 w 5348300"/>
              <a:gd name="connsiteY102" fmla="*/ 676275 h 3000375"/>
              <a:gd name="connsiteX103" fmla="*/ 4791075 w 5348300"/>
              <a:gd name="connsiteY103" fmla="*/ 671513 h 3000375"/>
              <a:gd name="connsiteX104" fmla="*/ 4814888 w 5348300"/>
              <a:gd name="connsiteY104" fmla="*/ 657225 h 3000375"/>
              <a:gd name="connsiteX105" fmla="*/ 4833938 w 5348300"/>
              <a:gd name="connsiteY105" fmla="*/ 647700 h 3000375"/>
              <a:gd name="connsiteX106" fmla="*/ 4848225 w 5348300"/>
              <a:gd name="connsiteY106" fmla="*/ 638175 h 3000375"/>
              <a:gd name="connsiteX107" fmla="*/ 4862513 w 5348300"/>
              <a:gd name="connsiteY107" fmla="*/ 633413 h 3000375"/>
              <a:gd name="connsiteX108" fmla="*/ 4881563 w 5348300"/>
              <a:gd name="connsiteY108" fmla="*/ 623888 h 3000375"/>
              <a:gd name="connsiteX109" fmla="*/ 4872038 w 5348300"/>
              <a:gd name="connsiteY109" fmla="*/ 609600 h 3000375"/>
              <a:gd name="connsiteX110" fmla="*/ 4857750 w 5348300"/>
              <a:gd name="connsiteY110" fmla="*/ 600075 h 3000375"/>
              <a:gd name="connsiteX111" fmla="*/ 4862513 w 5348300"/>
              <a:gd name="connsiteY111" fmla="*/ 585788 h 3000375"/>
              <a:gd name="connsiteX112" fmla="*/ 4886325 w 5348300"/>
              <a:gd name="connsiteY112" fmla="*/ 581025 h 3000375"/>
              <a:gd name="connsiteX113" fmla="*/ 4900613 w 5348300"/>
              <a:gd name="connsiteY113" fmla="*/ 576263 h 3000375"/>
              <a:gd name="connsiteX114" fmla="*/ 4919663 w 5348300"/>
              <a:gd name="connsiteY114" fmla="*/ 533400 h 3000375"/>
              <a:gd name="connsiteX115" fmla="*/ 4943475 w 5348300"/>
              <a:gd name="connsiteY115" fmla="*/ 519113 h 3000375"/>
              <a:gd name="connsiteX116" fmla="*/ 4962525 w 5348300"/>
              <a:gd name="connsiteY116" fmla="*/ 500063 h 3000375"/>
              <a:gd name="connsiteX117" fmla="*/ 4995863 w 5348300"/>
              <a:gd name="connsiteY117" fmla="*/ 476250 h 3000375"/>
              <a:gd name="connsiteX118" fmla="*/ 5024438 w 5348300"/>
              <a:gd name="connsiteY118" fmla="*/ 447675 h 3000375"/>
              <a:gd name="connsiteX119" fmla="*/ 5038725 w 5348300"/>
              <a:gd name="connsiteY119" fmla="*/ 433388 h 3000375"/>
              <a:gd name="connsiteX120" fmla="*/ 5048250 w 5348300"/>
              <a:gd name="connsiteY120" fmla="*/ 414338 h 3000375"/>
              <a:gd name="connsiteX121" fmla="*/ 5057775 w 5348300"/>
              <a:gd name="connsiteY121" fmla="*/ 390525 h 3000375"/>
              <a:gd name="connsiteX122" fmla="*/ 5067300 w 5348300"/>
              <a:gd name="connsiteY122" fmla="*/ 376238 h 3000375"/>
              <a:gd name="connsiteX123" fmla="*/ 5072063 w 5348300"/>
              <a:gd name="connsiteY123" fmla="*/ 361950 h 3000375"/>
              <a:gd name="connsiteX124" fmla="*/ 5086350 w 5348300"/>
              <a:gd name="connsiteY124" fmla="*/ 347663 h 3000375"/>
              <a:gd name="connsiteX125" fmla="*/ 5095875 w 5348300"/>
              <a:gd name="connsiteY125" fmla="*/ 333375 h 3000375"/>
              <a:gd name="connsiteX126" fmla="*/ 5129213 w 5348300"/>
              <a:gd name="connsiteY126" fmla="*/ 314325 h 3000375"/>
              <a:gd name="connsiteX127" fmla="*/ 5157788 w 5348300"/>
              <a:gd name="connsiteY127" fmla="*/ 300038 h 3000375"/>
              <a:gd name="connsiteX128" fmla="*/ 5172075 w 5348300"/>
              <a:gd name="connsiteY128" fmla="*/ 285750 h 3000375"/>
              <a:gd name="connsiteX129" fmla="*/ 5191125 w 5348300"/>
              <a:gd name="connsiteY129" fmla="*/ 271463 h 3000375"/>
              <a:gd name="connsiteX130" fmla="*/ 5219700 w 5348300"/>
              <a:gd name="connsiteY130" fmla="*/ 242888 h 3000375"/>
              <a:gd name="connsiteX131" fmla="*/ 5229225 w 5348300"/>
              <a:gd name="connsiteY131" fmla="*/ 228600 h 3000375"/>
              <a:gd name="connsiteX132" fmla="*/ 5238750 w 5348300"/>
              <a:gd name="connsiteY132" fmla="*/ 185738 h 3000375"/>
              <a:gd name="connsiteX133" fmla="*/ 5253038 w 5348300"/>
              <a:gd name="connsiteY133" fmla="*/ 142875 h 3000375"/>
              <a:gd name="connsiteX134" fmla="*/ 5257800 w 5348300"/>
              <a:gd name="connsiteY134" fmla="*/ 128588 h 3000375"/>
              <a:gd name="connsiteX135" fmla="*/ 5267325 w 5348300"/>
              <a:gd name="connsiteY135" fmla="*/ 85725 h 3000375"/>
              <a:gd name="connsiteX136" fmla="*/ 5324475 w 5348300"/>
              <a:gd name="connsiteY136" fmla="*/ 19050 h 3000375"/>
              <a:gd name="connsiteX137" fmla="*/ 5343525 w 5348300"/>
              <a:gd name="connsiteY137" fmla="*/ 0 h 3000375"/>
              <a:gd name="connsiteX138" fmla="*/ 5348288 w 5348300"/>
              <a:gd name="connsiteY138"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42925 w 5348300"/>
              <a:gd name="connsiteY5" fmla="*/ 2824163 h 3000375"/>
              <a:gd name="connsiteX6" fmla="*/ 585788 w 5348300"/>
              <a:gd name="connsiteY6" fmla="*/ 2809875 h 3000375"/>
              <a:gd name="connsiteX7" fmla="*/ 600075 w 5348300"/>
              <a:gd name="connsiteY7" fmla="*/ 2805113 h 3000375"/>
              <a:gd name="connsiteX8" fmla="*/ 614363 w 5348300"/>
              <a:gd name="connsiteY8" fmla="*/ 2800350 h 3000375"/>
              <a:gd name="connsiteX9" fmla="*/ 666750 w 5348300"/>
              <a:gd name="connsiteY9" fmla="*/ 2790825 h 3000375"/>
              <a:gd name="connsiteX10" fmla="*/ 695325 w 5348300"/>
              <a:gd name="connsiteY10" fmla="*/ 2781300 h 3000375"/>
              <a:gd name="connsiteX11" fmla="*/ 709613 w 5348300"/>
              <a:gd name="connsiteY11" fmla="*/ 2776538 h 3000375"/>
              <a:gd name="connsiteX12" fmla="*/ 728663 w 5348300"/>
              <a:gd name="connsiteY12" fmla="*/ 2771775 h 3000375"/>
              <a:gd name="connsiteX13" fmla="*/ 971550 w 5348300"/>
              <a:gd name="connsiteY13" fmla="*/ 2767013 h 3000375"/>
              <a:gd name="connsiteX14" fmla="*/ 995363 w 5348300"/>
              <a:gd name="connsiteY14" fmla="*/ 2762250 h 3000375"/>
              <a:gd name="connsiteX15" fmla="*/ 1009650 w 5348300"/>
              <a:gd name="connsiteY15" fmla="*/ 2757488 h 3000375"/>
              <a:gd name="connsiteX16" fmla="*/ 1114425 w 5348300"/>
              <a:gd name="connsiteY16" fmla="*/ 2747963 h 3000375"/>
              <a:gd name="connsiteX17" fmla="*/ 1162050 w 5348300"/>
              <a:gd name="connsiteY17" fmla="*/ 2743200 h 3000375"/>
              <a:gd name="connsiteX18" fmla="*/ 1185863 w 5348300"/>
              <a:gd name="connsiteY18" fmla="*/ 2738438 h 3000375"/>
              <a:gd name="connsiteX19" fmla="*/ 1371600 w 5348300"/>
              <a:gd name="connsiteY19" fmla="*/ 2686050 h 3000375"/>
              <a:gd name="connsiteX20" fmla="*/ 1585913 w 5348300"/>
              <a:gd name="connsiteY20" fmla="*/ 2624138 h 3000375"/>
              <a:gd name="connsiteX21" fmla="*/ 1619250 w 5348300"/>
              <a:gd name="connsiteY21" fmla="*/ 2614613 h 3000375"/>
              <a:gd name="connsiteX22" fmla="*/ 1685925 w 5348300"/>
              <a:gd name="connsiteY22" fmla="*/ 2605088 h 3000375"/>
              <a:gd name="connsiteX23" fmla="*/ 1719263 w 5348300"/>
              <a:gd name="connsiteY23" fmla="*/ 2600325 h 3000375"/>
              <a:gd name="connsiteX24" fmla="*/ 1762125 w 5348300"/>
              <a:gd name="connsiteY24" fmla="*/ 2590800 h 3000375"/>
              <a:gd name="connsiteX25" fmla="*/ 1781175 w 5348300"/>
              <a:gd name="connsiteY25" fmla="*/ 2586038 h 3000375"/>
              <a:gd name="connsiteX26" fmla="*/ 1814513 w 5348300"/>
              <a:gd name="connsiteY26" fmla="*/ 2581275 h 3000375"/>
              <a:gd name="connsiteX27" fmla="*/ 1862138 w 5348300"/>
              <a:gd name="connsiteY27" fmla="*/ 2566988 h 3000375"/>
              <a:gd name="connsiteX28" fmla="*/ 1876425 w 5348300"/>
              <a:gd name="connsiteY28" fmla="*/ 2562225 h 3000375"/>
              <a:gd name="connsiteX29" fmla="*/ 1900238 w 5348300"/>
              <a:gd name="connsiteY29" fmla="*/ 2557463 h 3000375"/>
              <a:gd name="connsiteX30" fmla="*/ 1919288 w 5348300"/>
              <a:gd name="connsiteY30" fmla="*/ 2547938 h 3000375"/>
              <a:gd name="connsiteX31" fmla="*/ 1962150 w 5348300"/>
              <a:gd name="connsiteY31" fmla="*/ 2533650 h 3000375"/>
              <a:gd name="connsiteX32" fmla="*/ 1976438 w 5348300"/>
              <a:gd name="connsiteY32" fmla="*/ 2528888 h 3000375"/>
              <a:gd name="connsiteX33" fmla="*/ 2009775 w 5348300"/>
              <a:gd name="connsiteY33" fmla="*/ 2514600 h 3000375"/>
              <a:gd name="connsiteX34" fmla="*/ 2043113 w 5348300"/>
              <a:gd name="connsiteY34" fmla="*/ 2500313 h 3000375"/>
              <a:gd name="connsiteX35" fmla="*/ 2071688 w 5348300"/>
              <a:gd name="connsiteY35" fmla="*/ 2481263 h 3000375"/>
              <a:gd name="connsiteX36" fmla="*/ 2100263 w 5348300"/>
              <a:gd name="connsiteY36" fmla="*/ 2462213 h 3000375"/>
              <a:gd name="connsiteX37" fmla="*/ 2114550 w 5348300"/>
              <a:gd name="connsiteY37" fmla="*/ 2447925 h 3000375"/>
              <a:gd name="connsiteX38" fmla="*/ 2128838 w 5348300"/>
              <a:gd name="connsiteY38" fmla="*/ 2438400 h 3000375"/>
              <a:gd name="connsiteX39" fmla="*/ 2147888 w 5348300"/>
              <a:gd name="connsiteY39" fmla="*/ 2424113 h 3000375"/>
              <a:gd name="connsiteX40" fmla="*/ 2176463 w 5348300"/>
              <a:gd name="connsiteY40" fmla="*/ 2405063 h 3000375"/>
              <a:gd name="connsiteX41" fmla="*/ 2209800 w 5348300"/>
              <a:gd name="connsiteY41" fmla="*/ 2376488 h 3000375"/>
              <a:gd name="connsiteX42" fmla="*/ 2243138 w 5348300"/>
              <a:gd name="connsiteY42" fmla="*/ 2347913 h 3000375"/>
              <a:gd name="connsiteX43" fmla="*/ 2257425 w 5348300"/>
              <a:gd name="connsiteY43" fmla="*/ 2343150 h 3000375"/>
              <a:gd name="connsiteX44" fmla="*/ 2286000 w 5348300"/>
              <a:gd name="connsiteY44" fmla="*/ 2314575 h 3000375"/>
              <a:gd name="connsiteX45" fmla="*/ 2319338 w 5348300"/>
              <a:gd name="connsiteY45" fmla="*/ 2290763 h 3000375"/>
              <a:gd name="connsiteX46" fmla="*/ 2357438 w 5348300"/>
              <a:gd name="connsiteY46" fmla="*/ 2266950 h 3000375"/>
              <a:gd name="connsiteX47" fmla="*/ 2371725 w 5348300"/>
              <a:gd name="connsiteY47" fmla="*/ 2252663 h 3000375"/>
              <a:gd name="connsiteX48" fmla="*/ 2414588 w 5348300"/>
              <a:gd name="connsiteY48" fmla="*/ 2224088 h 3000375"/>
              <a:gd name="connsiteX49" fmla="*/ 2428875 w 5348300"/>
              <a:gd name="connsiteY49" fmla="*/ 2214563 h 3000375"/>
              <a:gd name="connsiteX50" fmla="*/ 2476500 w 5348300"/>
              <a:gd name="connsiteY50" fmla="*/ 2176463 h 3000375"/>
              <a:gd name="connsiteX51" fmla="*/ 2486025 w 5348300"/>
              <a:gd name="connsiteY51" fmla="*/ 2162175 h 3000375"/>
              <a:gd name="connsiteX52" fmla="*/ 2514600 w 5348300"/>
              <a:gd name="connsiteY52" fmla="*/ 2133600 h 3000375"/>
              <a:gd name="connsiteX53" fmla="*/ 2524125 w 5348300"/>
              <a:gd name="connsiteY53" fmla="*/ 2119313 h 3000375"/>
              <a:gd name="connsiteX54" fmla="*/ 2543175 w 5348300"/>
              <a:gd name="connsiteY54" fmla="*/ 2105025 h 3000375"/>
              <a:gd name="connsiteX55" fmla="*/ 2571750 w 5348300"/>
              <a:gd name="connsiteY55" fmla="*/ 2076450 h 3000375"/>
              <a:gd name="connsiteX56" fmla="*/ 2581275 w 5348300"/>
              <a:gd name="connsiteY56" fmla="*/ 2062163 h 3000375"/>
              <a:gd name="connsiteX57" fmla="*/ 2595563 w 5348300"/>
              <a:gd name="connsiteY57" fmla="*/ 2057400 h 3000375"/>
              <a:gd name="connsiteX58" fmla="*/ 2628900 w 5348300"/>
              <a:gd name="connsiteY58" fmla="*/ 2028825 h 3000375"/>
              <a:gd name="connsiteX59" fmla="*/ 2667000 w 5348300"/>
              <a:gd name="connsiteY59" fmla="*/ 1985963 h 3000375"/>
              <a:gd name="connsiteX60" fmla="*/ 2690813 w 5348300"/>
              <a:gd name="connsiteY60" fmla="*/ 1971675 h 3000375"/>
              <a:gd name="connsiteX61" fmla="*/ 2714625 w 5348300"/>
              <a:gd name="connsiteY61" fmla="*/ 1947863 h 3000375"/>
              <a:gd name="connsiteX62" fmla="*/ 2738438 w 5348300"/>
              <a:gd name="connsiteY62" fmla="*/ 1924050 h 3000375"/>
              <a:gd name="connsiteX63" fmla="*/ 2752725 w 5348300"/>
              <a:gd name="connsiteY63" fmla="*/ 1905000 h 3000375"/>
              <a:gd name="connsiteX64" fmla="*/ 2771775 w 5348300"/>
              <a:gd name="connsiteY64" fmla="*/ 1876425 h 3000375"/>
              <a:gd name="connsiteX65" fmla="*/ 2786063 w 5348300"/>
              <a:gd name="connsiteY65" fmla="*/ 1862138 h 3000375"/>
              <a:gd name="connsiteX66" fmla="*/ 2805113 w 5348300"/>
              <a:gd name="connsiteY66" fmla="*/ 1847850 h 3000375"/>
              <a:gd name="connsiteX67" fmla="*/ 2828925 w 5348300"/>
              <a:gd name="connsiteY67" fmla="*/ 1819275 h 3000375"/>
              <a:gd name="connsiteX68" fmla="*/ 2847975 w 5348300"/>
              <a:gd name="connsiteY68" fmla="*/ 1809750 h 3000375"/>
              <a:gd name="connsiteX69" fmla="*/ 2876550 w 5348300"/>
              <a:gd name="connsiteY69" fmla="*/ 1795463 h 3000375"/>
              <a:gd name="connsiteX70" fmla="*/ 2890838 w 5348300"/>
              <a:gd name="connsiteY70" fmla="*/ 1781175 h 3000375"/>
              <a:gd name="connsiteX71" fmla="*/ 2905125 w 5348300"/>
              <a:gd name="connsiteY71" fmla="*/ 1771650 h 3000375"/>
              <a:gd name="connsiteX72" fmla="*/ 2938463 w 5348300"/>
              <a:gd name="connsiteY72" fmla="*/ 1738313 h 3000375"/>
              <a:gd name="connsiteX73" fmla="*/ 2952750 w 5348300"/>
              <a:gd name="connsiteY73" fmla="*/ 1728788 h 3000375"/>
              <a:gd name="connsiteX74" fmla="*/ 2967038 w 5348300"/>
              <a:gd name="connsiteY74" fmla="*/ 1709738 h 3000375"/>
              <a:gd name="connsiteX75" fmla="*/ 2995613 w 5348300"/>
              <a:gd name="connsiteY75" fmla="*/ 1695450 h 3000375"/>
              <a:gd name="connsiteX76" fmla="*/ 3009900 w 5348300"/>
              <a:gd name="connsiteY76" fmla="*/ 1681163 h 3000375"/>
              <a:gd name="connsiteX77" fmla="*/ 3038475 w 5348300"/>
              <a:gd name="connsiteY77" fmla="*/ 1662113 h 3000375"/>
              <a:gd name="connsiteX78" fmla="*/ 3262313 w 5348300"/>
              <a:gd name="connsiteY78" fmla="*/ 1552576 h 3000375"/>
              <a:gd name="connsiteX79" fmla="*/ 3619501 w 5348300"/>
              <a:gd name="connsiteY79" fmla="*/ 1412081 h 3000375"/>
              <a:gd name="connsiteX80" fmla="*/ 3879056 w 5348300"/>
              <a:gd name="connsiteY80" fmla="*/ 1309688 h 3000375"/>
              <a:gd name="connsiteX81" fmla="*/ 4086225 w 5348300"/>
              <a:gd name="connsiteY81" fmla="*/ 1228725 h 3000375"/>
              <a:gd name="connsiteX82" fmla="*/ 4252913 w 5348300"/>
              <a:gd name="connsiteY82" fmla="*/ 1162050 h 3000375"/>
              <a:gd name="connsiteX83" fmla="*/ 4305300 w 5348300"/>
              <a:gd name="connsiteY83" fmla="*/ 1123950 h 3000375"/>
              <a:gd name="connsiteX84" fmla="*/ 4333875 w 5348300"/>
              <a:gd name="connsiteY84" fmla="*/ 1095375 h 3000375"/>
              <a:gd name="connsiteX85" fmla="*/ 4338638 w 5348300"/>
              <a:gd name="connsiteY85" fmla="*/ 1081088 h 3000375"/>
              <a:gd name="connsiteX86" fmla="*/ 4367213 w 5348300"/>
              <a:gd name="connsiteY86" fmla="*/ 1042988 h 3000375"/>
              <a:gd name="connsiteX87" fmla="*/ 4381500 w 5348300"/>
              <a:gd name="connsiteY87" fmla="*/ 1028700 h 3000375"/>
              <a:gd name="connsiteX88" fmla="*/ 4410075 w 5348300"/>
              <a:gd name="connsiteY88" fmla="*/ 1009650 h 3000375"/>
              <a:gd name="connsiteX89" fmla="*/ 4433888 w 5348300"/>
              <a:gd name="connsiteY89" fmla="*/ 990600 h 3000375"/>
              <a:gd name="connsiteX90" fmla="*/ 4462463 w 5348300"/>
              <a:gd name="connsiteY90" fmla="*/ 971550 h 3000375"/>
              <a:gd name="connsiteX91" fmla="*/ 4519613 w 5348300"/>
              <a:gd name="connsiteY91" fmla="*/ 919163 h 3000375"/>
              <a:gd name="connsiteX92" fmla="*/ 4538663 w 5348300"/>
              <a:gd name="connsiteY92" fmla="*/ 900113 h 3000375"/>
              <a:gd name="connsiteX93" fmla="*/ 4576763 w 5348300"/>
              <a:gd name="connsiteY93" fmla="*/ 871538 h 3000375"/>
              <a:gd name="connsiteX94" fmla="*/ 4605338 w 5348300"/>
              <a:gd name="connsiteY94" fmla="*/ 847725 h 3000375"/>
              <a:gd name="connsiteX95" fmla="*/ 4643438 w 5348300"/>
              <a:gd name="connsiteY95" fmla="*/ 804863 h 3000375"/>
              <a:gd name="connsiteX96" fmla="*/ 4643438 w 5348300"/>
              <a:gd name="connsiteY96" fmla="*/ 804863 h 3000375"/>
              <a:gd name="connsiteX97" fmla="*/ 4657725 w 5348300"/>
              <a:gd name="connsiteY97" fmla="*/ 785813 h 3000375"/>
              <a:gd name="connsiteX98" fmla="*/ 4710113 w 5348300"/>
              <a:gd name="connsiteY98" fmla="*/ 738188 h 3000375"/>
              <a:gd name="connsiteX99" fmla="*/ 4738688 w 5348300"/>
              <a:gd name="connsiteY99" fmla="*/ 700088 h 3000375"/>
              <a:gd name="connsiteX100" fmla="*/ 4748213 w 5348300"/>
              <a:gd name="connsiteY100" fmla="*/ 685800 h 3000375"/>
              <a:gd name="connsiteX101" fmla="*/ 4776788 w 5348300"/>
              <a:gd name="connsiteY101" fmla="*/ 676275 h 3000375"/>
              <a:gd name="connsiteX102" fmla="*/ 4791075 w 5348300"/>
              <a:gd name="connsiteY102" fmla="*/ 671513 h 3000375"/>
              <a:gd name="connsiteX103" fmla="*/ 4814888 w 5348300"/>
              <a:gd name="connsiteY103" fmla="*/ 657225 h 3000375"/>
              <a:gd name="connsiteX104" fmla="*/ 4833938 w 5348300"/>
              <a:gd name="connsiteY104" fmla="*/ 647700 h 3000375"/>
              <a:gd name="connsiteX105" fmla="*/ 4848225 w 5348300"/>
              <a:gd name="connsiteY105" fmla="*/ 638175 h 3000375"/>
              <a:gd name="connsiteX106" fmla="*/ 4862513 w 5348300"/>
              <a:gd name="connsiteY106" fmla="*/ 633413 h 3000375"/>
              <a:gd name="connsiteX107" fmla="*/ 4881563 w 5348300"/>
              <a:gd name="connsiteY107" fmla="*/ 623888 h 3000375"/>
              <a:gd name="connsiteX108" fmla="*/ 4872038 w 5348300"/>
              <a:gd name="connsiteY108" fmla="*/ 609600 h 3000375"/>
              <a:gd name="connsiteX109" fmla="*/ 4857750 w 5348300"/>
              <a:gd name="connsiteY109" fmla="*/ 600075 h 3000375"/>
              <a:gd name="connsiteX110" fmla="*/ 4862513 w 5348300"/>
              <a:gd name="connsiteY110" fmla="*/ 585788 h 3000375"/>
              <a:gd name="connsiteX111" fmla="*/ 4886325 w 5348300"/>
              <a:gd name="connsiteY111" fmla="*/ 581025 h 3000375"/>
              <a:gd name="connsiteX112" fmla="*/ 4900613 w 5348300"/>
              <a:gd name="connsiteY112" fmla="*/ 576263 h 3000375"/>
              <a:gd name="connsiteX113" fmla="*/ 4919663 w 5348300"/>
              <a:gd name="connsiteY113" fmla="*/ 533400 h 3000375"/>
              <a:gd name="connsiteX114" fmla="*/ 4943475 w 5348300"/>
              <a:gd name="connsiteY114" fmla="*/ 519113 h 3000375"/>
              <a:gd name="connsiteX115" fmla="*/ 4962525 w 5348300"/>
              <a:gd name="connsiteY115" fmla="*/ 500063 h 3000375"/>
              <a:gd name="connsiteX116" fmla="*/ 4995863 w 5348300"/>
              <a:gd name="connsiteY116" fmla="*/ 476250 h 3000375"/>
              <a:gd name="connsiteX117" fmla="*/ 5024438 w 5348300"/>
              <a:gd name="connsiteY117" fmla="*/ 447675 h 3000375"/>
              <a:gd name="connsiteX118" fmla="*/ 5038725 w 5348300"/>
              <a:gd name="connsiteY118" fmla="*/ 433388 h 3000375"/>
              <a:gd name="connsiteX119" fmla="*/ 5048250 w 5348300"/>
              <a:gd name="connsiteY119" fmla="*/ 414338 h 3000375"/>
              <a:gd name="connsiteX120" fmla="*/ 5057775 w 5348300"/>
              <a:gd name="connsiteY120" fmla="*/ 390525 h 3000375"/>
              <a:gd name="connsiteX121" fmla="*/ 5067300 w 5348300"/>
              <a:gd name="connsiteY121" fmla="*/ 376238 h 3000375"/>
              <a:gd name="connsiteX122" fmla="*/ 5072063 w 5348300"/>
              <a:gd name="connsiteY122" fmla="*/ 361950 h 3000375"/>
              <a:gd name="connsiteX123" fmla="*/ 5086350 w 5348300"/>
              <a:gd name="connsiteY123" fmla="*/ 347663 h 3000375"/>
              <a:gd name="connsiteX124" fmla="*/ 5095875 w 5348300"/>
              <a:gd name="connsiteY124" fmla="*/ 333375 h 3000375"/>
              <a:gd name="connsiteX125" fmla="*/ 5129213 w 5348300"/>
              <a:gd name="connsiteY125" fmla="*/ 314325 h 3000375"/>
              <a:gd name="connsiteX126" fmla="*/ 5157788 w 5348300"/>
              <a:gd name="connsiteY126" fmla="*/ 300038 h 3000375"/>
              <a:gd name="connsiteX127" fmla="*/ 5172075 w 5348300"/>
              <a:gd name="connsiteY127" fmla="*/ 285750 h 3000375"/>
              <a:gd name="connsiteX128" fmla="*/ 5191125 w 5348300"/>
              <a:gd name="connsiteY128" fmla="*/ 271463 h 3000375"/>
              <a:gd name="connsiteX129" fmla="*/ 5219700 w 5348300"/>
              <a:gd name="connsiteY129" fmla="*/ 242888 h 3000375"/>
              <a:gd name="connsiteX130" fmla="*/ 5229225 w 5348300"/>
              <a:gd name="connsiteY130" fmla="*/ 228600 h 3000375"/>
              <a:gd name="connsiteX131" fmla="*/ 5238750 w 5348300"/>
              <a:gd name="connsiteY131" fmla="*/ 185738 h 3000375"/>
              <a:gd name="connsiteX132" fmla="*/ 5253038 w 5348300"/>
              <a:gd name="connsiteY132" fmla="*/ 142875 h 3000375"/>
              <a:gd name="connsiteX133" fmla="*/ 5257800 w 5348300"/>
              <a:gd name="connsiteY133" fmla="*/ 128588 h 3000375"/>
              <a:gd name="connsiteX134" fmla="*/ 5267325 w 5348300"/>
              <a:gd name="connsiteY134" fmla="*/ 85725 h 3000375"/>
              <a:gd name="connsiteX135" fmla="*/ 5324475 w 5348300"/>
              <a:gd name="connsiteY135" fmla="*/ 19050 h 3000375"/>
              <a:gd name="connsiteX136" fmla="*/ 5343525 w 5348300"/>
              <a:gd name="connsiteY136" fmla="*/ 0 h 3000375"/>
              <a:gd name="connsiteX137" fmla="*/ 5348288 w 5348300"/>
              <a:gd name="connsiteY137"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85788 w 5348300"/>
              <a:gd name="connsiteY5" fmla="*/ 2809875 h 3000375"/>
              <a:gd name="connsiteX6" fmla="*/ 600075 w 5348300"/>
              <a:gd name="connsiteY6" fmla="*/ 2805113 h 3000375"/>
              <a:gd name="connsiteX7" fmla="*/ 614363 w 5348300"/>
              <a:gd name="connsiteY7" fmla="*/ 2800350 h 3000375"/>
              <a:gd name="connsiteX8" fmla="*/ 666750 w 5348300"/>
              <a:gd name="connsiteY8" fmla="*/ 2790825 h 3000375"/>
              <a:gd name="connsiteX9" fmla="*/ 695325 w 5348300"/>
              <a:gd name="connsiteY9" fmla="*/ 2781300 h 3000375"/>
              <a:gd name="connsiteX10" fmla="*/ 709613 w 5348300"/>
              <a:gd name="connsiteY10" fmla="*/ 2776538 h 3000375"/>
              <a:gd name="connsiteX11" fmla="*/ 728663 w 5348300"/>
              <a:gd name="connsiteY11" fmla="*/ 2771775 h 3000375"/>
              <a:gd name="connsiteX12" fmla="*/ 971550 w 5348300"/>
              <a:gd name="connsiteY12" fmla="*/ 2767013 h 3000375"/>
              <a:gd name="connsiteX13" fmla="*/ 995363 w 5348300"/>
              <a:gd name="connsiteY13" fmla="*/ 2762250 h 3000375"/>
              <a:gd name="connsiteX14" fmla="*/ 1009650 w 5348300"/>
              <a:gd name="connsiteY14" fmla="*/ 2757488 h 3000375"/>
              <a:gd name="connsiteX15" fmla="*/ 1114425 w 5348300"/>
              <a:gd name="connsiteY15" fmla="*/ 2747963 h 3000375"/>
              <a:gd name="connsiteX16" fmla="*/ 1162050 w 5348300"/>
              <a:gd name="connsiteY16" fmla="*/ 2743200 h 3000375"/>
              <a:gd name="connsiteX17" fmla="*/ 1185863 w 5348300"/>
              <a:gd name="connsiteY17" fmla="*/ 2738438 h 3000375"/>
              <a:gd name="connsiteX18" fmla="*/ 1371600 w 5348300"/>
              <a:gd name="connsiteY18" fmla="*/ 2686050 h 3000375"/>
              <a:gd name="connsiteX19" fmla="*/ 1585913 w 5348300"/>
              <a:gd name="connsiteY19" fmla="*/ 2624138 h 3000375"/>
              <a:gd name="connsiteX20" fmla="*/ 1619250 w 5348300"/>
              <a:gd name="connsiteY20" fmla="*/ 2614613 h 3000375"/>
              <a:gd name="connsiteX21" fmla="*/ 1685925 w 5348300"/>
              <a:gd name="connsiteY21" fmla="*/ 2605088 h 3000375"/>
              <a:gd name="connsiteX22" fmla="*/ 1719263 w 5348300"/>
              <a:gd name="connsiteY22" fmla="*/ 2600325 h 3000375"/>
              <a:gd name="connsiteX23" fmla="*/ 1762125 w 5348300"/>
              <a:gd name="connsiteY23" fmla="*/ 2590800 h 3000375"/>
              <a:gd name="connsiteX24" fmla="*/ 1781175 w 5348300"/>
              <a:gd name="connsiteY24" fmla="*/ 2586038 h 3000375"/>
              <a:gd name="connsiteX25" fmla="*/ 1814513 w 5348300"/>
              <a:gd name="connsiteY25" fmla="*/ 2581275 h 3000375"/>
              <a:gd name="connsiteX26" fmla="*/ 1862138 w 5348300"/>
              <a:gd name="connsiteY26" fmla="*/ 2566988 h 3000375"/>
              <a:gd name="connsiteX27" fmla="*/ 1876425 w 5348300"/>
              <a:gd name="connsiteY27" fmla="*/ 2562225 h 3000375"/>
              <a:gd name="connsiteX28" fmla="*/ 1900238 w 5348300"/>
              <a:gd name="connsiteY28" fmla="*/ 2557463 h 3000375"/>
              <a:gd name="connsiteX29" fmla="*/ 1919288 w 5348300"/>
              <a:gd name="connsiteY29" fmla="*/ 2547938 h 3000375"/>
              <a:gd name="connsiteX30" fmla="*/ 1962150 w 5348300"/>
              <a:gd name="connsiteY30" fmla="*/ 2533650 h 3000375"/>
              <a:gd name="connsiteX31" fmla="*/ 1976438 w 5348300"/>
              <a:gd name="connsiteY31" fmla="*/ 2528888 h 3000375"/>
              <a:gd name="connsiteX32" fmla="*/ 2009775 w 5348300"/>
              <a:gd name="connsiteY32" fmla="*/ 2514600 h 3000375"/>
              <a:gd name="connsiteX33" fmla="*/ 2043113 w 5348300"/>
              <a:gd name="connsiteY33" fmla="*/ 2500313 h 3000375"/>
              <a:gd name="connsiteX34" fmla="*/ 2071688 w 5348300"/>
              <a:gd name="connsiteY34" fmla="*/ 2481263 h 3000375"/>
              <a:gd name="connsiteX35" fmla="*/ 2100263 w 5348300"/>
              <a:gd name="connsiteY35" fmla="*/ 2462213 h 3000375"/>
              <a:gd name="connsiteX36" fmla="*/ 2114550 w 5348300"/>
              <a:gd name="connsiteY36" fmla="*/ 2447925 h 3000375"/>
              <a:gd name="connsiteX37" fmla="*/ 2128838 w 5348300"/>
              <a:gd name="connsiteY37" fmla="*/ 2438400 h 3000375"/>
              <a:gd name="connsiteX38" fmla="*/ 2147888 w 5348300"/>
              <a:gd name="connsiteY38" fmla="*/ 2424113 h 3000375"/>
              <a:gd name="connsiteX39" fmla="*/ 2176463 w 5348300"/>
              <a:gd name="connsiteY39" fmla="*/ 2405063 h 3000375"/>
              <a:gd name="connsiteX40" fmla="*/ 2209800 w 5348300"/>
              <a:gd name="connsiteY40" fmla="*/ 2376488 h 3000375"/>
              <a:gd name="connsiteX41" fmla="*/ 2243138 w 5348300"/>
              <a:gd name="connsiteY41" fmla="*/ 2347913 h 3000375"/>
              <a:gd name="connsiteX42" fmla="*/ 2257425 w 5348300"/>
              <a:gd name="connsiteY42" fmla="*/ 2343150 h 3000375"/>
              <a:gd name="connsiteX43" fmla="*/ 2286000 w 5348300"/>
              <a:gd name="connsiteY43" fmla="*/ 2314575 h 3000375"/>
              <a:gd name="connsiteX44" fmla="*/ 2319338 w 5348300"/>
              <a:gd name="connsiteY44" fmla="*/ 2290763 h 3000375"/>
              <a:gd name="connsiteX45" fmla="*/ 2357438 w 5348300"/>
              <a:gd name="connsiteY45" fmla="*/ 2266950 h 3000375"/>
              <a:gd name="connsiteX46" fmla="*/ 2371725 w 5348300"/>
              <a:gd name="connsiteY46" fmla="*/ 2252663 h 3000375"/>
              <a:gd name="connsiteX47" fmla="*/ 2414588 w 5348300"/>
              <a:gd name="connsiteY47" fmla="*/ 2224088 h 3000375"/>
              <a:gd name="connsiteX48" fmla="*/ 2428875 w 5348300"/>
              <a:gd name="connsiteY48" fmla="*/ 2214563 h 3000375"/>
              <a:gd name="connsiteX49" fmla="*/ 2476500 w 5348300"/>
              <a:gd name="connsiteY49" fmla="*/ 2176463 h 3000375"/>
              <a:gd name="connsiteX50" fmla="*/ 2486025 w 5348300"/>
              <a:gd name="connsiteY50" fmla="*/ 2162175 h 3000375"/>
              <a:gd name="connsiteX51" fmla="*/ 2514600 w 5348300"/>
              <a:gd name="connsiteY51" fmla="*/ 2133600 h 3000375"/>
              <a:gd name="connsiteX52" fmla="*/ 2524125 w 5348300"/>
              <a:gd name="connsiteY52" fmla="*/ 2119313 h 3000375"/>
              <a:gd name="connsiteX53" fmla="*/ 2543175 w 5348300"/>
              <a:gd name="connsiteY53" fmla="*/ 2105025 h 3000375"/>
              <a:gd name="connsiteX54" fmla="*/ 2571750 w 5348300"/>
              <a:gd name="connsiteY54" fmla="*/ 2076450 h 3000375"/>
              <a:gd name="connsiteX55" fmla="*/ 2581275 w 5348300"/>
              <a:gd name="connsiteY55" fmla="*/ 2062163 h 3000375"/>
              <a:gd name="connsiteX56" fmla="*/ 2595563 w 5348300"/>
              <a:gd name="connsiteY56" fmla="*/ 2057400 h 3000375"/>
              <a:gd name="connsiteX57" fmla="*/ 2628900 w 5348300"/>
              <a:gd name="connsiteY57" fmla="*/ 2028825 h 3000375"/>
              <a:gd name="connsiteX58" fmla="*/ 2667000 w 5348300"/>
              <a:gd name="connsiteY58" fmla="*/ 1985963 h 3000375"/>
              <a:gd name="connsiteX59" fmla="*/ 2690813 w 5348300"/>
              <a:gd name="connsiteY59" fmla="*/ 1971675 h 3000375"/>
              <a:gd name="connsiteX60" fmla="*/ 2714625 w 5348300"/>
              <a:gd name="connsiteY60" fmla="*/ 1947863 h 3000375"/>
              <a:gd name="connsiteX61" fmla="*/ 2738438 w 5348300"/>
              <a:gd name="connsiteY61" fmla="*/ 1924050 h 3000375"/>
              <a:gd name="connsiteX62" fmla="*/ 2752725 w 5348300"/>
              <a:gd name="connsiteY62" fmla="*/ 1905000 h 3000375"/>
              <a:gd name="connsiteX63" fmla="*/ 2771775 w 5348300"/>
              <a:gd name="connsiteY63" fmla="*/ 1876425 h 3000375"/>
              <a:gd name="connsiteX64" fmla="*/ 2786063 w 5348300"/>
              <a:gd name="connsiteY64" fmla="*/ 1862138 h 3000375"/>
              <a:gd name="connsiteX65" fmla="*/ 2805113 w 5348300"/>
              <a:gd name="connsiteY65" fmla="*/ 1847850 h 3000375"/>
              <a:gd name="connsiteX66" fmla="*/ 2828925 w 5348300"/>
              <a:gd name="connsiteY66" fmla="*/ 1819275 h 3000375"/>
              <a:gd name="connsiteX67" fmla="*/ 2847975 w 5348300"/>
              <a:gd name="connsiteY67" fmla="*/ 1809750 h 3000375"/>
              <a:gd name="connsiteX68" fmla="*/ 2876550 w 5348300"/>
              <a:gd name="connsiteY68" fmla="*/ 1795463 h 3000375"/>
              <a:gd name="connsiteX69" fmla="*/ 2890838 w 5348300"/>
              <a:gd name="connsiteY69" fmla="*/ 1781175 h 3000375"/>
              <a:gd name="connsiteX70" fmla="*/ 2905125 w 5348300"/>
              <a:gd name="connsiteY70" fmla="*/ 1771650 h 3000375"/>
              <a:gd name="connsiteX71" fmla="*/ 2938463 w 5348300"/>
              <a:gd name="connsiteY71" fmla="*/ 1738313 h 3000375"/>
              <a:gd name="connsiteX72" fmla="*/ 2952750 w 5348300"/>
              <a:gd name="connsiteY72" fmla="*/ 1728788 h 3000375"/>
              <a:gd name="connsiteX73" fmla="*/ 2967038 w 5348300"/>
              <a:gd name="connsiteY73" fmla="*/ 1709738 h 3000375"/>
              <a:gd name="connsiteX74" fmla="*/ 2995613 w 5348300"/>
              <a:gd name="connsiteY74" fmla="*/ 1695450 h 3000375"/>
              <a:gd name="connsiteX75" fmla="*/ 3009900 w 5348300"/>
              <a:gd name="connsiteY75" fmla="*/ 1681163 h 3000375"/>
              <a:gd name="connsiteX76" fmla="*/ 3038475 w 5348300"/>
              <a:gd name="connsiteY76" fmla="*/ 1662113 h 3000375"/>
              <a:gd name="connsiteX77" fmla="*/ 3262313 w 5348300"/>
              <a:gd name="connsiteY77" fmla="*/ 1552576 h 3000375"/>
              <a:gd name="connsiteX78" fmla="*/ 3619501 w 5348300"/>
              <a:gd name="connsiteY78" fmla="*/ 1412081 h 3000375"/>
              <a:gd name="connsiteX79" fmla="*/ 3879056 w 5348300"/>
              <a:gd name="connsiteY79" fmla="*/ 1309688 h 3000375"/>
              <a:gd name="connsiteX80" fmla="*/ 4086225 w 5348300"/>
              <a:gd name="connsiteY80" fmla="*/ 1228725 h 3000375"/>
              <a:gd name="connsiteX81" fmla="*/ 4252913 w 5348300"/>
              <a:gd name="connsiteY81" fmla="*/ 1162050 h 3000375"/>
              <a:gd name="connsiteX82" fmla="*/ 4305300 w 5348300"/>
              <a:gd name="connsiteY82" fmla="*/ 1123950 h 3000375"/>
              <a:gd name="connsiteX83" fmla="*/ 4333875 w 5348300"/>
              <a:gd name="connsiteY83" fmla="*/ 1095375 h 3000375"/>
              <a:gd name="connsiteX84" fmla="*/ 4338638 w 5348300"/>
              <a:gd name="connsiteY84" fmla="*/ 1081088 h 3000375"/>
              <a:gd name="connsiteX85" fmla="*/ 4367213 w 5348300"/>
              <a:gd name="connsiteY85" fmla="*/ 1042988 h 3000375"/>
              <a:gd name="connsiteX86" fmla="*/ 4381500 w 5348300"/>
              <a:gd name="connsiteY86" fmla="*/ 1028700 h 3000375"/>
              <a:gd name="connsiteX87" fmla="*/ 4410075 w 5348300"/>
              <a:gd name="connsiteY87" fmla="*/ 1009650 h 3000375"/>
              <a:gd name="connsiteX88" fmla="*/ 4433888 w 5348300"/>
              <a:gd name="connsiteY88" fmla="*/ 990600 h 3000375"/>
              <a:gd name="connsiteX89" fmla="*/ 4462463 w 5348300"/>
              <a:gd name="connsiteY89" fmla="*/ 971550 h 3000375"/>
              <a:gd name="connsiteX90" fmla="*/ 4519613 w 5348300"/>
              <a:gd name="connsiteY90" fmla="*/ 919163 h 3000375"/>
              <a:gd name="connsiteX91" fmla="*/ 4538663 w 5348300"/>
              <a:gd name="connsiteY91" fmla="*/ 900113 h 3000375"/>
              <a:gd name="connsiteX92" fmla="*/ 4576763 w 5348300"/>
              <a:gd name="connsiteY92" fmla="*/ 871538 h 3000375"/>
              <a:gd name="connsiteX93" fmla="*/ 4605338 w 5348300"/>
              <a:gd name="connsiteY93" fmla="*/ 847725 h 3000375"/>
              <a:gd name="connsiteX94" fmla="*/ 4643438 w 5348300"/>
              <a:gd name="connsiteY94" fmla="*/ 804863 h 3000375"/>
              <a:gd name="connsiteX95" fmla="*/ 4643438 w 5348300"/>
              <a:gd name="connsiteY95" fmla="*/ 804863 h 3000375"/>
              <a:gd name="connsiteX96" fmla="*/ 4657725 w 5348300"/>
              <a:gd name="connsiteY96" fmla="*/ 785813 h 3000375"/>
              <a:gd name="connsiteX97" fmla="*/ 4710113 w 5348300"/>
              <a:gd name="connsiteY97" fmla="*/ 738188 h 3000375"/>
              <a:gd name="connsiteX98" fmla="*/ 4738688 w 5348300"/>
              <a:gd name="connsiteY98" fmla="*/ 700088 h 3000375"/>
              <a:gd name="connsiteX99" fmla="*/ 4748213 w 5348300"/>
              <a:gd name="connsiteY99" fmla="*/ 685800 h 3000375"/>
              <a:gd name="connsiteX100" fmla="*/ 4776788 w 5348300"/>
              <a:gd name="connsiteY100" fmla="*/ 676275 h 3000375"/>
              <a:gd name="connsiteX101" fmla="*/ 4791075 w 5348300"/>
              <a:gd name="connsiteY101" fmla="*/ 671513 h 3000375"/>
              <a:gd name="connsiteX102" fmla="*/ 4814888 w 5348300"/>
              <a:gd name="connsiteY102" fmla="*/ 657225 h 3000375"/>
              <a:gd name="connsiteX103" fmla="*/ 4833938 w 5348300"/>
              <a:gd name="connsiteY103" fmla="*/ 647700 h 3000375"/>
              <a:gd name="connsiteX104" fmla="*/ 4848225 w 5348300"/>
              <a:gd name="connsiteY104" fmla="*/ 638175 h 3000375"/>
              <a:gd name="connsiteX105" fmla="*/ 4862513 w 5348300"/>
              <a:gd name="connsiteY105" fmla="*/ 633413 h 3000375"/>
              <a:gd name="connsiteX106" fmla="*/ 4881563 w 5348300"/>
              <a:gd name="connsiteY106" fmla="*/ 623888 h 3000375"/>
              <a:gd name="connsiteX107" fmla="*/ 4872038 w 5348300"/>
              <a:gd name="connsiteY107" fmla="*/ 609600 h 3000375"/>
              <a:gd name="connsiteX108" fmla="*/ 4857750 w 5348300"/>
              <a:gd name="connsiteY108" fmla="*/ 600075 h 3000375"/>
              <a:gd name="connsiteX109" fmla="*/ 4862513 w 5348300"/>
              <a:gd name="connsiteY109" fmla="*/ 585788 h 3000375"/>
              <a:gd name="connsiteX110" fmla="*/ 4886325 w 5348300"/>
              <a:gd name="connsiteY110" fmla="*/ 581025 h 3000375"/>
              <a:gd name="connsiteX111" fmla="*/ 4900613 w 5348300"/>
              <a:gd name="connsiteY111" fmla="*/ 576263 h 3000375"/>
              <a:gd name="connsiteX112" fmla="*/ 4919663 w 5348300"/>
              <a:gd name="connsiteY112" fmla="*/ 533400 h 3000375"/>
              <a:gd name="connsiteX113" fmla="*/ 4943475 w 5348300"/>
              <a:gd name="connsiteY113" fmla="*/ 519113 h 3000375"/>
              <a:gd name="connsiteX114" fmla="*/ 4962525 w 5348300"/>
              <a:gd name="connsiteY114" fmla="*/ 500063 h 3000375"/>
              <a:gd name="connsiteX115" fmla="*/ 4995863 w 5348300"/>
              <a:gd name="connsiteY115" fmla="*/ 476250 h 3000375"/>
              <a:gd name="connsiteX116" fmla="*/ 5024438 w 5348300"/>
              <a:gd name="connsiteY116" fmla="*/ 447675 h 3000375"/>
              <a:gd name="connsiteX117" fmla="*/ 5038725 w 5348300"/>
              <a:gd name="connsiteY117" fmla="*/ 433388 h 3000375"/>
              <a:gd name="connsiteX118" fmla="*/ 5048250 w 5348300"/>
              <a:gd name="connsiteY118" fmla="*/ 414338 h 3000375"/>
              <a:gd name="connsiteX119" fmla="*/ 5057775 w 5348300"/>
              <a:gd name="connsiteY119" fmla="*/ 390525 h 3000375"/>
              <a:gd name="connsiteX120" fmla="*/ 5067300 w 5348300"/>
              <a:gd name="connsiteY120" fmla="*/ 376238 h 3000375"/>
              <a:gd name="connsiteX121" fmla="*/ 5072063 w 5348300"/>
              <a:gd name="connsiteY121" fmla="*/ 361950 h 3000375"/>
              <a:gd name="connsiteX122" fmla="*/ 5086350 w 5348300"/>
              <a:gd name="connsiteY122" fmla="*/ 347663 h 3000375"/>
              <a:gd name="connsiteX123" fmla="*/ 5095875 w 5348300"/>
              <a:gd name="connsiteY123" fmla="*/ 333375 h 3000375"/>
              <a:gd name="connsiteX124" fmla="*/ 5129213 w 5348300"/>
              <a:gd name="connsiteY124" fmla="*/ 314325 h 3000375"/>
              <a:gd name="connsiteX125" fmla="*/ 5157788 w 5348300"/>
              <a:gd name="connsiteY125" fmla="*/ 300038 h 3000375"/>
              <a:gd name="connsiteX126" fmla="*/ 5172075 w 5348300"/>
              <a:gd name="connsiteY126" fmla="*/ 285750 h 3000375"/>
              <a:gd name="connsiteX127" fmla="*/ 5191125 w 5348300"/>
              <a:gd name="connsiteY127" fmla="*/ 271463 h 3000375"/>
              <a:gd name="connsiteX128" fmla="*/ 5219700 w 5348300"/>
              <a:gd name="connsiteY128" fmla="*/ 242888 h 3000375"/>
              <a:gd name="connsiteX129" fmla="*/ 5229225 w 5348300"/>
              <a:gd name="connsiteY129" fmla="*/ 228600 h 3000375"/>
              <a:gd name="connsiteX130" fmla="*/ 5238750 w 5348300"/>
              <a:gd name="connsiteY130" fmla="*/ 185738 h 3000375"/>
              <a:gd name="connsiteX131" fmla="*/ 5253038 w 5348300"/>
              <a:gd name="connsiteY131" fmla="*/ 142875 h 3000375"/>
              <a:gd name="connsiteX132" fmla="*/ 5257800 w 5348300"/>
              <a:gd name="connsiteY132" fmla="*/ 128588 h 3000375"/>
              <a:gd name="connsiteX133" fmla="*/ 5267325 w 5348300"/>
              <a:gd name="connsiteY133" fmla="*/ 85725 h 3000375"/>
              <a:gd name="connsiteX134" fmla="*/ 5324475 w 5348300"/>
              <a:gd name="connsiteY134" fmla="*/ 19050 h 3000375"/>
              <a:gd name="connsiteX135" fmla="*/ 5343525 w 5348300"/>
              <a:gd name="connsiteY135" fmla="*/ 0 h 3000375"/>
              <a:gd name="connsiteX136" fmla="*/ 5348288 w 5348300"/>
              <a:gd name="connsiteY136"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585788 w 5348300"/>
              <a:gd name="connsiteY5" fmla="*/ 2809875 h 3000375"/>
              <a:gd name="connsiteX6" fmla="*/ 614363 w 5348300"/>
              <a:gd name="connsiteY6" fmla="*/ 2800350 h 3000375"/>
              <a:gd name="connsiteX7" fmla="*/ 666750 w 5348300"/>
              <a:gd name="connsiteY7" fmla="*/ 2790825 h 3000375"/>
              <a:gd name="connsiteX8" fmla="*/ 695325 w 5348300"/>
              <a:gd name="connsiteY8" fmla="*/ 2781300 h 3000375"/>
              <a:gd name="connsiteX9" fmla="*/ 709613 w 5348300"/>
              <a:gd name="connsiteY9" fmla="*/ 2776538 h 3000375"/>
              <a:gd name="connsiteX10" fmla="*/ 728663 w 5348300"/>
              <a:gd name="connsiteY10" fmla="*/ 2771775 h 3000375"/>
              <a:gd name="connsiteX11" fmla="*/ 971550 w 5348300"/>
              <a:gd name="connsiteY11" fmla="*/ 2767013 h 3000375"/>
              <a:gd name="connsiteX12" fmla="*/ 995363 w 5348300"/>
              <a:gd name="connsiteY12" fmla="*/ 2762250 h 3000375"/>
              <a:gd name="connsiteX13" fmla="*/ 1009650 w 5348300"/>
              <a:gd name="connsiteY13" fmla="*/ 2757488 h 3000375"/>
              <a:gd name="connsiteX14" fmla="*/ 1114425 w 5348300"/>
              <a:gd name="connsiteY14" fmla="*/ 2747963 h 3000375"/>
              <a:gd name="connsiteX15" fmla="*/ 1162050 w 5348300"/>
              <a:gd name="connsiteY15" fmla="*/ 2743200 h 3000375"/>
              <a:gd name="connsiteX16" fmla="*/ 1185863 w 5348300"/>
              <a:gd name="connsiteY16" fmla="*/ 2738438 h 3000375"/>
              <a:gd name="connsiteX17" fmla="*/ 1371600 w 5348300"/>
              <a:gd name="connsiteY17" fmla="*/ 2686050 h 3000375"/>
              <a:gd name="connsiteX18" fmla="*/ 1585913 w 5348300"/>
              <a:gd name="connsiteY18" fmla="*/ 2624138 h 3000375"/>
              <a:gd name="connsiteX19" fmla="*/ 1619250 w 5348300"/>
              <a:gd name="connsiteY19" fmla="*/ 2614613 h 3000375"/>
              <a:gd name="connsiteX20" fmla="*/ 1685925 w 5348300"/>
              <a:gd name="connsiteY20" fmla="*/ 2605088 h 3000375"/>
              <a:gd name="connsiteX21" fmla="*/ 1719263 w 5348300"/>
              <a:gd name="connsiteY21" fmla="*/ 2600325 h 3000375"/>
              <a:gd name="connsiteX22" fmla="*/ 1762125 w 5348300"/>
              <a:gd name="connsiteY22" fmla="*/ 2590800 h 3000375"/>
              <a:gd name="connsiteX23" fmla="*/ 1781175 w 5348300"/>
              <a:gd name="connsiteY23" fmla="*/ 2586038 h 3000375"/>
              <a:gd name="connsiteX24" fmla="*/ 1814513 w 5348300"/>
              <a:gd name="connsiteY24" fmla="*/ 2581275 h 3000375"/>
              <a:gd name="connsiteX25" fmla="*/ 1862138 w 5348300"/>
              <a:gd name="connsiteY25" fmla="*/ 2566988 h 3000375"/>
              <a:gd name="connsiteX26" fmla="*/ 1876425 w 5348300"/>
              <a:gd name="connsiteY26" fmla="*/ 2562225 h 3000375"/>
              <a:gd name="connsiteX27" fmla="*/ 1900238 w 5348300"/>
              <a:gd name="connsiteY27" fmla="*/ 2557463 h 3000375"/>
              <a:gd name="connsiteX28" fmla="*/ 1919288 w 5348300"/>
              <a:gd name="connsiteY28" fmla="*/ 2547938 h 3000375"/>
              <a:gd name="connsiteX29" fmla="*/ 1962150 w 5348300"/>
              <a:gd name="connsiteY29" fmla="*/ 2533650 h 3000375"/>
              <a:gd name="connsiteX30" fmla="*/ 1976438 w 5348300"/>
              <a:gd name="connsiteY30" fmla="*/ 2528888 h 3000375"/>
              <a:gd name="connsiteX31" fmla="*/ 2009775 w 5348300"/>
              <a:gd name="connsiteY31" fmla="*/ 2514600 h 3000375"/>
              <a:gd name="connsiteX32" fmla="*/ 2043113 w 5348300"/>
              <a:gd name="connsiteY32" fmla="*/ 2500313 h 3000375"/>
              <a:gd name="connsiteX33" fmla="*/ 2071688 w 5348300"/>
              <a:gd name="connsiteY33" fmla="*/ 2481263 h 3000375"/>
              <a:gd name="connsiteX34" fmla="*/ 2100263 w 5348300"/>
              <a:gd name="connsiteY34" fmla="*/ 2462213 h 3000375"/>
              <a:gd name="connsiteX35" fmla="*/ 2114550 w 5348300"/>
              <a:gd name="connsiteY35" fmla="*/ 2447925 h 3000375"/>
              <a:gd name="connsiteX36" fmla="*/ 2128838 w 5348300"/>
              <a:gd name="connsiteY36" fmla="*/ 2438400 h 3000375"/>
              <a:gd name="connsiteX37" fmla="*/ 2147888 w 5348300"/>
              <a:gd name="connsiteY37" fmla="*/ 2424113 h 3000375"/>
              <a:gd name="connsiteX38" fmla="*/ 2176463 w 5348300"/>
              <a:gd name="connsiteY38" fmla="*/ 2405063 h 3000375"/>
              <a:gd name="connsiteX39" fmla="*/ 2209800 w 5348300"/>
              <a:gd name="connsiteY39" fmla="*/ 2376488 h 3000375"/>
              <a:gd name="connsiteX40" fmla="*/ 2243138 w 5348300"/>
              <a:gd name="connsiteY40" fmla="*/ 2347913 h 3000375"/>
              <a:gd name="connsiteX41" fmla="*/ 2257425 w 5348300"/>
              <a:gd name="connsiteY41" fmla="*/ 2343150 h 3000375"/>
              <a:gd name="connsiteX42" fmla="*/ 2286000 w 5348300"/>
              <a:gd name="connsiteY42" fmla="*/ 2314575 h 3000375"/>
              <a:gd name="connsiteX43" fmla="*/ 2319338 w 5348300"/>
              <a:gd name="connsiteY43" fmla="*/ 2290763 h 3000375"/>
              <a:gd name="connsiteX44" fmla="*/ 2357438 w 5348300"/>
              <a:gd name="connsiteY44" fmla="*/ 2266950 h 3000375"/>
              <a:gd name="connsiteX45" fmla="*/ 2371725 w 5348300"/>
              <a:gd name="connsiteY45" fmla="*/ 2252663 h 3000375"/>
              <a:gd name="connsiteX46" fmla="*/ 2414588 w 5348300"/>
              <a:gd name="connsiteY46" fmla="*/ 2224088 h 3000375"/>
              <a:gd name="connsiteX47" fmla="*/ 2428875 w 5348300"/>
              <a:gd name="connsiteY47" fmla="*/ 2214563 h 3000375"/>
              <a:gd name="connsiteX48" fmla="*/ 2476500 w 5348300"/>
              <a:gd name="connsiteY48" fmla="*/ 2176463 h 3000375"/>
              <a:gd name="connsiteX49" fmla="*/ 2486025 w 5348300"/>
              <a:gd name="connsiteY49" fmla="*/ 2162175 h 3000375"/>
              <a:gd name="connsiteX50" fmla="*/ 2514600 w 5348300"/>
              <a:gd name="connsiteY50" fmla="*/ 2133600 h 3000375"/>
              <a:gd name="connsiteX51" fmla="*/ 2524125 w 5348300"/>
              <a:gd name="connsiteY51" fmla="*/ 2119313 h 3000375"/>
              <a:gd name="connsiteX52" fmla="*/ 2543175 w 5348300"/>
              <a:gd name="connsiteY52" fmla="*/ 2105025 h 3000375"/>
              <a:gd name="connsiteX53" fmla="*/ 2571750 w 5348300"/>
              <a:gd name="connsiteY53" fmla="*/ 2076450 h 3000375"/>
              <a:gd name="connsiteX54" fmla="*/ 2581275 w 5348300"/>
              <a:gd name="connsiteY54" fmla="*/ 2062163 h 3000375"/>
              <a:gd name="connsiteX55" fmla="*/ 2595563 w 5348300"/>
              <a:gd name="connsiteY55" fmla="*/ 2057400 h 3000375"/>
              <a:gd name="connsiteX56" fmla="*/ 2628900 w 5348300"/>
              <a:gd name="connsiteY56" fmla="*/ 2028825 h 3000375"/>
              <a:gd name="connsiteX57" fmla="*/ 2667000 w 5348300"/>
              <a:gd name="connsiteY57" fmla="*/ 1985963 h 3000375"/>
              <a:gd name="connsiteX58" fmla="*/ 2690813 w 5348300"/>
              <a:gd name="connsiteY58" fmla="*/ 1971675 h 3000375"/>
              <a:gd name="connsiteX59" fmla="*/ 2714625 w 5348300"/>
              <a:gd name="connsiteY59" fmla="*/ 1947863 h 3000375"/>
              <a:gd name="connsiteX60" fmla="*/ 2738438 w 5348300"/>
              <a:gd name="connsiteY60" fmla="*/ 1924050 h 3000375"/>
              <a:gd name="connsiteX61" fmla="*/ 2752725 w 5348300"/>
              <a:gd name="connsiteY61" fmla="*/ 1905000 h 3000375"/>
              <a:gd name="connsiteX62" fmla="*/ 2771775 w 5348300"/>
              <a:gd name="connsiteY62" fmla="*/ 1876425 h 3000375"/>
              <a:gd name="connsiteX63" fmla="*/ 2786063 w 5348300"/>
              <a:gd name="connsiteY63" fmla="*/ 1862138 h 3000375"/>
              <a:gd name="connsiteX64" fmla="*/ 2805113 w 5348300"/>
              <a:gd name="connsiteY64" fmla="*/ 1847850 h 3000375"/>
              <a:gd name="connsiteX65" fmla="*/ 2828925 w 5348300"/>
              <a:gd name="connsiteY65" fmla="*/ 1819275 h 3000375"/>
              <a:gd name="connsiteX66" fmla="*/ 2847975 w 5348300"/>
              <a:gd name="connsiteY66" fmla="*/ 1809750 h 3000375"/>
              <a:gd name="connsiteX67" fmla="*/ 2876550 w 5348300"/>
              <a:gd name="connsiteY67" fmla="*/ 1795463 h 3000375"/>
              <a:gd name="connsiteX68" fmla="*/ 2890838 w 5348300"/>
              <a:gd name="connsiteY68" fmla="*/ 1781175 h 3000375"/>
              <a:gd name="connsiteX69" fmla="*/ 2905125 w 5348300"/>
              <a:gd name="connsiteY69" fmla="*/ 1771650 h 3000375"/>
              <a:gd name="connsiteX70" fmla="*/ 2938463 w 5348300"/>
              <a:gd name="connsiteY70" fmla="*/ 1738313 h 3000375"/>
              <a:gd name="connsiteX71" fmla="*/ 2952750 w 5348300"/>
              <a:gd name="connsiteY71" fmla="*/ 1728788 h 3000375"/>
              <a:gd name="connsiteX72" fmla="*/ 2967038 w 5348300"/>
              <a:gd name="connsiteY72" fmla="*/ 1709738 h 3000375"/>
              <a:gd name="connsiteX73" fmla="*/ 2995613 w 5348300"/>
              <a:gd name="connsiteY73" fmla="*/ 1695450 h 3000375"/>
              <a:gd name="connsiteX74" fmla="*/ 3009900 w 5348300"/>
              <a:gd name="connsiteY74" fmla="*/ 1681163 h 3000375"/>
              <a:gd name="connsiteX75" fmla="*/ 3038475 w 5348300"/>
              <a:gd name="connsiteY75" fmla="*/ 1662113 h 3000375"/>
              <a:gd name="connsiteX76" fmla="*/ 3262313 w 5348300"/>
              <a:gd name="connsiteY76" fmla="*/ 1552576 h 3000375"/>
              <a:gd name="connsiteX77" fmla="*/ 3619501 w 5348300"/>
              <a:gd name="connsiteY77" fmla="*/ 1412081 h 3000375"/>
              <a:gd name="connsiteX78" fmla="*/ 3879056 w 5348300"/>
              <a:gd name="connsiteY78" fmla="*/ 1309688 h 3000375"/>
              <a:gd name="connsiteX79" fmla="*/ 4086225 w 5348300"/>
              <a:gd name="connsiteY79" fmla="*/ 1228725 h 3000375"/>
              <a:gd name="connsiteX80" fmla="*/ 4252913 w 5348300"/>
              <a:gd name="connsiteY80" fmla="*/ 1162050 h 3000375"/>
              <a:gd name="connsiteX81" fmla="*/ 4305300 w 5348300"/>
              <a:gd name="connsiteY81" fmla="*/ 1123950 h 3000375"/>
              <a:gd name="connsiteX82" fmla="*/ 4333875 w 5348300"/>
              <a:gd name="connsiteY82" fmla="*/ 1095375 h 3000375"/>
              <a:gd name="connsiteX83" fmla="*/ 4338638 w 5348300"/>
              <a:gd name="connsiteY83" fmla="*/ 1081088 h 3000375"/>
              <a:gd name="connsiteX84" fmla="*/ 4367213 w 5348300"/>
              <a:gd name="connsiteY84" fmla="*/ 1042988 h 3000375"/>
              <a:gd name="connsiteX85" fmla="*/ 4381500 w 5348300"/>
              <a:gd name="connsiteY85" fmla="*/ 1028700 h 3000375"/>
              <a:gd name="connsiteX86" fmla="*/ 4410075 w 5348300"/>
              <a:gd name="connsiteY86" fmla="*/ 1009650 h 3000375"/>
              <a:gd name="connsiteX87" fmla="*/ 4433888 w 5348300"/>
              <a:gd name="connsiteY87" fmla="*/ 990600 h 3000375"/>
              <a:gd name="connsiteX88" fmla="*/ 4462463 w 5348300"/>
              <a:gd name="connsiteY88" fmla="*/ 971550 h 3000375"/>
              <a:gd name="connsiteX89" fmla="*/ 4519613 w 5348300"/>
              <a:gd name="connsiteY89" fmla="*/ 919163 h 3000375"/>
              <a:gd name="connsiteX90" fmla="*/ 4538663 w 5348300"/>
              <a:gd name="connsiteY90" fmla="*/ 900113 h 3000375"/>
              <a:gd name="connsiteX91" fmla="*/ 4576763 w 5348300"/>
              <a:gd name="connsiteY91" fmla="*/ 871538 h 3000375"/>
              <a:gd name="connsiteX92" fmla="*/ 4605338 w 5348300"/>
              <a:gd name="connsiteY92" fmla="*/ 847725 h 3000375"/>
              <a:gd name="connsiteX93" fmla="*/ 4643438 w 5348300"/>
              <a:gd name="connsiteY93" fmla="*/ 804863 h 3000375"/>
              <a:gd name="connsiteX94" fmla="*/ 4643438 w 5348300"/>
              <a:gd name="connsiteY94" fmla="*/ 804863 h 3000375"/>
              <a:gd name="connsiteX95" fmla="*/ 4657725 w 5348300"/>
              <a:gd name="connsiteY95" fmla="*/ 785813 h 3000375"/>
              <a:gd name="connsiteX96" fmla="*/ 4710113 w 5348300"/>
              <a:gd name="connsiteY96" fmla="*/ 738188 h 3000375"/>
              <a:gd name="connsiteX97" fmla="*/ 4738688 w 5348300"/>
              <a:gd name="connsiteY97" fmla="*/ 700088 h 3000375"/>
              <a:gd name="connsiteX98" fmla="*/ 4748213 w 5348300"/>
              <a:gd name="connsiteY98" fmla="*/ 685800 h 3000375"/>
              <a:gd name="connsiteX99" fmla="*/ 4776788 w 5348300"/>
              <a:gd name="connsiteY99" fmla="*/ 676275 h 3000375"/>
              <a:gd name="connsiteX100" fmla="*/ 4791075 w 5348300"/>
              <a:gd name="connsiteY100" fmla="*/ 671513 h 3000375"/>
              <a:gd name="connsiteX101" fmla="*/ 4814888 w 5348300"/>
              <a:gd name="connsiteY101" fmla="*/ 657225 h 3000375"/>
              <a:gd name="connsiteX102" fmla="*/ 4833938 w 5348300"/>
              <a:gd name="connsiteY102" fmla="*/ 647700 h 3000375"/>
              <a:gd name="connsiteX103" fmla="*/ 4848225 w 5348300"/>
              <a:gd name="connsiteY103" fmla="*/ 638175 h 3000375"/>
              <a:gd name="connsiteX104" fmla="*/ 4862513 w 5348300"/>
              <a:gd name="connsiteY104" fmla="*/ 633413 h 3000375"/>
              <a:gd name="connsiteX105" fmla="*/ 4881563 w 5348300"/>
              <a:gd name="connsiteY105" fmla="*/ 623888 h 3000375"/>
              <a:gd name="connsiteX106" fmla="*/ 4872038 w 5348300"/>
              <a:gd name="connsiteY106" fmla="*/ 609600 h 3000375"/>
              <a:gd name="connsiteX107" fmla="*/ 4857750 w 5348300"/>
              <a:gd name="connsiteY107" fmla="*/ 600075 h 3000375"/>
              <a:gd name="connsiteX108" fmla="*/ 4862513 w 5348300"/>
              <a:gd name="connsiteY108" fmla="*/ 585788 h 3000375"/>
              <a:gd name="connsiteX109" fmla="*/ 4886325 w 5348300"/>
              <a:gd name="connsiteY109" fmla="*/ 581025 h 3000375"/>
              <a:gd name="connsiteX110" fmla="*/ 4900613 w 5348300"/>
              <a:gd name="connsiteY110" fmla="*/ 576263 h 3000375"/>
              <a:gd name="connsiteX111" fmla="*/ 4919663 w 5348300"/>
              <a:gd name="connsiteY111" fmla="*/ 533400 h 3000375"/>
              <a:gd name="connsiteX112" fmla="*/ 4943475 w 5348300"/>
              <a:gd name="connsiteY112" fmla="*/ 519113 h 3000375"/>
              <a:gd name="connsiteX113" fmla="*/ 4962525 w 5348300"/>
              <a:gd name="connsiteY113" fmla="*/ 500063 h 3000375"/>
              <a:gd name="connsiteX114" fmla="*/ 4995863 w 5348300"/>
              <a:gd name="connsiteY114" fmla="*/ 476250 h 3000375"/>
              <a:gd name="connsiteX115" fmla="*/ 5024438 w 5348300"/>
              <a:gd name="connsiteY115" fmla="*/ 447675 h 3000375"/>
              <a:gd name="connsiteX116" fmla="*/ 5038725 w 5348300"/>
              <a:gd name="connsiteY116" fmla="*/ 433388 h 3000375"/>
              <a:gd name="connsiteX117" fmla="*/ 5048250 w 5348300"/>
              <a:gd name="connsiteY117" fmla="*/ 414338 h 3000375"/>
              <a:gd name="connsiteX118" fmla="*/ 5057775 w 5348300"/>
              <a:gd name="connsiteY118" fmla="*/ 390525 h 3000375"/>
              <a:gd name="connsiteX119" fmla="*/ 5067300 w 5348300"/>
              <a:gd name="connsiteY119" fmla="*/ 376238 h 3000375"/>
              <a:gd name="connsiteX120" fmla="*/ 5072063 w 5348300"/>
              <a:gd name="connsiteY120" fmla="*/ 361950 h 3000375"/>
              <a:gd name="connsiteX121" fmla="*/ 5086350 w 5348300"/>
              <a:gd name="connsiteY121" fmla="*/ 347663 h 3000375"/>
              <a:gd name="connsiteX122" fmla="*/ 5095875 w 5348300"/>
              <a:gd name="connsiteY122" fmla="*/ 333375 h 3000375"/>
              <a:gd name="connsiteX123" fmla="*/ 5129213 w 5348300"/>
              <a:gd name="connsiteY123" fmla="*/ 314325 h 3000375"/>
              <a:gd name="connsiteX124" fmla="*/ 5157788 w 5348300"/>
              <a:gd name="connsiteY124" fmla="*/ 300038 h 3000375"/>
              <a:gd name="connsiteX125" fmla="*/ 5172075 w 5348300"/>
              <a:gd name="connsiteY125" fmla="*/ 285750 h 3000375"/>
              <a:gd name="connsiteX126" fmla="*/ 5191125 w 5348300"/>
              <a:gd name="connsiteY126" fmla="*/ 271463 h 3000375"/>
              <a:gd name="connsiteX127" fmla="*/ 5219700 w 5348300"/>
              <a:gd name="connsiteY127" fmla="*/ 242888 h 3000375"/>
              <a:gd name="connsiteX128" fmla="*/ 5229225 w 5348300"/>
              <a:gd name="connsiteY128" fmla="*/ 228600 h 3000375"/>
              <a:gd name="connsiteX129" fmla="*/ 5238750 w 5348300"/>
              <a:gd name="connsiteY129" fmla="*/ 185738 h 3000375"/>
              <a:gd name="connsiteX130" fmla="*/ 5253038 w 5348300"/>
              <a:gd name="connsiteY130" fmla="*/ 142875 h 3000375"/>
              <a:gd name="connsiteX131" fmla="*/ 5257800 w 5348300"/>
              <a:gd name="connsiteY131" fmla="*/ 128588 h 3000375"/>
              <a:gd name="connsiteX132" fmla="*/ 5267325 w 5348300"/>
              <a:gd name="connsiteY132" fmla="*/ 85725 h 3000375"/>
              <a:gd name="connsiteX133" fmla="*/ 5324475 w 5348300"/>
              <a:gd name="connsiteY133" fmla="*/ 19050 h 3000375"/>
              <a:gd name="connsiteX134" fmla="*/ 5343525 w 5348300"/>
              <a:gd name="connsiteY134" fmla="*/ 0 h 3000375"/>
              <a:gd name="connsiteX135" fmla="*/ 5348288 w 5348300"/>
              <a:gd name="connsiteY135"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14363 w 5348300"/>
              <a:gd name="connsiteY5" fmla="*/ 2800350 h 3000375"/>
              <a:gd name="connsiteX6" fmla="*/ 666750 w 5348300"/>
              <a:gd name="connsiteY6" fmla="*/ 2790825 h 3000375"/>
              <a:gd name="connsiteX7" fmla="*/ 695325 w 5348300"/>
              <a:gd name="connsiteY7" fmla="*/ 2781300 h 3000375"/>
              <a:gd name="connsiteX8" fmla="*/ 709613 w 5348300"/>
              <a:gd name="connsiteY8" fmla="*/ 2776538 h 3000375"/>
              <a:gd name="connsiteX9" fmla="*/ 728663 w 5348300"/>
              <a:gd name="connsiteY9" fmla="*/ 2771775 h 3000375"/>
              <a:gd name="connsiteX10" fmla="*/ 971550 w 5348300"/>
              <a:gd name="connsiteY10" fmla="*/ 2767013 h 3000375"/>
              <a:gd name="connsiteX11" fmla="*/ 995363 w 5348300"/>
              <a:gd name="connsiteY11" fmla="*/ 2762250 h 3000375"/>
              <a:gd name="connsiteX12" fmla="*/ 1009650 w 5348300"/>
              <a:gd name="connsiteY12" fmla="*/ 2757488 h 3000375"/>
              <a:gd name="connsiteX13" fmla="*/ 1114425 w 5348300"/>
              <a:gd name="connsiteY13" fmla="*/ 2747963 h 3000375"/>
              <a:gd name="connsiteX14" fmla="*/ 1162050 w 5348300"/>
              <a:gd name="connsiteY14" fmla="*/ 2743200 h 3000375"/>
              <a:gd name="connsiteX15" fmla="*/ 1185863 w 5348300"/>
              <a:gd name="connsiteY15" fmla="*/ 2738438 h 3000375"/>
              <a:gd name="connsiteX16" fmla="*/ 1371600 w 5348300"/>
              <a:gd name="connsiteY16" fmla="*/ 2686050 h 3000375"/>
              <a:gd name="connsiteX17" fmla="*/ 1585913 w 5348300"/>
              <a:gd name="connsiteY17" fmla="*/ 2624138 h 3000375"/>
              <a:gd name="connsiteX18" fmla="*/ 1619250 w 5348300"/>
              <a:gd name="connsiteY18" fmla="*/ 2614613 h 3000375"/>
              <a:gd name="connsiteX19" fmla="*/ 1685925 w 5348300"/>
              <a:gd name="connsiteY19" fmla="*/ 2605088 h 3000375"/>
              <a:gd name="connsiteX20" fmla="*/ 1719263 w 5348300"/>
              <a:gd name="connsiteY20" fmla="*/ 2600325 h 3000375"/>
              <a:gd name="connsiteX21" fmla="*/ 1762125 w 5348300"/>
              <a:gd name="connsiteY21" fmla="*/ 2590800 h 3000375"/>
              <a:gd name="connsiteX22" fmla="*/ 1781175 w 5348300"/>
              <a:gd name="connsiteY22" fmla="*/ 2586038 h 3000375"/>
              <a:gd name="connsiteX23" fmla="*/ 1814513 w 5348300"/>
              <a:gd name="connsiteY23" fmla="*/ 2581275 h 3000375"/>
              <a:gd name="connsiteX24" fmla="*/ 1862138 w 5348300"/>
              <a:gd name="connsiteY24" fmla="*/ 2566988 h 3000375"/>
              <a:gd name="connsiteX25" fmla="*/ 1876425 w 5348300"/>
              <a:gd name="connsiteY25" fmla="*/ 2562225 h 3000375"/>
              <a:gd name="connsiteX26" fmla="*/ 1900238 w 5348300"/>
              <a:gd name="connsiteY26" fmla="*/ 2557463 h 3000375"/>
              <a:gd name="connsiteX27" fmla="*/ 1919288 w 5348300"/>
              <a:gd name="connsiteY27" fmla="*/ 2547938 h 3000375"/>
              <a:gd name="connsiteX28" fmla="*/ 1962150 w 5348300"/>
              <a:gd name="connsiteY28" fmla="*/ 2533650 h 3000375"/>
              <a:gd name="connsiteX29" fmla="*/ 1976438 w 5348300"/>
              <a:gd name="connsiteY29" fmla="*/ 2528888 h 3000375"/>
              <a:gd name="connsiteX30" fmla="*/ 2009775 w 5348300"/>
              <a:gd name="connsiteY30" fmla="*/ 2514600 h 3000375"/>
              <a:gd name="connsiteX31" fmla="*/ 2043113 w 5348300"/>
              <a:gd name="connsiteY31" fmla="*/ 2500313 h 3000375"/>
              <a:gd name="connsiteX32" fmla="*/ 2071688 w 5348300"/>
              <a:gd name="connsiteY32" fmla="*/ 2481263 h 3000375"/>
              <a:gd name="connsiteX33" fmla="*/ 2100263 w 5348300"/>
              <a:gd name="connsiteY33" fmla="*/ 2462213 h 3000375"/>
              <a:gd name="connsiteX34" fmla="*/ 2114550 w 5348300"/>
              <a:gd name="connsiteY34" fmla="*/ 2447925 h 3000375"/>
              <a:gd name="connsiteX35" fmla="*/ 2128838 w 5348300"/>
              <a:gd name="connsiteY35" fmla="*/ 2438400 h 3000375"/>
              <a:gd name="connsiteX36" fmla="*/ 2147888 w 5348300"/>
              <a:gd name="connsiteY36" fmla="*/ 2424113 h 3000375"/>
              <a:gd name="connsiteX37" fmla="*/ 2176463 w 5348300"/>
              <a:gd name="connsiteY37" fmla="*/ 2405063 h 3000375"/>
              <a:gd name="connsiteX38" fmla="*/ 2209800 w 5348300"/>
              <a:gd name="connsiteY38" fmla="*/ 2376488 h 3000375"/>
              <a:gd name="connsiteX39" fmla="*/ 2243138 w 5348300"/>
              <a:gd name="connsiteY39" fmla="*/ 2347913 h 3000375"/>
              <a:gd name="connsiteX40" fmla="*/ 2257425 w 5348300"/>
              <a:gd name="connsiteY40" fmla="*/ 2343150 h 3000375"/>
              <a:gd name="connsiteX41" fmla="*/ 2286000 w 5348300"/>
              <a:gd name="connsiteY41" fmla="*/ 2314575 h 3000375"/>
              <a:gd name="connsiteX42" fmla="*/ 2319338 w 5348300"/>
              <a:gd name="connsiteY42" fmla="*/ 2290763 h 3000375"/>
              <a:gd name="connsiteX43" fmla="*/ 2357438 w 5348300"/>
              <a:gd name="connsiteY43" fmla="*/ 2266950 h 3000375"/>
              <a:gd name="connsiteX44" fmla="*/ 2371725 w 5348300"/>
              <a:gd name="connsiteY44" fmla="*/ 2252663 h 3000375"/>
              <a:gd name="connsiteX45" fmla="*/ 2414588 w 5348300"/>
              <a:gd name="connsiteY45" fmla="*/ 2224088 h 3000375"/>
              <a:gd name="connsiteX46" fmla="*/ 2428875 w 5348300"/>
              <a:gd name="connsiteY46" fmla="*/ 2214563 h 3000375"/>
              <a:gd name="connsiteX47" fmla="*/ 2476500 w 5348300"/>
              <a:gd name="connsiteY47" fmla="*/ 2176463 h 3000375"/>
              <a:gd name="connsiteX48" fmla="*/ 2486025 w 5348300"/>
              <a:gd name="connsiteY48" fmla="*/ 2162175 h 3000375"/>
              <a:gd name="connsiteX49" fmla="*/ 2514600 w 5348300"/>
              <a:gd name="connsiteY49" fmla="*/ 2133600 h 3000375"/>
              <a:gd name="connsiteX50" fmla="*/ 2524125 w 5348300"/>
              <a:gd name="connsiteY50" fmla="*/ 2119313 h 3000375"/>
              <a:gd name="connsiteX51" fmla="*/ 2543175 w 5348300"/>
              <a:gd name="connsiteY51" fmla="*/ 2105025 h 3000375"/>
              <a:gd name="connsiteX52" fmla="*/ 2571750 w 5348300"/>
              <a:gd name="connsiteY52" fmla="*/ 2076450 h 3000375"/>
              <a:gd name="connsiteX53" fmla="*/ 2581275 w 5348300"/>
              <a:gd name="connsiteY53" fmla="*/ 2062163 h 3000375"/>
              <a:gd name="connsiteX54" fmla="*/ 2595563 w 5348300"/>
              <a:gd name="connsiteY54" fmla="*/ 2057400 h 3000375"/>
              <a:gd name="connsiteX55" fmla="*/ 2628900 w 5348300"/>
              <a:gd name="connsiteY55" fmla="*/ 2028825 h 3000375"/>
              <a:gd name="connsiteX56" fmla="*/ 2667000 w 5348300"/>
              <a:gd name="connsiteY56" fmla="*/ 1985963 h 3000375"/>
              <a:gd name="connsiteX57" fmla="*/ 2690813 w 5348300"/>
              <a:gd name="connsiteY57" fmla="*/ 1971675 h 3000375"/>
              <a:gd name="connsiteX58" fmla="*/ 2714625 w 5348300"/>
              <a:gd name="connsiteY58" fmla="*/ 1947863 h 3000375"/>
              <a:gd name="connsiteX59" fmla="*/ 2738438 w 5348300"/>
              <a:gd name="connsiteY59" fmla="*/ 1924050 h 3000375"/>
              <a:gd name="connsiteX60" fmla="*/ 2752725 w 5348300"/>
              <a:gd name="connsiteY60" fmla="*/ 1905000 h 3000375"/>
              <a:gd name="connsiteX61" fmla="*/ 2771775 w 5348300"/>
              <a:gd name="connsiteY61" fmla="*/ 1876425 h 3000375"/>
              <a:gd name="connsiteX62" fmla="*/ 2786063 w 5348300"/>
              <a:gd name="connsiteY62" fmla="*/ 1862138 h 3000375"/>
              <a:gd name="connsiteX63" fmla="*/ 2805113 w 5348300"/>
              <a:gd name="connsiteY63" fmla="*/ 1847850 h 3000375"/>
              <a:gd name="connsiteX64" fmla="*/ 2828925 w 5348300"/>
              <a:gd name="connsiteY64" fmla="*/ 1819275 h 3000375"/>
              <a:gd name="connsiteX65" fmla="*/ 2847975 w 5348300"/>
              <a:gd name="connsiteY65" fmla="*/ 1809750 h 3000375"/>
              <a:gd name="connsiteX66" fmla="*/ 2876550 w 5348300"/>
              <a:gd name="connsiteY66" fmla="*/ 1795463 h 3000375"/>
              <a:gd name="connsiteX67" fmla="*/ 2890838 w 5348300"/>
              <a:gd name="connsiteY67" fmla="*/ 1781175 h 3000375"/>
              <a:gd name="connsiteX68" fmla="*/ 2905125 w 5348300"/>
              <a:gd name="connsiteY68" fmla="*/ 1771650 h 3000375"/>
              <a:gd name="connsiteX69" fmla="*/ 2938463 w 5348300"/>
              <a:gd name="connsiteY69" fmla="*/ 1738313 h 3000375"/>
              <a:gd name="connsiteX70" fmla="*/ 2952750 w 5348300"/>
              <a:gd name="connsiteY70" fmla="*/ 1728788 h 3000375"/>
              <a:gd name="connsiteX71" fmla="*/ 2967038 w 5348300"/>
              <a:gd name="connsiteY71" fmla="*/ 1709738 h 3000375"/>
              <a:gd name="connsiteX72" fmla="*/ 2995613 w 5348300"/>
              <a:gd name="connsiteY72" fmla="*/ 1695450 h 3000375"/>
              <a:gd name="connsiteX73" fmla="*/ 3009900 w 5348300"/>
              <a:gd name="connsiteY73" fmla="*/ 1681163 h 3000375"/>
              <a:gd name="connsiteX74" fmla="*/ 3038475 w 5348300"/>
              <a:gd name="connsiteY74" fmla="*/ 1662113 h 3000375"/>
              <a:gd name="connsiteX75" fmla="*/ 3262313 w 5348300"/>
              <a:gd name="connsiteY75" fmla="*/ 1552576 h 3000375"/>
              <a:gd name="connsiteX76" fmla="*/ 3619501 w 5348300"/>
              <a:gd name="connsiteY76" fmla="*/ 1412081 h 3000375"/>
              <a:gd name="connsiteX77" fmla="*/ 3879056 w 5348300"/>
              <a:gd name="connsiteY77" fmla="*/ 1309688 h 3000375"/>
              <a:gd name="connsiteX78" fmla="*/ 4086225 w 5348300"/>
              <a:gd name="connsiteY78" fmla="*/ 1228725 h 3000375"/>
              <a:gd name="connsiteX79" fmla="*/ 4252913 w 5348300"/>
              <a:gd name="connsiteY79" fmla="*/ 1162050 h 3000375"/>
              <a:gd name="connsiteX80" fmla="*/ 4305300 w 5348300"/>
              <a:gd name="connsiteY80" fmla="*/ 1123950 h 3000375"/>
              <a:gd name="connsiteX81" fmla="*/ 4333875 w 5348300"/>
              <a:gd name="connsiteY81" fmla="*/ 1095375 h 3000375"/>
              <a:gd name="connsiteX82" fmla="*/ 4338638 w 5348300"/>
              <a:gd name="connsiteY82" fmla="*/ 1081088 h 3000375"/>
              <a:gd name="connsiteX83" fmla="*/ 4367213 w 5348300"/>
              <a:gd name="connsiteY83" fmla="*/ 1042988 h 3000375"/>
              <a:gd name="connsiteX84" fmla="*/ 4381500 w 5348300"/>
              <a:gd name="connsiteY84" fmla="*/ 1028700 h 3000375"/>
              <a:gd name="connsiteX85" fmla="*/ 4410075 w 5348300"/>
              <a:gd name="connsiteY85" fmla="*/ 1009650 h 3000375"/>
              <a:gd name="connsiteX86" fmla="*/ 4433888 w 5348300"/>
              <a:gd name="connsiteY86" fmla="*/ 990600 h 3000375"/>
              <a:gd name="connsiteX87" fmla="*/ 4462463 w 5348300"/>
              <a:gd name="connsiteY87" fmla="*/ 971550 h 3000375"/>
              <a:gd name="connsiteX88" fmla="*/ 4519613 w 5348300"/>
              <a:gd name="connsiteY88" fmla="*/ 919163 h 3000375"/>
              <a:gd name="connsiteX89" fmla="*/ 4538663 w 5348300"/>
              <a:gd name="connsiteY89" fmla="*/ 900113 h 3000375"/>
              <a:gd name="connsiteX90" fmla="*/ 4576763 w 5348300"/>
              <a:gd name="connsiteY90" fmla="*/ 871538 h 3000375"/>
              <a:gd name="connsiteX91" fmla="*/ 4605338 w 5348300"/>
              <a:gd name="connsiteY91" fmla="*/ 847725 h 3000375"/>
              <a:gd name="connsiteX92" fmla="*/ 4643438 w 5348300"/>
              <a:gd name="connsiteY92" fmla="*/ 804863 h 3000375"/>
              <a:gd name="connsiteX93" fmla="*/ 4643438 w 5348300"/>
              <a:gd name="connsiteY93" fmla="*/ 804863 h 3000375"/>
              <a:gd name="connsiteX94" fmla="*/ 4657725 w 5348300"/>
              <a:gd name="connsiteY94" fmla="*/ 785813 h 3000375"/>
              <a:gd name="connsiteX95" fmla="*/ 4710113 w 5348300"/>
              <a:gd name="connsiteY95" fmla="*/ 738188 h 3000375"/>
              <a:gd name="connsiteX96" fmla="*/ 4738688 w 5348300"/>
              <a:gd name="connsiteY96" fmla="*/ 700088 h 3000375"/>
              <a:gd name="connsiteX97" fmla="*/ 4748213 w 5348300"/>
              <a:gd name="connsiteY97" fmla="*/ 685800 h 3000375"/>
              <a:gd name="connsiteX98" fmla="*/ 4776788 w 5348300"/>
              <a:gd name="connsiteY98" fmla="*/ 676275 h 3000375"/>
              <a:gd name="connsiteX99" fmla="*/ 4791075 w 5348300"/>
              <a:gd name="connsiteY99" fmla="*/ 671513 h 3000375"/>
              <a:gd name="connsiteX100" fmla="*/ 4814888 w 5348300"/>
              <a:gd name="connsiteY100" fmla="*/ 657225 h 3000375"/>
              <a:gd name="connsiteX101" fmla="*/ 4833938 w 5348300"/>
              <a:gd name="connsiteY101" fmla="*/ 647700 h 3000375"/>
              <a:gd name="connsiteX102" fmla="*/ 4848225 w 5348300"/>
              <a:gd name="connsiteY102" fmla="*/ 638175 h 3000375"/>
              <a:gd name="connsiteX103" fmla="*/ 4862513 w 5348300"/>
              <a:gd name="connsiteY103" fmla="*/ 633413 h 3000375"/>
              <a:gd name="connsiteX104" fmla="*/ 4881563 w 5348300"/>
              <a:gd name="connsiteY104" fmla="*/ 623888 h 3000375"/>
              <a:gd name="connsiteX105" fmla="*/ 4872038 w 5348300"/>
              <a:gd name="connsiteY105" fmla="*/ 609600 h 3000375"/>
              <a:gd name="connsiteX106" fmla="*/ 4857750 w 5348300"/>
              <a:gd name="connsiteY106" fmla="*/ 600075 h 3000375"/>
              <a:gd name="connsiteX107" fmla="*/ 4862513 w 5348300"/>
              <a:gd name="connsiteY107" fmla="*/ 585788 h 3000375"/>
              <a:gd name="connsiteX108" fmla="*/ 4886325 w 5348300"/>
              <a:gd name="connsiteY108" fmla="*/ 581025 h 3000375"/>
              <a:gd name="connsiteX109" fmla="*/ 4900613 w 5348300"/>
              <a:gd name="connsiteY109" fmla="*/ 576263 h 3000375"/>
              <a:gd name="connsiteX110" fmla="*/ 4919663 w 5348300"/>
              <a:gd name="connsiteY110" fmla="*/ 533400 h 3000375"/>
              <a:gd name="connsiteX111" fmla="*/ 4943475 w 5348300"/>
              <a:gd name="connsiteY111" fmla="*/ 519113 h 3000375"/>
              <a:gd name="connsiteX112" fmla="*/ 4962525 w 5348300"/>
              <a:gd name="connsiteY112" fmla="*/ 500063 h 3000375"/>
              <a:gd name="connsiteX113" fmla="*/ 4995863 w 5348300"/>
              <a:gd name="connsiteY113" fmla="*/ 476250 h 3000375"/>
              <a:gd name="connsiteX114" fmla="*/ 5024438 w 5348300"/>
              <a:gd name="connsiteY114" fmla="*/ 447675 h 3000375"/>
              <a:gd name="connsiteX115" fmla="*/ 5038725 w 5348300"/>
              <a:gd name="connsiteY115" fmla="*/ 433388 h 3000375"/>
              <a:gd name="connsiteX116" fmla="*/ 5048250 w 5348300"/>
              <a:gd name="connsiteY116" fmla="*/ 414338 h 3000375"/>
              <a:gd name="connsiteX117" fmla="*/ 5057775 w 5348300"/>
              <a:gd name="connsiteY117" fmla="*/ 390525 h 3000375"/>
              <a:gd name="connsiteX118" fmla="*/ 5067300 w 5348300"/>
              <a:gd name="connsiteY118" fmla="*/ 376238 h 3000375"/>
              <a:gd name="connsiteX119" fmla="*/ 5072063 w 5348300"/>
              <a:gd name="connsiteY119" fmla="*/ 361950 h 3000375"/>
              <a:gd name="connsiteX120" fmla="*/ 5086350 w 5348300"/>
              <a:gd name="connsiteY120" fmla="*/ 347663 h 3000375"/>
              <a:gd name="connsiteX121" fmla="*/ 5095875 w 5348300"/>
              <a:gd name="connsiteY121" fmla="*/ 333375 h 3000375"/>
              <a:gd name="connsiteX122" fmla="*/ 5129213 w 5348300"/>
              <a:gd name="connsiteY122" fmla="*/ 314325 h 3000375"/>
              <a:gd name="connsiteX123" fmla="*/ 5157788 w 5348300"/>
              <a:gd name="connsiteY123" fmla="*/ 300038 h 3000375"/>
              <a:gd name="connsiteX124" fmla="*/ 5172075 w 5348300"/>
              <a:gd name="connsiteY124" fmla="*/ 285750 h 3000375"/>
              <a:gd name="connsiteX125" fmla="*/ 5191125 w 5348300"/>
              <a:gd name="connsiteY125" fmla="*/ 271463 h 3000375"/>
              <a:gd name="connsiteX126" fmla="*/ 5219700 w 5348300"/>
              <a:gd name="connsiteY126" fmla="*/ 242888 h 3000375"/>
              <a:gd name="connsiteX127" fmla="*/ 5229225 w 5348300"/>
              <a:gd name="connsiteY127" fmla="*/ 228600 h 3000375"/>
              <a:gd name="connsiteX128" fmla="*/ 5238750 w 5348300"/>
              <a:gd name="connsiteY128" fmla="*/ 185738 h 3000375"/>
              <a:gd name="connsiteX129" fmla="*/ 5253038 w 5348300"/>
              <a:gd name="connsiteY129" fmla="*/ 142875 h 3000375"/>
              <a:gd name="connsiteX130" fmla="*/ 5257800 w 5348300"/>
              <a:gd name="connsiteY130" fmla="*/ 128588 h 3000375"/>
              <a:gd name="connsiteX131" fmla="*/ 5267325 w 5348300"/>
              <a:gd name="connsiteY131" fmla="*/ 85725 h 3000375"/>
              <a:gd name="connsiteX132" fmla="*/ 5324475 w 5348300"/>
              <a:gd name="connsiteY132" fmla="*/ 19050 h 3000375"/>
              <a:gd name="connsiteX133" fmla="*/ 5343525 w 5348300"/>
              <a:gd name="connsiteY133" fmla="*/ 0 h 3000375"/>
              <a:gd name="connsiteX134" fmla="*/ 5348288 w 5348300"/>
              <a:gd name="connsiteY134"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66750 w 5348300"/>
              <a:gd name="connsiteY5" fmla="*/ 2790825 h 3000375"/>
              <a:gd name="connsiteX6" fmla="*/ 695325 w 5348300"/>
              <a:gd name="connsiteY6" fmla="*/ 2781300 h 3000375"/>
              <a:gd name="connsiteX7" fmla="*/ 709613 w 5348300"/>
              <a:gd name="connsiteY7" fmla="*/ 2776538 h 3000375"/>
              <a:gd name="connsiteX8" fmla="*/ 728663 w 5348300"/>
              <a:gd name="connsiteY8" fmla="*/ 2771775 h 3000375"/>
              <a:gd name="connsiteX9" fmla="*/ 971550 w 5348300"/>
              <a:gd name="connsiteY9" fmla="*/ 2767013 h 3000375"/>
              <a:gd name="connsiteX10" fmla="*/ 995363 w 5348300"/>
              <a:gd name="connsiteY10" fmla="*/ 2762250 h 3000375"/>
              <a:gd name="connsiteX11" fmla="*/ 1009650 w 5348300"/>
              <a:gd name="connsiteY11" fmla="*/ 2757488 h 3000375"/>
              <a:gd name="connsiteX12" fmla="*/ 1114425 w 5348300"/>
              <a:gd name="connsiteY12" fmla="*/ 2747963 h 3000375"/>
              <a:gd name="connsiteX13" fmla="*/ 1162050 w 5348300"/>
              <a:gd name="connsiteY13" fmla="*/ 2743200 h 3000375"/>
              <a:gd name="connsiteX14" fmla="*/ 1185863 w 5348300"/>
              <a:gd name="connsiteY14" fmla="*/ 2738438 h 3000375"/>
              <a:gd name="connsiteX15" fmla="*/ 1371600 w 5348300"/>
              <a:gd name="connsiteY15" fmla="*/ 2686050 h 3000375"/>
              <a:gd name="connsiteX16" fmla="*/ 1585913 w 5348300"/>
              <a:gd name="connsiteY16" fmla="*/ 2624138 h 3000375"/>
              <a:gd name="connsiteX17" fmla="*/ 1619250 w 5348300"/>
              <a:gd name="connsiteY17" fmla="*/ 2614613 h 3000375"/>
              <a:gd name="connsiteX18" fmla="*/ 1685925 w 5348300"/>
              <a:gd name="connsiteY18" fmla="*/ 2605088 h 3000375"/>
              <a:gd name="connsiteX19" fmla="*/ 1719263 w 5348300"/>
              <a:gd name="connsiteY19" fmla="*/ 2600325 h 3000375"/>
              <a:gd name="connsiteX20" fmla="*/ 1762125 w 5348300"/>
              <a:gd name="connsiteY20" fmla="*/ 2590800 h 3000375"/>
              <a:gd name="connsiteX21" fmla="*/ 1781175 w 5348300"/>
              <a:gd name="connsiteY21" fmla="*/ 2586038 h 3000375"/>
              <a:gd name="connsiteX22" fmla="*/ 1814513 w 5348300"/>
              <a:gd name="connsiteY22" fmla="*/ 2581275 h 3000375"/>
              <a:gd name="connsiteX23" fmla="*/ 1862138 w 5348300"/>
              <a:gd name="connsiteY23" fmla="*/ 2566988 h 3000375"/>
              <a:gd name="connsiteX24" fmla="*/ 1876425 w 5348300"/>
              <a:gd name="connsiteY24" fmla="*/ 2562225 h 3000375"/>
              <a:gd name="connsiteX25" fmla="*/ 1900238 w 5348300"/>
              <a:gd name="connsiteY25" fmla="*/ 2557463 h 3000375"/>
              <a:gd name="connsiteX26" fmla="*/ 1919288 w 5348300"/>
              <a:gd name="connsiteY26" fmla="*/ 2547938 h 3000375"/>
              <a:gd name="connsiteX27" fmla="*/ 1962150 w 5348300"/>
              <a:gd name="connsiteY27" fmla="*/ 2533650 h 3000375"/>
              <a:gd name="connsiteX28" fmla="*/ 1976438 w 5348300"/>
              <a:gd name="connsiteY28" fmla="*/ 2528888 h 3000375"/>
              <a:gd name="connsiteX29" fmla="*/ 2009775 w 5348300"/>
              <a:gd name="connsiteY29" fmla="*/ 2514600 h 3000375"/>
              <a:gd name="connsiteX30" fmla="*/ 2043113 w 5348300"/>
              <a:gd name="connsiteY30" fmla="*/ 2500313 h 3000375"/>
              <a:gd name="connsiteX31" fmla="*/ 2071688 w 5348300"/>
              <a:gd name="connsiteY31" fmla="*/ 2481263 h 3000375"/>
              <a:gd name="connsiteX32" fmla="*/ 2100263 w 5348300"/>
              <a:gd name="connsiteY32" fmla="*/ 2462213 h 3000375"/>
              <a:gd name="connsiteX33" fmla="*/ 2114550 w 5348300"/>
              <a:gd name="connsiteY33" fmla="*/ 2447925 h 3000375"/>
              <a:gd name="connsiteX34" fmla="*/ 2128838 w 5348300"/>
              <a:gd name="connsiteY34" fmla="*/ 2438400 h 3000375"/>
              <a:gd name="connsiteX35" fmla="*/ 2147888 w 5348300"/>
              <a:gd name="connsiteY35" fmla="*/ 2424113 h 3000375"/>
              <a:gd name="connsiteX36" fmla="*/ 2176463 w 5348300"/>
              <a:gd name="connsiteY36" fmla="*/ 2405063 h 3000375"/>
              <a:gd name="connsiteX37" fmla="*/ 2209800 w 5348300"/>
              <a:gd name="connsiteY37" fmla="*/ 2376488 h 3000375"/>
              <a:gd name="connsiteX38" fmla="*/ 2243138 w 5348300"/>
              <a:gd name="connsiteY38" fmla="*/ 2347913 h 3000375"/>
              <a:gd name="connsiteX39" fmla="*/ 2257425 w 5348300"/>
              <a:gd name="connsiteY39" fmla="*/ 2343150 h 3000375"/>
              <a:gd name="connsiteX40" fmla="*/ 2286000 w 5348300"/>
              <a:gd name="connsiteY40" fmla="*/ 2314575 h 3000375"/>
              <a:gd name="connsiteX41" fmla="*/ 2319338 w 5348300"/>
              <a:gd name="connsiteY41" fmla="*/ 2290763 h 3000375"/>
              <a:gd name="connsiteX42" fmla="*/ 2357438 w 5348300"/>
              <a:gd name="connsiteY42" fmla="*/ 2266950 h 3000375"/>
              <a:gd name="connsiteX43" fmla="*/ 2371725 w 5348300"/>
              <a:gd name="connsiteY43" fmla="*/ 2252663 h 3000375"/>
              <a:gd name="connsiteX44" fmla="*/ 2414588 w 5348300"/>
              <a:gd name="connsiteY44" fmla="*/ 2224088 h 3000375"/>
              <a:gd name="connsiteX45" fmla="*/ 2428875 w 5348300"/>
              <a:gd name="connsiteY45" fmla="*/ 2214563 h 3000375"/>
              <a:gd name="connsiteX46" fmla="*/ 2476500 w 5348300"/>
              <a:gd name="connsiteY46" fmla="*/ 2176463 h 3000375"/>
              <a:gd name="connsiteX47" fmla="*/ 2486025 w 5348300"/>
              <a:gd name="connsiteY47" fmla="*/ 2162175 h 3000375"/>
              <a:gd name="connsiteX48" fmla="*/ 2514600 w 5348300"/>
              <a:gd name="connsiteY48" fmla="*/ 2133600 h 3000375"/>
              <a:gd name="connsiteX49" fmla="*/ 2524125 w 5348300"/>
              <a:gd name="connsiteY49" fmla="*/ 2119313 h 3000375"/>
              <a:gd name="connsiteX50" fmla="*/ 2543175 w 5348300"/>
              <a:gd name="connsiteY50" fmla="*/ 2105025 h 3000375"/>
              <a:gd name="connsiteX51" fmla="*/ 2571750 w 5348300"/>
              <a:gd name="connsiteY51" fmla="*/ 2076450 h 3000375"/>
              <a:gd name="connsiteX52" fmla="*/ 2581275 w 5348300"/>
              <a:gd name="connsiteY52" fmla="*/ 2062163 h 3000375"/>
              <a:gd name="connsiteX53" fmla="*/ 2595563 w 5348300"/>
              <a:gd name="connsiteY53" fmla="*/ 2057400 h 3000375"/>
              <a:gd name="connsiteX54" fmla="*/ 2628900 w 5348300"/>
              <a:gd name="connsiteY54" fmla="*/ 2028825 h 3000375"/>
              <a:gd name="connsiteX55" fmla="*/ 2667000 w 5348300"/>
              <a:gd name="connsiteY55" fmla="*/ 1985963 h 3000375"/>
              <a:gd name="connsiteX56" fmla="*/ 2690813 w 5348300"/>
              <a:gd name="connsiteY56" fmla="*/ 1971675 h 3000375"/>
              <a:gd name="connsiteX57" fmla="*/ 2714625 w 5348300"/>
              <a:gd name="connsiteY57" fmla="*/ 1947863 h 3000375"/>
              <a:gd name="connsiteX58" fmla="*/ 2738438 w 5348300"/>
              <a:gd name="connsiteY58" fmla="*/ 1924050 h 3000375"/>
              <a:gd name="connsiteX59" fmla="*/ 2752725 w 5348300"/>
              <a:gd name="connsiteY59" fmla="*/ 1905000 h 3000375"/>
              <a:gd name="connsiteX60" fmla="*/ 2771775 w 5348300"/>
              <a:gd name="connsiteY60" fmla="*/ 1876425 h 3000375"/>
              <a:gd name="connsiteX61" fmla="*/ 2786063 w 5348300"/>
              <a:gd name="connsiteY61" fmla="*/ 1862138 h 3000375"/>
              <a:gd name="connsiteX62" fmla="*/ 2805113 w 5348300"/>
              <a:gd name="connsiteY62" fmla="*/ 1847850 h 3000375"/>
              <a:gd name="connsiteX63" fmla="*/ 2828925 w 5348300"/>
              <a:gd name="connsiteY63" fmla="*/ 1819275 h 3000375"/>
              <a:gd name="connsiteX64" fmla="*/ 2847975 w 5348300"/>
              <a:gd name="connsiteY64" fmla="*/ 1809750 h 3000375"/>
              <a:gd name="connsiteX65" fmla="*/ 2876550 w 5348300"/>
              <a:gd name="connsiteY65" fmla="*/ 1795463 h 3000375"/>
              <a:gd name="connsiteX66" fmla="*/ 2890838 w 5348300"/>
              <a:gd name="connsiteY66" fmla="*/ 1781175 h 3000375"/>
              <a:gd name="connsiteX67" fmla="*/ 2905125 w 5348300"/>
              <a:gd name="connsiteY67" fmla="*/ 1771650 h 3000375"/>
              <a:gd name="connsiteX68" fmla="*/ 2938463 w 5348300"/>
              <a:gd name="connsiteY68" fmla="*/ 1738313 h 3000375"/>
              <a:gd name="connsiteX69" fmla="*/ 2952750 w 5348300"/>
              <a:gd name="connsiteY69" fmla="*/ 1728788 h 3000375"/>
              <a:gd name="connsiteX70" fmla="*/ 2967038 w 5348300"/>
              <a:gd name="connsiteY70" fmla="*/ 1709738 h 3000375"/>
              <a:gd name="connsiteX71" fmla="*/ 2995613 w 5348300"/>
              <a:gd name="connsiteY71" fmla="*/ 1695450 h 3000375"/>
              <a:gd name="connsiteX72" fmla="*/ 3009900 w 5348300"/>
              <a:gd name="connsiteY72" fmla="*/ 1681163 h 3000375"/>
              <a:gd name="connsiteX73" fmla="*/ 3038475 w 5348300"/>
              <a:gd name="connsiteY73" fmla="*/ 1662113 h 3000375"/>
              <a:gd name="connsiteX74" fmla="*/ 3262313 w 5348300"/>
              <a:gd name="connsiteY74" fmla="*/ 1552576 h 3000375"/>
              <a:gd name="connsiteX75" fmla="*/ 3619501 w 5348300"/>
              <a:gd name="connsiteY75" fmla="*/ 1412081 h 3000375"/>
              <a:gd name="connsiteX76" fmla="*/ 3879056 w 5348300"/>
              <a:gd name="connsiteY76" fmla="*/ 1309688 h 3000375"/>
              <a:gd name="connsiteX77" fmla="*/ 4086225 w 5348300"/>
              <a:gd name="connsiteY77" fmla="*/ 1228725 h 3000375"/>
              <a:gd name="connsiteX78" fmla="*/ 4252913 w 5348300"/>
              <a:gd name="connsiteY78" fmla="*/ 1162050 h 3000375"/>
              <a:gd name="connsiteX79" fmla="*/ 4305300 w 5348300"/>
              <a:gd name="connsiteY79" fmla="*/ 1123950 h 3000375"/>
              <a:gd name="connsiteX80" fmla="*/ 4333875 w 5348300"/>
              <a:gd name="connsiteY80" fmla="*/ 1095375 h 3000375"/>
              <a:gd name="connsiteX81" fmla="*/ 4338638 w 5348300"/>
              <a:gd name="connsiteY81" fmla="*/ 1081088 h 3000375"/>
              <a:gd name="connsiteX82" fmla="*/ 4367213 w 5348300"/>
              <a:gd name="connsiteY82" fmla="*/ 1042988 h 3000375"/>
              <a:gd name="connsiteX83" fmla="*/ 4381500 w 5348300"/>
              <a:gd name="connsiteY83" fmla="*/ 1028700 h 3000375"/>
              <a:gd name="connsiteX84" fmla="*/ 4410075 w 5348300"/>
              <a:gd name="connsiteY84" fmla="*/ 1009650 h 3000375"/>
              <a:gd name="connsiteX85" fmla="*/ 4433888 w 5348300"/>
              <a:gd name="connsiteY85" fmla="*/ 990600 h 3000375"/>
              <a:gd name="connsiteX86" fmla="*/ 4462463 w 5348300"/>
              <a:gd name="connsiteY86" fmla="*/ 971550 h 3000375"/>
              <a:gd name="connsiteX87" fmla="*/ 4519613 w 5348300"/>
              <a:gd name="connsiteY87" fmla="*/ 919163 h 3000375"/>
              <a:gd name="connsiteX88" fmla="*/ 4538663 w 5348300"/>
              <a:gd name="connsiteY88" fmla="*/ 900113 h 3000375"/>
              <a:gd name="connsiteX89" fmla="*/ 4576763 w 5348300"/>
              <a:gd name="connsiteY89" fmla="*/ 871538 h 3000375"/>
              <a:gd name="connsiteX90" fmla="*/ 4605338 w 5348300"/>
              <a:gd name="connsiteY90" fmla="*/ 847725 h 3000375"/>
              <a:gd name="connsiteX91" fmla="*/ 4643438 w 5348300"/>
              <a:gd name="connsiteY91" fmla="*/ 804863 h 3000375"/>
              <a:gd name="connsiteX92" fmla="*/ 4643438 w 5348300"/>
              <a:gd name="connsiteY92" fmla="*/ 804863 h 3000375"/>
              <a:gd name="connsiteX93" fmla="*/ 4657725 w 5348300"/>
              <a:gd name="connsiteY93" fmla="*/ 785813 h 3000375"/>
              <a:gd name="connsiteX94" fmla="*/ 4710113 w 5348300"/>
              <a:gd name="connsiteY94" fmla="*/ 738188 h 3000375"/>
              <a:gd name="connsiteX95" fmla="*/ 4738688 w 5348300"/>
              <a:gd name="connsiteY95" fmla="*/ 700088 h 3000375"/>
              <a:gd name="connsiteX96" fmla="*/ 4748213 w 5348300"/>
              <a:gd name="connsiteY96" fmla="*/ 685800 h 3000375"/>
              <a:gd name="connsiteX97" fmla="*/ 4776788 w 5348300"/>
              <a:gd name="connsiteY97" fmla="*/ 676275 h 3000375"/>
              <a:gd name="connsiteX98" fmla="*/ 4791075 w 5348300"/>
              <a:gd name="connsiteY98" fmla="*/ 671513 h 3000375"/>
              <a:gd name="connsiteX99" fmla="*/ 4814888 w 5348300"/>
              <a:gd name="connsiteY99" fmla="*/ 657225 h 3000375"/>
              <a:gd name="connsiteX100" fmla="*/ 4833938 w 5348300"/>
              <a:gd name="connsiteY100" fmla="*/ 647700 h 3000375"/>
              <a:gd name="connsiteX101" fmla="*/ 4848225 w 5348300"/>
              <a:gd name="connsiteY101" fmla="*/ 638175 h 3000375"/>
              <a:gd name="connsiteX102" fmla="*/ 4862513 w 5348300"/>
              <a:gd name="connsiteY102" fmla="*/ 633413 h 3000375"/>
              <a:gd name="connsiteX103" fmla="*/ 4881563 w 5348300"/>
              <a:gd name="connsiteY103" fmla="*/ 623888 h 3000375"/>
              <a:gd name="connsiteX104" fmla="*/ 4872038 w 5348300"/>
              <a:gd name="connsiteY104" fmla="*/ 609600 h 3000375"/>
              <a:gd name="connsiteX105" fmla="*/ 4857750 w 5348300"/>
              <a:gd name="connsiteY105" fmla="*/ 600075 h 3000375"/>
              <a:gd name="connsiteX106" fmla="*/ 4862513 w 5348300"/>
              <a:gd name="connsiteY106" fmla="*/ 585788 h 3000375"/>
              <a:gd name="connsiteX107" fmla="*/ 4886325 w 5348300"/>
              <a:gd name="connsiteY107" fmla="*/ 581025 h 3000375"/>
              <a:gd name="connsiteX108" fmla="*/ 4900613 w 5348300"/>
              <a:gd name="connsiteY108" fmla="*/ 576263 h 3000375"/>
              <a:gd name="connsiteX109" fmla="*/ 4919663 w 5348300"/>
              <a:gd name="connsiteY109" fmla="*/ 533400 h 3000375"/>
              <a:gd name="connsiteX110" fmla="*/ 4943475 w 5348300"/>
              <a:gd name="connsiteY110" fmla="*/ 519113 h 3000375"/>
              <a:gd name="connsiteX111" fmla="*/ 4962525 w 5348300"/>
              <a:gd name="connsiteY111" fmla="*/ 500063 h 3000375"/>
              <a:gd name="connsiteX112" fmla="*/ 4995863 w 5348300"/>
              <a:gd name="connsiteY112" fmla="*/ 476250 h 3000375"/>
              <a:gd name="connsiteX113" fmla="*/ 5024438 w 5348300"/>
              <a:gd name="connsiteY113" fmla="*/ 447675 h 3000375"/>
              <a:gd name="connsiteX114" fmla="*/ 5038725 w 5348300"/>
              <a:gd name="connsiteY114" fmla="*/ 433388 h 3000375"/>
              <a:gd name="connsiteX115" fmla="*/ 5048250 w 5348300"/>
              <a:gd name="connsiteY115" fmla="*/ 414338 h 3000375"/>
              <a:gd name="connsiteX116" fmla="*/ 5057775 w 5348300"/>
              <a:gd name="connsiteY116" fmla="*/ 390525 h 3000375"/>
              <a:gd name="connsiteX117" fmla="*/ 5067300 w 5348300"/>
              <a:gd name="connsiteY117" fmla="*/ 376238 h 3000375"/>
              <a:gd name="connsiteX118" fmla="*/ 5072063 w 5348300"/>
              <a:gd name="connsiteY118" fmla="*/ 361950 h 3000375"/>
              <a:gd name="connsiteX119" fmla="*/ 5086350 w 5348300"/>
              <a:gd name="connsiteY119" fmla="*/ 347663 h 3000375"/>
              <a:gd name="connsiteX120" fmla="*/ 5095875 w 5348300"/>
              <a:gd name="connsiteY120" fmla="*/ 333375 h 3000375"/>
              <a:gd name="connsiteX121" fmla="*/ 5129213 w 5348300"/>
              <a:gd name="connsiteY121" fmla="*/ 314325 h 3000375"/>
              <a:gd name="connsiteX122" fmla="*/ 5157788 w 5348300"/>
              <a:gd name="connsiteY122" fmla="*/ 300038 h 3000375"/>
              <a:gd name="connsiteX123" fmla="*/ 5172075 w 5348300"/>
              <a:gd name="connsiteY123" fmla="*/ 285750 h 3000375"/>
              <a:gd name="connsiteX124" fmla="*/ 5191125 w 5348300"/>
              <a:gd name="connsiteY124" fmla="*/ 271463 h 3000375"/>
              <a:gd name="connsiteX125" fmla="*/ 5219700 w 5348300"/>
              <a:gd name="connsiteY125" fmla="*/ 242888 h 3000375"/>
              <a:gd name="connsiteX126" fmla="*/ 5229225 w 5348300"/>
              <a:gd name="connsiteY126" fmla="*/ 228600 h 3000375"/>
              <a:gd name="connsiteX127" fmla="*/ 5238750 w 5348300"/>
              <a:gd name="connsiteY127" fmla="*/ 185738 h 3000375"/>
              <a:gd name="connsiteX128" fmla="*/ 5253038 w 5348300"/>
              <a:gd name="connsiteY128" fmla="*/ 142875 h 3000375"/>
              <a:gd name="connsiteX129" fmla="*/ 5257800 w 5348300"/>
              <a:gd name="connsiteY129" fmla="*/ 128588 h 3000375"/>
              <a:gd name="connsiteX130" fmla="*/ 5267325 w 5348300"/>
              <a:gd name="connsiteY130" fmla="*/ 85725 h 3000375"/>
              <a:gd name="connsiteX131" fmla="*/ 5324475 w 5348300"/>
              <a:gd name="connsiteY131" fmla="*/ 19050 h 3000375"/>
              <a:gd name="connsiteX132" fmla="*/ 5343525 w 5348300"/>
              <a:gd name="connsiteY132" fmla="*/ 0 h 3000375"/>
              <a:gd name="connsiteX133" fmla="*/ 5348288 w 5348300"/>
              <a:gd name="connsiteY133"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66750 w 5348300"/>
              <a:gd name="connsiteY5" fmla="*/ 2790825 h 3000375"/>
              <a:gd name="connsiteX6" fmla="*/ 709613 w 5348300"/>
              <a:gd name="connsiteY6" fmla="*/ 2776538 h 3000375"/>
              <a:gd name="connsiteX7" fmla="*/ 728663 w 5348300"/>
              <a:gd name="connsiteY7" fmla="*/ 2771775 h 3000375"/>
              <a:gd name="connsiteX8" fmla="*/ 971550 w 5348300"/>
              <a:gd name="connsiteY8" fmla="*/ 2767013 h 3000375"/>
              <a:gd name="connsiteX9" fmla="*/ 995363 w 5348300"/>
              <a:gd name="connsiteY9" fmla="*/ 2762250 h 3000375"/>
              <a:gd name="connsiteX10" fmla="*/ 1009650 w 5348300"/>
              <a:gd name="connsiteY10" fmla="*/ 2757488 h 3000375"/>
              <a:gd name="connsiteX11" fmla="*/ 1114425 w 5348300"/>
              <a:gd name="connsiteY11" fmla="*/ 2747963 h 3000375"/>
              <a:gd name="connsiteX12" fmla="*/ 1162050 w 5348300"/>
              <a:gd name="connsiteY12" fmla="*/ 2743200 h 3000375"/>
              <a:gd name="connsiteX13" fmla="*/ 1185863 w 5348300"/>
              <a:gd name="connsiteY13" fmla="*/ 2738438 h 3000375"/>
              <a:gd name="connsiteX14" fmla="*/ 1371600 w 5348300"/>
              <a:gd name="connsiteY14" fmla="*/ 2686050 h 3000375"/>
              <a:gd name="connsiteX15" fmla="*/ 1585913 w 5348300"/>
              <a:gd name="connsiteY15" fmla="*/ 2624138 h 3000375"/>
              <a:gd name="connsiteX16" fmla="*/ 1619250 w 5348300"/>
              <a:gd name="connsiteY16" fmla="*/ 2614613 h 3000375"/>
              <a:gd name="connsiteX17" fmla="*/ 1685925 w 5348300"/>
              <a:gd name="connsiteY17" fmla="*/ 2605088 h 3000375"/>
              <a:gd name="connsiteX18" fmla="*/ 1719263 w 5348300"/>
              <a:gd name="connsiteY18" fmla="*/ 2600325 h 3000375"/>
              <a:gd name="connsiteX19" fmla="*/ 1762125 w 5348300"/>
              <a:gd name="connsiteY19" fmla="*/ 2590800 h 3000375"/>
              <a:gd name="connsiteX20" fmla="*/ 1781175 w 5348300"/>
              <a:gd name="connsiteY20" fmla="*/ 2586038 h 3000375"/>
              <a:gd name="connsiteX21" fmla="*/ 1814513 w 5348300"/>
              <a:gd name="connsiteY21" fmla="*/ 2581275 h 3000375"/>
              <a:gd name="connsiteX22" fmla="*/ 1862138 w 5348300"/>
              <a:gd name="connsiteY22" fmla="*/ 2566988 h 3000375"/>
              <a:gd name="connsiteX23" fmla="*/ 1876425 w 5348300"/>
              <a:gd name="connsiteY23" fmla="*/ 2562225 h 3000375"/>
              <a:gd name="connsiteX24" fmla="*/ 1900238 w 5348300"/>
              <a:gd name="connsiteY24" fmla="*/ 2557463 h 3000375"/>
              <a:gd name="connsiteX25" fmla="*/ 1919288 w 5348300"/>
              <a:gd name="connsiteY25" fmla="*/ 2547938 h 3000375"/>
              <a:gd name="connsiteX26" fmla="*/ 1962150 w 5348300"/>
              <a:gd name="connsiteY26" fmla="*/ 2533650 h 3000375"/>
              <a:gd name="connsiteX27" fmla="*/ 1976438 w 5348300"/>
              <a:gd name="connsiteY27" fmla="*/ 2528888 h 3000375"/>
              <a:gd name="connsiteX28" fmla="*/ 2009775 w 5348300"/>
              <a:gd name="connsiteY28" fmla="*/ 2514600 h 3000375"/>
              <a:gd name="connsiteX29" fmla="*/ 2043113 w 5348300"/>
              <a:gd name="connsiteY29" fmla="*/ 2500313 h 3000375"/>
              <a:gd name="connsiteX30" fmla="*/ 2071688 w 5348300"/>
              <a:gd name="connsiteY30" fmla="*/ 2481263 h 3000375"/>
              <a:gd name="connsiteX31" fmla="*/ 2100263 w 5348300"/>
              <a:gd name="connsiteY31" fmla="*/ 2462213 h 3000375"/>
              <a:gd name="connsiteX32" fmla="*/ 2114550 w 5348300"/>
              <a:gd name="connsiteY32" fmla="*/ 2447925 h 3000375"/>
              <a:gd name="connsiteX33" fmla="*/ 2128838 w 5348300"/>
              <a:gd name="connsiteY33" fmla="*/ 2438400 h 3000375"/>
              <a:gd name="connsiteX34" fmla="*/ 2147888 w 5348300"/>
              <a:gd name="connsiteY34" fmla="*/ 2424113 h 3000375"/>
              <a:gd name="connsiteX35" fmla="*/ 2176463 w 5348300"/>
              <a:gd name="connsiteY35" fmla="*/ 2405063 h 3000375"/>
              <a:gd name="connsiteX36" fmla="*/ 2209800 w 5348300"/>
              <a:gd name="connsiteY36" fmla="*/ 2376488 h 3000375"/>
              <a:gd name="connsiteX37" fmla="*/ 2243138 w 5348300"/>
              <a:gd name="connsiteY37" fmla="*/ 2347913 h 3000375"/>
              <a:gd name="connsiteX38" fmla="*/ 2257425 w 5348300"/>
              <a:gd name="connsiteY38" fmla="*/ 2343150 h 3000375"/>
              <a:gd name="connsiteX39" fmla="*/ 2286000 w 5348300"/>
              <a:gd name="connsiteY39" fmla="*/ 2314575 h 3000375"/>
              <a:gd name="connsiteX40" fmla="*/ 2319338 w 5348300"/>
              <a:gd name="connsiteY40" fmla="*/ 2290763 h 3000375"/>
              <a:gd name="connsiteX41" fmla="*/ 2357438 w 5348300"/>
              <a:gd name="connsiteY41" fmla="*/ 2266950 h 3000375"/>
              <a:gd name="connsiteX42" fmla="*/ 2371725 w 5348300"/>
              <a:gd name="connsiteY42" fmla="*/ 2252663 h 3000375"/>
              <a:gd name="connsiteX43" fmla="*/ 2414588 w 5348300"/>
              <a:gd name="connsiteY43" fmla="*/ 2224088 h 3000375"/>
              <a:gd name="connsiteX44" fmla="*/ 2428875 w 5348300"/>
              <a:gd name="connsiteY44" fmla="*/ 2214563 h 3000375"/>
              <a:gd name="connsiteX45" fmla="*/ 2476500 w 5348300"/>
              <a:gd name="connsiteY45" fmla="*/ 2176463 h 3000375"/>
              <a:gd name="connsiteX46" fmla="*/ 2486025 w 5348300"/>
              <a:gd name="connsiteY46" fmla="*/ 2162175 h 3000375"/>
              <a:gd name="connsiteX47" fmla="*/ 2514600 w 5348300"/>
              <a:gd name="connsiteY47" fmla="*/ 2133600 h 3000375"/>
              <a:gd name="connsiteX48" fmla="*/ 2524125 w 5348300"/>
              <a:gd name="connsiteY48" fmla="*/ 2119313 h 3000375"/>
              <a:gd name="connsiteX49" fmla="*/ 2543175 w 5348300"/>
              <a:gd name="connsiteY49" fmla="*/ 2105025 h 3000375"/>
              <a:gd name="connsiteX50" fmla="*/ 2571750 w 5348300"/>
              <a:gd name="connsiteY50" fmla="*/ 2076450 h 3000375"/>
              <a:gd name="connsiteX51" fmla="*/ 2581275 w 5348300"/>
              <a:gd name="connsiteY51" fmla="*/ 2062163 h 3000375"/>
              <a:gd name="connsiteX52" fmla="*/ 2595563 w 5348300"/>
              <a:gd name="connsiteY52" fmla="*/ 2057400 h 3000375"/>
              <a:gd name="connsiteX53" fmla="*/ 2628900 w 5348300"/>
              <a:gd name="connsiteY53" fmla="*/ 2028825 h 3000375"/>
              <a:gd name="connsiteX54" fmla="*/ 2667000 w 5348300"/>
              <a:gd name="connsiteY54" fmla="*/ 1985963 h 3000375"/>
              <a:gd name="connsiteX55" fmla="*/ 2690813 w 5348300"/>
              <a:gd name="connsiteY55" fmla="*/ 1971675 h 3000375"/>
              <a:gd name="connsiteX56" fmla="*/ 2714625 w 5348300"/>
              <a:gd name="connsiteY56" fmla="*/ 1947863 h 3000375"/>
              <a:gd name="connsiteX57" fmla="*/ 2738438 w 5348300"/>
              <a:gd name="connsiteY57" fmla="*/ 1924050 h 3000375"/>
              <a:gd name="connsiteX58" fmla="*/ 2752725 w 5348300"/>
              <a:gd name="connsiteY58" fmla="*/ 1905000 h 3000375"/>
              <a:gd name="connsiteX59" fmla="*/ 2771775 w 5348300"/>
              <a:gd name="connsiteY59" fmla="*/ 1876425 h 3000375"/>
              <a:gd name="connsiteX60" fmla="*/ 2786063 w 5348300"/>
              <a:gd name="connsiteY60" fmla="*/ 1862138 h 3000375"/>
              <a:gd name="connsiteX61" fmla="*/ 2805113 w 5348300"/>
              <a:gd name="connsiteY61" fmla="*/ 1847850 h 3000375"/>
              <a:gd name="connsiteX62" fmla="*/ 2828925 w 5348300"/>
              <a:gd name="connsiteY62" fmla="*/ 1819275 h 3000375"/>
              <a:gd name="connsiteX63" fmla="*/ 2847975 w 5348300"/>
              <a:gd name="connsiteY63" fmla="*/ 1809750 h 3000375"/>
              <a:gd name="connsiteX64" fmla="*/ 2876550 w 5348300"/>
              <a:gd name="connsiteY64" fmla="*/ 1795463 h 3000375"/>
              <a:gd name="connsiteX65" fmla="*/ 2890838 w 5348300"/>
              <a:gd name="connsiteY65" fmla="*/ 1781175 h 3000375"/>
              <a:gd name="connsiteX66" fmla="*/ 2905125 w 5348300"/>
              <a:gd name="connsiteY66" fmla="*/ 1771650 h 3000375"/>
              <a:gd name="connsiteX67" fmla="*/ 2938463 w 5348300"/>
              <a:gd name="connsiteY67" fmla="*/ 1738313 h 3000375"/>
              <a:gd name="connsiteX68" fmla="*/ 2952750 w 5348300"/>
              <a:gd name="connsiteY68" fmla="*/ 1728788 h 3000375"/>
              <a:gd name="connsiteX69" fmla="*/ 2967038 w 5348300"/>
              <a:gd name="connsiteY69" fmla="*/ 1709738 h 3000375"/>
              <a:gd name="connsiteX70" fmla="*/ 2995613 w 5348300"/>
              <a:gd name="connsiteY70" fmla="*/ 1695450 h 3000375"/>
              <a:gd name="connsiteX71" fmla="*/ 3009900 w 5348300"/>
              <a:gd name="connsiteY71" fmla="*/ 1681163 h 3000375"/>
              <a:gd name="connsiteX72" fmla="*/ 3038475 w 5348300"/>
              <a:gd name="connsiteY72" fmla="*/ 1662113 h 3000375"/>
              <a:gd name="connsiteX73" fmla="*/ 3262313 w 5348300"/>
              <a:gd name="connsiteY73" fmla="*/ 1552576 h 3000375"/>
              <a:gd name="connsiteX74" fmla="*/ 3619501 w 5348300"/>
              <a:gd name="connsiteY74" fmla="*/ 1412081 h 3000375"/>
              <a:gd name="connsiteX75" fmla="*/ 3879056 w 5348300"/>
              <a:gd name="connsiteY75" fmla="*/ 1309688 h 3000375"/>
              <a:gd name="connsiteX76" fmla="*/ 4086225 w 5348300"/>
              <a:gd name="connsiteY76" fmla="*/ 1228725 h 3000375"/>
              <a:gd name="connsiteX77" fmla="*/ 4252913 w 5348300"/>
              <a:gd name="connsiteY77" fmla="*/ 1162050 h 3000375"/>
              <a:gd name="connsiteX78" fmla="*/ 4305300 w 5348300"/>
              <a:gd name="connsiteY78" fmla="*/ 1123950 h 3000375"/>
              <a:gd name="connsiteX79" fmla="*/ 4333875 w 5348300"/>
              <a:gd name="connsiteY79" fmla="*/ 1095375 h 3000375"/>
              <a:gd name="connsiteX80" fmla="*/ 4338638 w 5348300"/>
              <a:gd name="connsiteY80" fmla="*/ 1081088 h 3000375"/>
              <a:gd name="connsiteX81" fmla="*/ 4367213 w 5348300"/>
              <a:gd name="connsiteY81" fmla="*/ 1042988 h 3000375"/>
              <a:gd name="connsiteX82" fmla="*/ 4381500 w 5348300"/>
              <a:gd name="connsiteY82" fmla="*/ 1028700 h 3000375"/>
              <a:gd name="connsiteX83" fmla="*/ 4410075 w 5348300"/>
              <a:gd name="connsiteY83" fmla="*/ 1009650 h 3000375"/>
              <a:gd name="connsiteX84" fmla="*/ 4433888 w 5348300"/>
              <a:gd name="connsiteY84" fmla="*/ 990600 h 3000375"/>
              <a:gd name="connsiteX85" fmla="*/ 4462463 w 5348300"/>
              <a:gd name="connsiteY85" fmla="*/ 971550 h 3000375"/>
              <a:gd name="connsiteX86" fmla="*/ 4519613 w 5348300"/>
              <a:gd name="connsiteY86" fmla="*/ 919163 h 3000375"/>
              <a:gd name="connsiteX87" fmla="*/ 4538663 w 5348300"/>
              <a:gd name="connsiteY87" fmla="*/ 900113 h 3000375"/>
              <a:gd name="connsiteX88" fmla="*/ 4576763 w 5348300"/>
              <a:gd name="connsiteY88" fmla="*/ 871538 h 3000375"/>
              <a:gd name="connsiteX89" fmla="*/ 4605338 w 5348300"/>
              <a:gd name="connsiteY89" fmla="*/ 847725 h 3000375"/>
              <a:gd name="connsiteX90" fmla="*/ 4643438 w 5348300"/>
              <a:gd name="connsiteY90" fmla="*/ 804863 h 3000375"/>
              <a:gd name="connsiteX91" fmla="*/ 4643438 w 5348300"/>
              <a:gd name="connsiteY91" fmla="*/ 804863 h 3000375"/>
              <a:gd name="connsiteX92" fmla="*/ 4657725 w 5348300"/>
              <a:gd name="connsiteY92" fmla="*/ 785813 h 3000375"/>
              <a:gd name="connsiteX93" fmla="*/ 4710113 w 5348300"/>
              <a:gd name="connsiteY93" fmla="*/ 738188 h 3000375"/>
              <a:gd name="connsiteX94" fmla="*/ 4738688 w 5348300"/>
              <a:gd name="connsiteY94" fmla="*/ 700088 h 3000375"/>
              <a:gd name="connsiteX95" fmla="*/ 4748213 w 5348300"/>
              <a:gd name="connsiteY95" fmla="*/ 685800 h 3000375"/>
              <a:gd name="connsiteX96" fmla="*/ 4776788 w 5348300"/>
              <a:gd name="connsiteY96" fmla="*/ 676275 h 3000375"/>
              <a:gd name="connsiteX97" fmla="*/ 4791075 w 5348300"/>
              <a:gd name="connsiteY97" fmla="*/ 671513 h 3000375"/>
              <a:gd name="connsiteX98" fmla="*/ 4814888 w 5348300"/>
              <a:gd name="connsiteY98" fmla="*/ 657225 h 3000375"/>
              <a:gd name="connsiteX99" fmla="*/ 4833938 w 5348300"/>
              <a:gd name="connsiteY99" fmla="*/ 647700 h 3000375"/>
              <a:gd name="connsiteX100" fmla="*/ 4848225 w 5348300"/>
              <a:gd name="connsiteY100" fmla="*/ 638175 h 3000375"/>
              <a:gd name="connsiteX101" fmla="*/ 4862513 w 5348300"/>
              <a:gd name="connsiteY101" fmla="*/ 633413 h 3000375"/>
              <a:gd name="connsiteX102" fmla="*/ 4881563 w 5348300"/>
              <a:gd name="connsiteY102" fmla="*/ 623888 h 3000375"/>
              <a:gd name="connsiteX103" fmla="*/ 4872038 w 5348300"/>
              <a:gd name="connsiteY103" fmla="*/ 609600 h 3000375"/>
              <a:gd name="connsiteX104" fmla="*/ 4857750 w 5348300"/>
              <a:gd name="connsiteY104" fmla="*/ 600075 h 3000375"/>
              <a:gd name="connsiteX105" fmla="*/ 4862513 w 5348300"/>
              <a:gd name="connsiteY105" fmla="*/ 585788 h 3000375"/>
              <a:gd name="connsiteX106" fmla="*/ 4886325 w 5348300"/>
              <a:gd name="connsiteY106" fmla="*/ 581025 h 3000375"/>
              <a:gd name="connsiteX107" fmla="*/ 4900613 w 5348300"/>
              <a:gd name="connsiteY107" fmla="*/ 576263 h 3000375"/>
              <a:gd name="connsiteX108" fmla="*/ 4919663 w 5348300"/>
              <a:gd name="connsiteY108" fmla="*/ 533400 h 3000375"/>
              <a:gd name="connsiteX109" fmla="*/ 4943475 w 5348300"/>
              <a:gd name="connsiteY109" fmla="*/ 519113 h 3000375"/>
              <a:gd name="connsiteX110" fmla="*/ 4962525 w 5348300"/>
              <a:gd name="connsiteY110" fmla="*/ 500063 h 3000375"/>
              <a:gd name="connsiteX111" fmla="*/ 4995863 w 5348300"/>
              <a:gd name="connsiteY111" fmla="*/ 476250 h 3000375"/>
              <a:gd name="connsiteX112" fmla="*/ 5024438 w 5348300"/>
              <a:gd name="connsiteY112" fmla="*/ 447675 h 3000375"/>
              <a:gd name="connsiteX113" fmla="*/ 5038725 w 5348300"/>
              <a:gd name="connsiteY113" fmla="*/ 433388 h 3000375"/>
              <a:gd name="connsiteX114" fmla="*/ 5048250 w 5348300"/>
              <a:gd name="connsiteY114" fmla="*/ 414338 h 3000375"/>
              <a:gd name="connsiteX115" fmla="*/ 5057775 w 5348300"/>
              <a:gd name="connsiteY115" fmla="*/ 390525 h 3000375"/>
              <a:gd name="connsiteX116" fmla="*/ 5067300 w 5348300"/>
              <a:gd name="connsiteY116" fmla="*/ 376238 h 3000375"/>
              <a:gd name="connsiteX117" fmla="*/ 5072063 w 5348300"/>
              <a:gd name="connsiteY117" fmla="*/ 361950 h 3000375"/>
              <a:gd name="connsiteX118" fmla="*/ 5086350 w 5348300"/>
              <a:gd name="connsiteY118" fmla="*/ 347663 h 3000375"/>
              <a:gd name="connsiteX119" fmla="*/ 5095875 w 5348300"/>
              <a:gd name="connsiteY119" fmla="*/ 333375 h 3000375"/>
              <a:gd name="connsiteX120" fmla="*/ 5129213 w 5348300"/>
              <a:gd name="connsiteY120" fmla="*/ 314325 h 3000375"/>
              <a:gd name="connsiteX121" fmla="*/ 5157788 w 5348300"/>
              <a:gd name="connsiteY121" fmla="*/ 300038 h 3000375"/>
              <a:gd name="connsiteX122" fmla="*/ 5172075 w 5348300"/>
              <a:gd name="connsiteY122" fmla="*/ 285750 h 3000375"/>
              <a:gd name="connsiteX123" fmla="*/ 5191125 w 5348300"/>
              <a:gd name="connsiteY123" fmla="*/ 271463 h 3000375"/>
              <a:gd name="connsiteX124" fmla="*/ 5219700 w 5348300"/>
              <a:gd name="connsiteY124" fmla="*/ 242888 h 3000375"/>
              <a:gd name="connsiteX125" fmla="*/ 5229225 w 5348300"/>
              <a:gd name="connsiteY125" fmla="*/ 228600 h 3000375"/>
              <a:gd name="connsiteX126" fmla="*/ 5238750 w 5348300"/>
              <a:gd name="connsiteY126" fmla="*/ 185738 h 3000375"/>
              <a:gd name="connsiteX127" fmla="*/ 5253038 w 5348300"/>
              <a:gd name="connsiteY127" fmla="*/ 142875 h 3000375"/>
              <a:gd name="connsiteX128" fmla="*/ 5257800 w 5348300"/>
              <a:gd name="connsiteY128" fmla="*/ 128588 h 3000375"/>
              <a:gd name="connsiteX129" fmla="*/ 5267325 w 5348300"/>
              <a:gd name="connsiteY129" fmla="*/ 85725 h 3000375"/>
              <a:gd name="connsiteX130" fmla="*/ 5324475 w 5348300"/>
              <a:gd name="connsiteY130" fmla="*/ 19050 h 3000375"/>
              <a:gd name="connsiteX131" fmla="*/ 5343525 w 5348300"/>
              <a:gd name="connsiteY131" fmla="*/ 0 h 3000375"/>
              <a:gd name="connsiteX132" fmla="*/ 5348288 w 5348300"/>
              <a:gd name="connsiteY132"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709613 w 5348300"/>
              <a:gd name="connsiteY5" fmla="*/ 2776538 h 3000375"/>
              <a:gd name="connsiteX6" fmla="*/ 728663 w 5348300"/>
              <a:gd name="connsiteY6" fmla="*/ 2771775 h 3000375"/>
              <a:gd name="connsiteX7" fmla="*/ 971550 w 5348300"/>
              <a:gd name="connsiteY7" fmla="*/ 2767013 h 3000375"/>
              <a:gd name="connsiteX8" fmla="*/ 995363 w 5348300"/>
              <a:gd name="connsiteY8" fmla="*/ 2762250 h 3000375"/>
              <a:gd name="connsiteX9" fmla="*/ 1009650 w 5348300"/>
              <a:gd name="connsiteY9" fmla="*/ 2757488 h 3000375"/>
              <a:gd name="connsiteX10" fmla="*/ 1114425 w 5348300"/>
              <a:gd name="connsiteY10" fmla="*/ 2747963 h 3000375"/>
              <a:gd name="connsiteX11" fmla="*/ 1162050 w 5348300"/>
              <a:gd name="connsiteY11" fmla="*/ 2743200 h 3000375"/>
              <a:gd name="connsiteX12" fmla="*/ 1185863 w 5348300"/>
              <a:gd name="connsiteY12" fmla="*/ 2738438 h 3000375"/>
              <a:gd name="connsiteX13" fmla="*/ 1371600 w 5348300"/>
              <a:gd name="connsiteY13" fmla="*/ 2686050 h 3000375"/>
              <a:gd name="connsiteX14" fmla="*/ 1585913 w 5348300"/>
              <a:gd name="connsiteY14" fmla="*/ 2624138 h 3000375"/>
              <a:gd name="connsiteX15" fmla="*/ 1619250 w 5348300"/>
              <a:gd name="connsiteY15" fmla="*/ 2614613 h 3000375"/>
              <a:gd name="connsiteX16" fmla="*/ 1685925 w 5348300"/>
              <a:gd name="connsiteY16" fmla="*/ 2605088 h 3000375"/>
              <a:gd name="connsiteX17" fmla="*/ 1719263 w 5348300"/>
              <a:gd name="connsiteY17" fmla="*/ 2600325 h 3000375"/>
              <a:gd name="connsiteX18" fmla="*/ 1762125 w 5348300"/>
              <a:gd name="connsiteY18" fmla="*/ 2590800 h 3000375"/>
              <a:gd name="connsiteX19" fmla="*/ 1781175 w 5348300"/>
              <a:gd name="connsiteY19" fmla="*/ 2586038 h 3000375"/>
              <a:gd name="connsiteX20" fmla="*/ 1814513 w 5348300"/>
              <a:gd name="connsiteY20" fmla="*/ 2581275 h 3000375"/>
              <a:gd name="connsiteX21" fmla="*/ 1862138 w 5348300"/>
              <a:gd name="connsiteY21" fmla="*/ 2566988 h 3000375"/>
              <a:gd name="connsiteX22" fmla="*/ 1876425 w 5348300"/>
              <a:gd name="connsiteY22" fmla="*/ 2562225 h 3000375"/>
              <a:gd name="connsiteX23" fmla="*/ 1900238 w 5348300"/>
              <a:gd name="connsiteY23" fmla="*/ 2557463 h 3000375"/>
              <a:gd name="connsiteX24" fmla="*/ 1919288 w 5348300"/>
              <a:gd name="connsiteY24" fmla="*/ 2547938 h 3000375"/>
              <a:gd name="connsiteX25" fmla="*/ 1962150 w 5348300"/>
              <a:gd name="connsiteY25" fmla="*/ 2533650 h 3000375"/>
              <a:gd name="connsiteX26" fmla="*/ 1976438 w 5348300"/>
              <a:gd name="connsiteY26" fmla="*/ 2528888 h 3000375"/>
              <a:gd name="connsiteX27" fmla="*/ 2009775 w 5348300"/>
              <a:gd name="connsiteY27" fmla="*/ 2514600 h 3000375"/>
              <a:gd name="connsiteX28" fmla="*/ 2043113 w 5348300"/>
              <a:gd name="connsiteY28" fmla="*/ 2500313 h 3000375"/>
              <a:gd name="connsiteX29" fmla="*/ 2071688 w 5348300"/>
              <a:gd name="connsiteY29" fmla="*/ 2481263 h 3000375"/>
              <a:gd name="connsiteX30" fmla="*/ 2100263 w 5348300"/>
              <a:gd name="connsiteY30" fmla="*/ 2462213 h 3000375"/>
              <a:gd name="connsiteX31" fmla="*/ 2114550 w 5348300"/>
              <a:gd name="connsiteY31" fmla="*/ 2447925 h 3000375"/>
              <a:gd name="connsiteX32" fmla="*/ 2128838 w 5348300"/>
              <a:gd name="connsiteY32" fmla="*/ 2438400 h 3000375"/>
              <a:gd name="connsiteX33" fmla="*/ 2147888 w 5348300"/>
              <a:gd name="connsiteY33" fmla="*/ 2424113 h 3000375"/>
              <a:gd name="connsiteX34" fmla="*/ 2176463 w 5348300"/>
              <a:gd name="connsiteY34" fmla="*/ 2405063 h 3000375"/>
              <a:gd name="connsiteX35" fmla="*/ 2209800 w 5348300"/>
              <a:gd name="connsiteY35" fmla="*/ 2376488 h 3000375"/>
              <a:gd name="connsiteX36" fmla="*/ 2243138 w 5348300"/>
              <a:gd name="connsiteY36" fmla="*/ 2347913 h 3000375"/>
              <a:gd name="connsiteX37" fmla="*/ 2257425 w 5348300"/>
              <a:gd name="connsiteY37" fmla="*/ 2343150 h 3000375"/>
              <a:gd name="connsiteX38" fmla="*/ 2286000 w 5348300"/>
              <a:gd name="connsiteY38" fmla="*/ 2314575 h 3000375"/>
              <a:gd name="connsiteX39" fmla="*/ 2319338 w 5348300"/>
              <a:gd name="connsiteY39" fmla="*/ 2290763 h 3000375"/>
              <a:gd name="connsiteX40" fmla="*/ 2357438 w 5348300"/>
              <a:gd name="connsiteY40" fmla="*/ 2266950 h 3000375"/>
              <a:gd name="connsiteX41" fmla="*/ 2371725 w 5348300"/>
              <a:gd name="connsiteY41" fmla="*/ 2252663 h 3000375"/>
              <a:gd name="connsiteX42" fmla="*/ 2414588 w 5348300"/>
              <a:gd name="connsiteY42" fmla="*/ 2224088 h 3000375"/>
              <a:gd name="connsiteX43" fmla="*/ 2428875 w 5348300"/>
              <a:gd name="connsiteY43" fmla="*/ 2214563 h 3000375"/>
              <a:gd name="connsiteX44" fmla="*/ 2476500 w 5348300"/>
              <a:gd name="connsiteY44" fmla="*/ 2176463 h 3000375"/>
              <a:gd name="connsiteX45" fmla="*/ 2486025 w 5348300"/>
              <a:gd name="connsiteY45" fmla="*/ 2162175 h 3000375"/>
              <a:gd name="connsiteX46" fmla="*/ 2514600 w 5348300"/>
              <a:gd name="connsiteY46" fmla="*/ 2133600 h 3000375"/>
              <a:gd name="connsiteX47" fmla="*/ 2524125 w 5348300"/>
              <a:gd name="connsiteY47" fmla="*/ 2119313 h 3000375"/>
              <a:gd name="connsiteX48" fmla="*/ 2543175 w 5348300"/>
              <a:gd name="connsiteY48" fmla="*/ 2105025 h 3000375"/>
              <a:gd name="connsiteX49" fmla="*/ 2571750 w 5348300"/>
              <a:gd name="connsiteY49" fmla="*/ 2076450 h 3000375"/>
              <a:gd name="connsiteX50" fmla="*/ 2581275 w 5348300"/>
              <a:gd name="connsiteY50" fmla="*/ 2062163 h 3000375"/>
              <a:gd name="connsiteX51" fmla="*/ 2595563 w 5348300"/>
              <a:gd name="connsiteY51" fmla="*/ 2057400 h 3000375"/>
              <a:gd name="connsiteX52" fmla="*/ 2628900 w 5348300"/>
              <a:gd name="connsiteY52" fmla="*/ 2028825 h 3000375"/>
              <a:gd name="connsiteX53" fmla="*/ 2667000 w 5348300"/>
              <a:gd name="connsiteY53" fmla="*/ 1985963 h 3000375"/>
              <a:gd name="connsiteX54" fmla="*/ 2690813 w 5348300"/>
              <a:gd name="connsiteY54" fmla="*/ 1971675 h 3000375"/>
              <a:gd name="connsiteX55" fmla="*/ 2714625 w 5348300"/>
              <a:gd name="connsiteY55" fmla="*/ 1947863 h 3000375"/>
              <a:gd name="connsiteX56" fmla="*/ 2738438 w 5348300"/>
              <a:gd name="connsiteY56" fmla="*/ 1924050 h 3000375"/>
              <a:gd name="connsiteX57" fmla="*/ 2752725 w 5348300"/>
              <a:gd name="connsiteY57" fmla="*/ 1905000 h 3000375"/>
              <a:gd name="connsiteX58" fmla="*/ 2771775 w 5348300"/>
              <a:gd name="connsiteY58" fmla="*/ 1876425 h 3000375"/>
              <a:gd name="connsiteX59" fmla="*/ 2786063 w 5348300"/>
              <a:gd name="connsiteY59" fmla="*/ 1862138 h 3000375"/>
              <a:gd name="connsiteX60" fmla="*/ 2805113 w 5348300"/>
              <a:gd name="connsiteY60" fmla="*/ 1847850 h 3000375"/>
              <a:gd name="connsiteX61" fmla="*/ 2828925 w 5348300"/>
              <a:gd name="connsiteY61" fmla="*/ 1819275 h 3000375"/>
              <a:gd name="connsiteX62" fmla="*/ 2847975 w 5348300"/>
              <a:gd name="connsiteY62" fmla="*/ 1809750 h 3000375"/>
              <a:gd name="connsiteX63" fmla="*/ 2876550 w 5348300"/>
              <a:gd name="connsiteY63" fmla="*/ 1795463 h 3000375"/>
              <a:gd name="connsiteX64" fmla="*/ 2890838 w 5348300"/>
              <a:gd name="connsiteY64" fmla="*/ 1781175 h 3000375"/>
              <a:gd name="connsiteX65" fmla="*/ 2905125 w 5348300"/>
              <a:gd name="connsiteY65" fmla="*/ 1771650 h 3000375"/>
              <a:gd name="connsiteX66" fmla="*/ 2938463 w 5348300"/>
              <a:gd name="connsiteY66" fmla="*/ 1738313 h 3000375"/>
              <a:gd name="connsiteX67" fmla="*/ 2952750 w 5348300"/>
              <a:gd name="connsiteY67" fmla="*/ 1728788 h 3000375"/>
              <a:gd name="connsiteX68" fmla="*/ 2967038 w 5348300"/>
              <a:gd name="connsiteY68" fmla="*/ 1709738 h 3000375"/>
              <a:gd name="connsiteX69" fmla="*/ 2995613 w 5348300"/>
              <a:gd name="connsiteY69" fmla="*/ 1695450 h 3000375"/>
              <a:gd name="connsiteX70" fmla="*/ 3009900 w 5348300"/>
              <a:gd name="connsiteY70" fmla="*/ 1681163 h 3000375"/>
              <a:gd name="connsiteX71" fmla="*/ 3038475 w 5348300"/>
              <a:gd name="connsiteY71" fmla="*/ 1662113 h 3000375"/>
              <a:gd name="connsiteX72" fmla="*/ 3262313 w 5348300"/>
              <a:gd name="connsiteY72" fmla="*/ 1552576 h 3000375"/>
              <a:gd name="connsiteX73" fmla="*/ 3619501 w 5348300"/>
              <a:gd name="connsiteY73" fmla="*/ 1412081 h 3000375"/>
              <a:gd name="connsiteX74" fmla="*/ 3879056 w 5348300"/>
              <a:gd name="connsiteY74" fmla="*/ 1309688 h 3000375"/>
              <a:gd name="connsiteX75" fmla="*/ 4086225 w 5348300"/>
              <a:gd name="connsiteY75" fmla="*/ 1228725 h 3000375"/>
              <a:gd name="connsiteX76" fmla="*/ 4252913 w 5348300"/>
              <a:gd name="connsiteY76" fmla="*/ 1162050 h 3000375"/>
              <a:gd name="connsiteX77" fmla="*/ 4305300 w 5348300"/>
              <a:gd name="connsiteY77" fmla="*/ 1123950 h 3000375"/>
              <a:gd name="connsiteX78" fmla="*/ 4333875 w 5348300"/>
              <a:gd name="connsiteY78" fmla="*/ 1095375 h 3000375"/>
              <a:gd name="connsiteX79" fmla="*/ 4338638 w 5348300"/>
              <a:gd name="connsiteY79" fmla="*/ 1081088 h 3000375"/>
              <a:gd name="connsiteX80" fmla="*/ 4367213 w 5348300"/>
              <a:gd name="connsiteY80" fmla="*/ 1042988 h 3000375"/>
              <a:gd name="connsiteX81" fmla="*/ 4381500 w 5348300"/>
              <a:gd name="connsiteY81" fmla="*/ 1028700 h 3000375"/>
              <a:gd name="connsiteX82" fmla="*/ 4410075 w 5348300"/>
              <a:gd name="connsiteY82" fmla="*/ 1009650 h 3000375"/>
              <a:gd name="connsiteX83" fmla="*/ 4433888 w 5348300"/>
              <a:gd name="connsiteY83" fmla="*/ 990600 h 3000375"/>
              <a:gd name="connsiteX84" fmla="*/ 4462463 w 5348300"/>
              <a:gd name="connsiteY84" fmla="*/ 971550 h 3000375"/>
              <a:gd name="connsiteX85" fmla="*/ 4519613 w 5348300"/>
              <a:gd name="connsiteY85" fmla="*/ 919163 h 3000375"/>
              <a:gd name="connsiteX86" fmla="*/ 4538663 w 5348300"/>
              <a:gd name="connsiteY86" fmla="*/ 900113 h 3000375"/>
              <a:gd name="connsiteX87" fmla="*/ 4576763 w 5348300"/>
              <a:gd name="connsiteY87" fmla="*/ 871538 h 3000375"/>
              <a:gd name="connsiteX88" fmla="*/ 4605338 w 5348300"/>
              <a:gd name="connsiteY88" fmla="*/ 847725 h 3000375"/>
              <a:gd name="connsiteX89" fmla="*/ 4643438 w 5348300"/>
              <a:gd name="connsiteY89" fmla="*/ 804863 h 3000375"/>
              <a:gd name="connsiteX90" fmla="*/ 4643438 w 5348300"/>
              <a:gd name="connsiteY90" fmla="*/ 804863 h 3000375"/>
              <a:gd name="connsiteX91" fmla="*/ 4657725 w 5348300"/>
              <a:gd name="connsiteY91" fmla="*/ 785813 h 3000375"/>
              <a:gd name="connsiteX92" fmla="*/ 4710113 w 5348300"/>
              <a:gd name="connsiteY92" fmla="*/ 738188 h 3000375"/>
              <a:gd name="connsiteX93" fmla="*/ 4738688 w 5348300"/>
              <a:gd name="connsiteY93" fmla="*/ 700088 h 3000375"/>
              <a:gd name="connsiteX94" fmla="*/ 4748213 w 5348300"/>
              <a:gd name="connsiteY94" fmla="*/ 685800 h 3000375"/>
              <a:gd name="connsiteX95" fmla="*/ 4776788 w 5348300"/>
              <a:gd name="connsiteY95" fmla="*/ 676275 h 3000375"/>
              <a:gd name="connsiteX96" fmla="*/ 4791075 w 5348300"/>
              <a:gd name="connsiteY96" fmla="*/ 671513 h 3000375"/>
              <a:gd name="connsiteX97" fmla="*/ 4814888 w 5348300"/>
              <a:gd name="connsiteY97" fmla="*/ 657225 h 3000375"/>
              <a:gd name="connsiteX98" fmla="*/ 4833938 w 5348300"/>
              <a:gd name="connsiteY98" fmla="*/ 647700 h 3000375"/>
              <a:gd name="connsiteX99" fmla="*/ 4848225 w 5348300"/>
              <a:gd name="connsiteY99" fmla="*/ 638175 h 3000375"/>
              <a:gd name="connsiteX100" fmla="*/ 4862513 w 5348300"/>
              <a:gd name="connsiteY100" fmla="*/ 633413 h 3000375"/>
              <a:gd name="connsiteX101" fmla="*/ 4881563 w 5348300"/>
              <a:gd name="connsiteY101" fmla="*/ 623888 h 3000375"/>
              <a:gd name="connsiteX102" fmla="*/ 4872038 w 5348300"/>
              <a:gd name="connsiteY102" fmla="*/ 609600 h 3000375"/>
              <a:gd name="connsiteX103" fmla="*/ 4857750 w 5348300"/>
              <a:gd name="connsiteY103" fmla="*/ 600075 h 3000375"/>
              <a:gd name="connsiteX104" fmla="*/ 4862513 w 5348300"/>
              <a:gd name="connsiteY104" fmla="*/ 585788 h 3000375"/>
              <a:gd name="connsiteX105" fmla="*/ 4886325 w 5348300"/>
              <a:gd name="connsiteY105" fmla="*/ 581025 h 3000375"/>
              <a:gd name="connsiteX106" fmla="*/ 4900613 w 5348300"/>
              <a:gd name="connsiteY106" fmla="*/ 576263 h 3000375"/>
              <a:gd name="connsiteX107" fmla="*/ 4919663 w 5348300"/>
              <a:gd name="connsiteY107" fmla="*/ 533400 h 3000375"/>
              <a:gd name="connsiteX108" fmla="*/ 4943475 w 5348300"/>
              <a:gd name="connsiteY108" fmla="*/ 519113 h 3000375"/>
              <a:gd name="connsiteX109" fmla="*/ 4962525 w 5348300"/>
              <a:gd name="connsiteY109" fmla="*/ 500063 h 3000375"/>
              <a:gd name="connsiteX110" fmla="*/ 4995863 w 5348300"/>
              <a:gd name="connsiteY110" fmla="*/ 476250 h 3000375"/>
              <a:gd name="connsiteX111" fmla="*/ 5024438 w 5348300"/>
              <a:gd name="connsiteY111" fmla="*/ 447675 h 3000375"/>
              <a:gd name="connsiteX112" fmla="*/ 5038725 w 5348300"/>
              <a:gd name="connsiteY112" fmla="*/ 433388 h 3000375"/>
              <a:gd name="connsiteX113" fmla="*/ 5048250 w 5348300"/>
              <a:gd name="connsiteY113" fmla="*/ 414338 h 3000375"/>
              <a:gd name="connsiteX114" fmla="*/ 5057775 w 5348300"/>
              <a:gd name="connsiteY114" fmla="*/ 390525 h 3000375"/>
              <a:gd name="connsiteX115" fmla="*/ 5067300 w 5348300"/>
              <a:gd name="connsiteY115" fmla="*/ 376238 h 3000375"/>
              <a:gd name="connsiteX116" fmla="*/ 5072063 w 5348300"/>
              <a:gd name="connsiteY116" fmla="*/ 361950 h 3000375"/>
              <a:gd name="connsiteX117" fmla="*/ 5086350 w 5348300"/>
              <a:gd name="connsiteY117" fmla="*/ 347663 h 3000375"/>
              <a:gd name="connsiteX118" fmla="*/ 5095875 w 5348300"/>
              <a:gd name="connsiteY118" fmla="*/ 333375 h 3000375"/>
              <a:gd name="connsiteX119" fmla="*/ 5129213 w 5348300"/>
              <a:gd name="connsiteY119" fmla="*/ 314325 h 3000375"/>
              <a:gd name="connsiteX120" fmla="*/ 5157788 w 5348300"/>
              <a:gd name="connsiteY120" fmla="*/ 300038 h 3000375"/>
              <a:gd name="connsiteX121" fmla="*/ 5172075 w 5348300"/>
              <a:gd name="connsiteY121" fmla="*/ 285750 h 3000375"/>
              <a:gd name="connsiteX122" fmla="*/ 5191125 w 5348300"/>
              <a:gd name="connsiteY122" fmla="*/ 271463 h 3000375"/>
              <a:gd name="connsiteX123" fmla="*/ 5219700 w 5348300"/>
              <a:gd name="connsiteY123" fmla="*/ 242888 h 3000375"/>
              <a:gd name="connsiteX124" fmla="*/ 5229225 w 5348300"/>
              <a:gd name="connsiteY124" fmla="*/ 228600 h 3000375"/>
              <a:gd name="connsiteX125" fmla="*/ 5238750 w 5348300"/>
              <a:gd name="connsiteY125" fmla="*/ 185738 h 3000375"/>
              <a:gd name="connsiteX126" fmla="*/ 5253038 w 5348300"/>
              <a:gd name="connsiteY126" fmla="*/ 142875 h 3000375"/>
              <a:gd name="connsiteX127" fmla="*/ 5257800 w 5348300"/>
              <a:gd name="connsiteY127" fmla="*/ 128588 h 3000375"/>
              <a:gd name="connsiteX128" fmla="*/ 5267325 w 5348300"/>
              <a:gd name="connsiteY128" fmla="*/ 85725 h 3000375"/>
              <a:gd name="connsiteX129" fmla="*/ 5324475 w 5348300"/>
              <a:gd name="connsiteY129" fmla="*/ 19050 h 3000375"/>
              <a:gd name="connsiteX130" fmla="*/ 5343525 w 5348300"/>
              <a:gd name="connsiteY130" fmla="*/ 0 h 3000375"/>
              <a:gd name="connsiteX131" fmla="*/ 5348288 w 5348300"/>
              <a:gd name="connsiteY131"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728663 w 5348300"/>
              <a:gd name="connsiteY5" fmla="*/ 2771775 h 3000375"/>
              <a:gd name="connsiteX6" fmla="*/ 971550 w 5348300"/>
              <a:gd name="connsiteY6" fmla="*/ 2767013 h 3000375"/>
              <a:gd name="connsiteX7" fmla="*/ 995363 w 5348300"/>
              <a:gd name="connsiteY7" fmla="*/ 2762250 h 3000375"/>
              <a:gd name="connsiteX8" fmla="*/ 1009650 w 5348300"/>
              <a:gd name="connsiteY8" fmla="*/ 2757488 h 3000375"/>
              <a:gd name="connsiteX9" fmla="*/ 1114425 w 5348300"/>
              <a:gd name="connsiteY9" fmla="*/ 2747963 h 3000375"/>
              <a:gd name="connsiteX10" fmla="*/ 1162050 w 5348300"/>
              <a:gd name="connsiteY10" fmla="*/ 2743200 h 3000375"/>
              <a:gd name="connsiteX11" fmla="*/ 1185863 w 5348300"/>
              <a:gd name="connsiteY11" fmla="*/ 2738438 h 3000375"/>
              <a:gd name="connsiteX12" fmla="*/ 1371600 w 5348300"/>
              <a:gd name="connsiteY12" fmla="*/ 2686050 h 3000375"/>
              <a:gd name="connsiteX13" fmla="*/ 1585913 w 5348300"/>
              <a:gd name="connsiteY13" fmla="*/ 2624138 h 3000375"/>
              <a:gd name="connsiteX14" fmla="*/ 1619250 w 5348300"/>
              <a:gd name="connsiteY14" fmla="*/ 2614613 h 3000375"/>
              <a:gd name="connsiteX15" fmla="*/ 1685925 w 5348300"/>
              <a:gd name="connsiteY15" fmla="*/ 2605088 h 3000375"/>
              <a:gd name="connsiteX16" fmla="*/ 1719263 w 5348300"/>
              <a:gd name="connsiteY16" fmla="*/ 2600325 h 3000375"/>
              <a:gd name="connsiteX17" fmla="*/ 1762125 w 5348300"/>
              <a:gd name="connsiteY17" fmla="*/ 2590800 h 3000375"/>
              <a:gd name="connsiteX18" fmla="*/ 1781175 w 5348300"/>
              <a:gd name="connsiteY18" fmla="*/ 2586038 h 3000375"/>
              <a:gd name="connsiteX19" fmla="*/ 1814513 w 5348300"/>
              <a:gd name="connsiteY19" fmla="*/ 2581275 h 3000375"/>
              <a:gd name="connsiteX20" fmla="*/ 1862138 w 5348300"/>
              <a:gd name="connsiteY20" fmla="*/ 2566988 h 3000375"/>
              <a:gd name="connsiteX21" fmla="*/ 1876425 w 5348300"/>
              <a:gd name="connsiteY21" fmla="*/ 2562225 h 3000375"/>
              <a:gd name="connsiteX22" fmla="*/ 1900238 w 5348300"/>
              <a:gd name="connsiteY22" fmla="*/ 2557463 h 3000375"/>
              <a:gd name="connsiteX23" fmla="*/ 1919288 w 5348300"/>
              <a:gd name="connsiteY23" fmla="*/ 2547938 h 3000375"/>
              <a:gd name="connsiteX24" fmla="*/ 1962150 w 5348300"/>
              <a:gd name="connsiteY24" fmla="*/ 2533650 h 3000375"/>
              <a:gd name="connsiteX25" fmla="*/ 1976438 w 5348300"/>
              <a:gd name="connsiteY25" fmla="*/ 2528888 h 3000375"/>
              <a:gd name="connsiteX26" fmla="*/ 2009775 w 5348300"/>
              <a:gd name="connsiteY26" fmla="*/ 2514600 h 3000375"/>
              <a:gd name="connsiteX27" fmla="*/ 2043113 w 5348300"/>
              <a:gd name="connsiteY27" fmla="*/ 2500313 h 3000375"/>
              <a:gd name="connsiteX28" fmla="*/ 2071688 w 5348300"/>
              <a:gd name="connsiteY28" fmla="*/ 2481263 h 3000375"/>
              <a:gd name="connsiteX29" fmla="*/ 2100263 w 5348300"/>
              <a:gd name="connsiteY29" fmla="*/ 2462213 h 3000375"/>
              <a:gd name="connsiteX30" fmla="*/ 2114550 w 5348300"/>
              <a:gd name="connsiteY30" fmla="*/ 2447925 h 3000375"/>
              <a:gd name="connsiteX31" fmla="*/ 2128838 w 5348300"/>
              <a:gd name="connsiteY31" fmla="*/ 2438400 h 3000375"/>
              <a:gd name="connsiteX32" fmla="*/ 2147888 w 5348300"/>
              <a:gd name="connsiteY32" fmla="*/ 2424113 h 3000375"/>
              <a:gd name="connsiteX33" fmla="*/ 2176463 w 5348300"/>
              <a:gd name="connsiteY33" fmla="*/ 2405063 h 3000375"/>
              <a:gd name="connsiteX34" fmla="*/ 2209800 w 5348300"/>
              <a:gd name="connsiteY34" fmla="*/ 2376488 h 3000375"/>
              <a:gd name="connsiteX35" fmla="*/ 2243138 w 5348300"/>
              <a:gd name="connsiteY35" fmla="*/ 2347913 h 3000375"/>
              <a:gd name="connsiteX36" fmla="*/ 2257425 w 5348300"/>
              <a:gd name="connsiteY36" fmla="*/ 2343150 h 3000375"/>
              <a:gd name="connsiteX37" fmla="*/ 2286000 w 5348300"/>
              <a:gd name="connsiteY37" fmla="*/ 2314575 h 3000375"/>
              <a:gd name="connsiteX38" fmla="*/ 2319338 w 5348300"/>
              <a:gd name="connsiteY38" fmla="*/ 2290763 h 3000375"/>
              <a:gd name="connsiteX39" fmla="*/ 2357438 w 5348300"/>
              <a:gd name="connsiteY39" fmla="*/ 2266950 h 3000375"/>
              <a:gd name="connsiteX40" fmla="*/ 2371725 w 5348300"/>
              <a:gd name="connsiteY40" fmla="*/ 2252663 h 3000375"/>
              <a:gd name="connsiteX41" fmla="*/ 2414588 w 5348300"/>
              <a:gd name="connsiteY41" fmla="*/ 2224088 h 3000375"/>
              <a:gd name="connsiteX42" fmla="*/ 2428875 w 5348300"/>
              <a:gd name="connsiteY42" fmla="*/ 2214563 h 3000375"/>
              <a:gd name="connsiteX43" fmla="*/ 2476500 w 5348300"/>
              <a:gd name="connsiteY43" fmla="*/ 2176463 h 3000375"/>
              <a:gd name="connsiteX44" fmla="*/ 2486025 w 5348300"/>
              <a:gd name="connsiteY44" fmla="*/ 2162175 h 3000375"/>
              <a:gd name="connsiteX45" fmla="*/ 2514600 w 5348300"/>
              <a:gd name="connsiteY45" fmla="*/ 2133600 h 3000375"/>
              <a:gd name="connsiteX46" fmla="*/ 2524125 w 5348300"/>
              <a:gd name="connsiteY46" fmla="*/ 2119313 h 3000375"/>
              <a:gd name="connsiteX47" fmla="*/ 2543175 w 5348300"/>
              <a:gd name="connsiteY47" fmla="*/ 2105025 h 3000375"/>
              <a:gd name="connsiteX48" fmla="*/ 2571750 w 5348300"/>
              <a:gd name="connsiteY48" fmla="*/ 2076450 h 3000375"/>
              <a:gd name="connsiteX49" fmla="*/ 2581275 w 5348300"/>
              <a:gd name="connsiteY49" fmla="*/ 2062163 h 3000375"/>
              <a:gd name="connsiteX50" fmla="*/ 2595563 w 5348300"/>
              <a:gd name="connsiteY50" fmla="*/ 2057400 h 3000375"/>
              <a:gd name="connsiteX51" fmla="*/ 2628900 w 5348300"/>
              <a:gd name="connsiteY51" fmla="*/ 2028825 h 3000375"/>
              <a:gd name="connsiteX52" fmla="*/ 2667000 w 5348300"/>
              <a:gd name="connsiteY52" fmla="*/ 1985963 h 3000375"/>
              <a:gd name="connsiteX53" fmla="*/ 2690813 w 5348300"/>
              <a:gd name="connsiteY53" fmla="*/ 1971675 h 3000375"/>
              <a:gd name="connsiteX54" fmla="*/ 2714625 w 5348300"/>
              <a:gd name="connsiteY54" fmla="*/ 1947863 h 3000375"/>
              <a:gd name="connsiteX55" fmla="*/ 2738438 w 5348300"/>
              <a:gd name="connsiteY55" fmla="*/ 1924050 h 3000375"/>
              <a:gd name="connsiteX56" fmla="*/ 2752725 w 5348300"/>
              <a:gd name="connsiteY56" fmla="*/ 1905000 h 3000375"/>
              <a:gd name="connsiteX57" fmla="*/ 2771775 w 5348300"/>
              <a:gd name="connsiteY57" fmla="*/ 1876425 h 3000375"/>
              <a:gd name="connsiteX58" fmla="*/ 2786063 w 5348300"/>
              <a:gd name="connsiteY58" fmla="*/ 1862138 h 3000375"/>
              <a:gd name="connsiteX59" fmla="*/ 2805113 w 5348300"/>
              <a:gd name="connsiteY59" fmla="*/ 1847850 h 3000375"/>
              <a:gd name="connsiteX60" fmla="*/ 2828925 w 5348300"/>
              <a:gd name="connsiteY60" fmla="*/ 1819275 h 3000375"/>
              <a:gd name="connsiteX61" fmla="*/ 2847975 w 5348300"/>
              <a:gd name="connsiteY61" fmla="*/ 1809750 h 3000375"/>
              <a:gd name="connsiteX62" fmla="*/ 2876550 w 5348300"/>
              <a:gd name="connsiteY62" fmla="*/ 1795463 h 3000375"/>
              <a:gd name="connsiteX63" fmla="*/ 2890838 w 5348300"/>
              <a:gd name="connsiteY63" fmla="*/ 1781175 h 3000375"/>
              <a:gd name="connsiteX64" fmla="*/ 2905125 w 5348300"/>
              <a:gd name="connsiteY64" fmla="*/ 1771650 h 3000375"/>
              <a:gd name="connsiteX65" fmla="*/ 2938463 w 5348300"/>
              <a:gd name="connsiteY65" fmla="*/ 1738313 h 3000375"/>
              <a:gd name="connsiteX66" fmla="*/ 2952750 w 5348300"/>
              <a:gd name="connsiteY66" fmla="*/ 1728788 h 3000375"/>
              <a:gd name="connsiteX67" fmla="*/ 2967038 w 5348300"/>
              <a:gd name="connsiteY67" fmla="*/ 1709738 h 3000375"/>
              <a:gd name="connsiteX68" fmla="*/ 2995613 w 5348300"/>
              <a:gd name="connsiteY68" fmla="*/ 1695450 h 3000375"/>
              <a:gd name="connsiteX69" fmla="*/ 3009900 w 5348300"/>
              <a:gd name="connsiteY69" fmla="*/ 1681163 h 3000375"/>
              <a:gd name="connsiteX70" fmla="*/ 3038475 w 5348300"/>
              <a:gd name="connsiteY70" fmla="*/ 1662113 h 3000375"/>
              <a:gd name="connsiteX71" fmla="*/ 3262313 w 5348300"/>
              <a:gd name="connsiteY71" fmla="*/ 1552576 h 3000375"/>
              <a:gd name="connsiteX72" fmla="*/ 3619501 w 5348300"/>
              <a:gd name="connsiteY72" fmla="*/ 1412081 h 3000375"/>
              <a:gd name="connsiteX73" fmla="*/ 3879056 w 5348300"/>
              <a:gd name="connsiteY73" fmla="*/ 1309688 h 3000375"/>
              <a:gd name="connsiteX74" fmla="*/ 4086225 w 5348300"/>
              <a:gd name="connsiteY74" fmla="*/ 1228725 h 3000375"/>
              <a:gd name="connsiteX75" fmla="*/ 4252913 w 5348300"/>
              <a:gd name="connsiteY75" fmla="*/ 1162050 h 3000375"/>
              <a:gd name="connsiteX76" fmla="*/ 4305300 w 5348300"/>
              <a:gd name="connsiteY76" fmla="*/ 1123950 h 3000375"/>
              <a:gd name="connsiteX77" fmla="*/ 4333875 w 5348300"/>
              <a:gd name="connsiteY77" fmla="*/ 1095375 h 3000375"/>
              <a:gd name="connsiteX78" fmla="*/ 4338638 w 5348300"/>
              <a:gd name="connsiteY78" fmla="*/ 1081088 h 3000375"/>
              <a:gd name="connsiteX79" fmla="*/ 4367213 w 5348300"/>
              <a:gd name="connsiteY79" fmla="*/ 1042988 h 3000375"/>
              <a:gd name="connsiteX80" fmla="*/ 4381500 w 5348300"/>
              <a:gd name="connsiteY80" fmla="*/ 1028700 h 3000375"/>
              <a:gd name="connsiteX81" fmla="*/ 4410075 w 5348300"/>
              <a:gd name="connsiteY81" fmla="*/ 1009650 h 3000375"/>
              <a:gd name="connsiteX82" fmla="*/ 4433888 w 5348300"/>
              <a:gd name="connsiteY82" fmla="*/ 990600 h 3000375"/>
              <a:gd name="connsiteX83" fmla="*/ 4462463 w 5348300"/>
              <a:gd name="connsiteY83" fmla="*/ 971550 h 3000375"/>
              <a:gd name="connsiteX84" fmla="*/ 4519613 w 5348300"/>
              <a:gd name="connsiteY84" fmla="*/ 919163 h 3000375"/>
              <a:gd name="connsiteX85" fmla="*/ 4538663 w 5348300"/>
              <a:gd name="connsiteY85" fmla="*/ 900113 h 3000375"/>
              <a:gd name="connsiteX86" fmla="*/ 4576763 w 5348300"/>
              <a:gd name="connsiteY86" fmla="*/ 871538 h 3000375"/>
              <a:gd name="connsiteX87" fmla="*/ 4605338 w 5348300"/>
              <a:gd name="connsiteY87" fmla="*/ 847725 h 3000375"/>
              <a:gd name="connsiteX88" fmla="*/ 4643438 w 5348300"/>
              <a:gd name="connsiteY88" fmla="*/ 804863 h 3000375"/>
              <a:gd name="connsiteX89" fmla="*/ 4643438 w 5348300"/>
              <a:gd name="connsiteY89" fmla="*/ 804863 h 3000375"/>
              <a:gd name="connsiteX90" fmla="*/ 4657725 w 5348300"/>
              <a:gd name="connsiteY90" fmla="*/ 785813 h 3000375"/>
              <a:gd name="connsiteX91" fmla="*/ 4710113 w 5348300"/>
              <a:gd name="connsiteY91" fmla="*/ 738188 h 3000375"/>
              <a:gd name="connsiteX92" fmla="*/ 4738688 w 5348300"/>
              <a:gd name="connsiteY92" fmla="*/ 700088 h 3000375"/>
              <a:gd name="connsiteX93" fmla="*/ 4748213 w 5348300"/>
              <a:gd name="connsiteY93" fmla="*/ 685800 h 3000375"/>
              <a:gd name="connsiteX94" fmla="*/ 4776788 w 5348300"/>
              <a:gd name="connsiteY94" fmla="*/ 676275 h 3000375"/>
              <a:gd name="connsiteX95" fmla="*/ 4791075 w 5348300"/>
              <a:gd name="connsiteY95" fmla="*/ 671513 h 3000375"/>
              <a:gd name="connsiteX96" fmla="*/ 4814888 w 5348300"/>
              <a:gd name="connsiteY96" fmla="*/ 657225 h 3000375"/>
              <a:gd name="connsiteX97" fmla="*/ 4833938 w 5348300"/>
              <a:gd name="connsiteY97" fmla="*/ 647700 h 3000375"/>
              <a:gd name="connsiteX98" fmla="*/ 4848225 w 5348300"/>
              <a:gd name="connsiteY98" fmla="*/ 638175 h 3000375"/>
              <a:gd name="connsiteX99" fmla="*/ 4862513 w 5348300"/>
              <a:gd name="connsiteY99" fmla="*/ 633413 h 3000375"/>
              <a:gd name="connsiteX100" fmla="*/ 4881563 w 5348300"/>
              <a:gd name="connsiteY100" fmla="*/ 623888 h 3000375"/>
              <a:gd name="connsiteX101" fmla="*/ 4872038 w 5348300"/>
              <a:gd name="connsiteY101" fmla="*/ 609600 h 3000375"/>
              <a:gd name="connsiteX102" fmla="*/ 4857750 w 5348300"/>
              <a:gd name="connsiteY102" fmla="*/ 600075 h 3000375"/>
              <a:gd name="connsiteX103" fmla="*/ 4862513 w 5348300"/>
              <a:gd name="connsiteY103" fmla="*/ 585788 h 3000375"/>
              <a:gd name="connsiteX104" fmla="*/ 4886325 w 5348300"/>
              <a:gd name="connsiteY104" fmla="*/ 581025 h 3000375"/>
              <a:gd name="connsiteX105" fmla="*/ 4900613 w 5348300"/>
              <a:gd name="connsiteY105" fmla="*/ 576263 h 3000375"/>
              <a:gd name="connsiteX106" fmla="*/ 4919663 w 5348300"/>
              <a:gd name="connsiteY106" fmla="*/ 533400 h 3000375"/>
              <a:gd name="connsiteX107" fmla="*/ 4943475 w 5348300"/>
              <a:gd name="connsiteY107" fmla="*/ 519113 h 3000375"/>
              <a:gd name="connsiteX108" fmla="*/ 4962525 w 5348300"/>
              <a:gd name="connsiteY108" fmla="*/ 500063 h 3000375"/>
              <a:gd name="connsiteX109" fmla="*/ 4995863 w 5348300"/>
              <a:gd name="connsiteY109" fmla="*/ 476250 h 3000375"/>
              <a:gd name="connsiteX110" fmla="*/ 5024438 w 5348300"/>
              <a:gd name="connsiteY110" fmla="*/ 447675 h 3000375"/>
              <a:gd name="connsiteX111" fmla="*/ 5038725 w 5348300"/>
              <a:gd name="connsiteY111" fmla="*/ 433388 h 3000375"/>
              <a:gd name="connsiteX112" fmla="*/ 5048250 w 5348300"/>
              <a:gd name="connsiteY112" fmla="*/ 414338 h 3000375"/>
              <a:gd name="connsiteX113" fmla="*/ 5057775 w 5348300"/>
              <a:gd name="connsiteY113" fmla="*/ 390525 h 3000375"/>
              <a:gd name="connsiteX114" fmla="*/ 5067300 w 5348300"/>
              <a:gd name="connsiteY114" fmla="*/ 376238 h 3000375"/>
              <a:gd name="connsiteX115" fmla="*/ 5072063 w 5348300"/>
              <a:gd name="connsiteY115" fmla="*/ 361950 h 3000375"/>
              <a:gd name="connsiteX116" fmla="*/ 5086350 w 5348300"/>
              <a:gd name="connsiteY116" fmla="*/ 347663 h 3000375"/>
              <a:gd name="connsiteX117" fmla="*/ 5095875 w 5348300"/>
              <a:gd name="connsiteY117" fmla="*/ 333375 h 3000375"/>
              <a:gd name="connsiteX118" fmla="*/ 5129213 w 5348300"/>
              <a:gd name="connsiteY118" fmla="*/ 314325 h 3000375"/>
              <a:gd name="connsiteX119" fmla="*/ 5157788 w 5348300"/>
              <a:gd name="connsiteY119" fmla="*/ 300038 h 3000375"/>
              <a:gd name="connsiteX120" fmla="*/ 5172075 w 5348300"/>
              <a:gd name="connsiteY120" fmla="*/ 285750 h 3000375"/>
              <a:gd name="connsiteX121" fmla="*/ 5191125 w 5348300"/>
              <a:gd name="connsiteY121" fmla="*/ 271463 h 3000375"/>
              <a:gd name="connsiteX122" fmla="*/ 5219700 w 5348300"/>
              <a:gd name="connsiteY122" fmla="*/ 242888 h 3000375"/>
              <a:gd name="connsiteX123" fmla="*/ 5229225 w 5348300"/>
              <a:gd name="connsiteY123" fmla="*/ 228600 h 3000375"/>
              <a:gd name="connsiteX124" fmla="*/ 5238750 w 5348300"/>
              <a:gd name="connsiteY124" fmla="*/ 185738 h 3000375"/>
              <a:gd name="connsiteX125" fmla="*/ 5253038 w 5348300"/>
              <a:gd name="connsiteY125" fmla="*/ 142875 h 3000375"/>
              <a:gd name="connsiteX126" fmla="*/ 5257800 w 5348300"/>
              <a:gd name="connsiteY126" fmla="*/ 128588 h 3000375"/>
              <a:gd name="connsiteX127" fmla="*/ 5267325 w 5348300"/>
              <a:gd name="connsiteY127" fmla="*/ 85725 h 3000375"/>
              <a:gd name="connsiteX128" fmla="*/ 5324475 w 5348300"/>
              <a:gd name="connsiteY128" fmla="*/ 19050 h 3000375"/>
              <a:gd name="connsiteX129" fmla="*/ 5343525 w 5348300"/>
              <a:gd name="connsiteY129" fmla="*/ 0 h 3000375"/>
              <a:gd name="connsiteX130" fmla="*/ 5348288 w 5348300"/>
              <a:gd name="connsiteY130"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995363 w 5348300"/>
              <a:gd name="connsiteY7" fmla="*/ 2762250 h 3000375"/>
              <a:gd name="connsiteX8" fmla="*/ 1009650 w 5348300"/>
              <a:gd name="connsiteY8" fmla="*/ 2757488 h 3000375"/>
              <a:gd name="connsiteX9" fmla="*/ 1114425 w 5348300"/>
              <a:gd name="connsiteY9" fmla="*/ 2747963 h 3000375"/>
              <a:gd name="connsiteX10" fmla="*/ 1162050 w 5348300"/>
              <a:gd name="connsiteY10" fmla="*/ 2743200 h 3000375"/>
              <a:gd name="connsiteX11" fmla="*/ 1185863 w 5348300"/>
              <a:gd name="connsiteY11" fmla="*/ 2738438 h 3000375"/>
              <a:gd name="connsiteX12" fmla="*/ 1371600 w 5348300"/>
              <a:gd name="connsiteY12" fmla="*/ 2686050 h 3000375"/>
              <a:gd name="connsiteX13" fmla="*/ 1585913 w 5348300"/>
              <a:gd name="connsiteY13" fmla="*/ 2624138 h 3000375"/>
              <a:gd name="connsiteX14" fmla="*/ 1619250 w 5348300"/>
              <a:gd name="connsiteY14" fmla="*/ 2614613 h 3000375"/>
              <a:gd name="connsiteX15" fmla="*/ 1685925 w 5348300"/>
              <a:gd name="connsiteY15" fmla="*/ 2605088 h 3000375"/>
              <a:gd name="connsiteX16" fmla="*/ 1719263 w 5348300"/>
              <a:gd name="connsiteY16" fmla="*/ 2600325 h 3000375"/>
              <a:gd name="connsiteX17" fmla="*/ 1762125 w 5348300"/>
              <a:gd name="connsiteY17" fmla="*/ 2590800 h 3000375"/>
              <a:gd name="connsiteX18" fmla="*/ 1781175 w 5348300"/>
              <a:gd name="connsiteY18" fmla="*/ 2586038 h 3000375"/>
              <a:gd name="connsiteX19" fmla="*/ 1814513 w 5348300"/>
              <a:gd name="connsiteY19" fmla="*/ 2581275 h 3000375"/>
              <a:gd name="connsiteX20" fmla="*/ 1862138 w 5348300"/>
              <a:gd name="connsiteY20" fmla="*/ 2566988 h 3000375"/>
              <a:gd name="connsiteX21" fmla="*/ 1876425 w 5348300"/>
              <a:gd name="connsiteY21" fmla="*/ 2562225 h 3000375"/>
              <a:gd name="connsiteX22" fmla="*/ 1900238 w 5348300"/>
              <a:gd name="connsiteY22" fmla="*/ 2557463 h 3000375"/>
              <a:gd name="connsiteX23" fmla="*/ 1919288 w 5348300"/>
              <a:gd name="connsiteY23" fmla="*/ 2547938 h 3000375"/>
              <a:gd name="connsiteX24" fmla="*/ 1962150 w 5348300"/>
              <a:gd name="connsiteY24" fmla="*/ 2533650 h 3000375"/>
              <a:gd name="connsiteX25" fmla="*/ 1976438 w 5348300"/>
              <a:gd name="connsiteY25" fmla="*/ 2528888 h 3000375"/>
              <a:gd name="connsiteX26" fmla="*/ 2009775 w 5348300"/>
              <a:gd name="connsiteY26" fmla="*/ 2514600 h 3000375"/>
              <a:gd name="connsiteX27" fmla="*/ 2043113 w 5348300"/>
              <a:gd name="connsiteY27" fmla="*/ 2500313 h 3000375"/>
              <a:gd name="connsiteX28" fmla="*/ 2071688 w 5348300"/>
              <a:gd name="connsiteY28" fmla="*/ 2481263 h 3000375"/>
              <a:gd name="connsiteX29" fmla="*/ 2100263 w 5348300"/>
              <a:gd name="connsiteY29" fmla="*/ 2462213 h 3000375"/>
              <a:gd name="connsiteX30" fmla="*/ 2114550 w 5348300"/>
              <a:gd name="connsiteY30" fmla="*/ 2447925 h 3000375"/>
              <a:gd name="connsiteX31" fmla="*/ 2128838 w 5348300"/>
              <a:gd name="connsiteY31" fmla="*/ 2438400 h 3000375"/>
              <a:gd name="connsiteX32" fmla="*/ 2147888 w 5348300"/>
              <a:gd name="connsiteY32" fmla="*/ 2424113 h 3000375"/>
              <a:gd name="connsiteX33" fmla="*/ 2176463 w 5348300"/>
              <a:gd name="connsiteY33" fmla="*/ 2405063 h 3000375"/>
              <a:gd name="connsiteX34" fmla="*/ 2209800 w 5348300"/>
              <a:gd name="connsiteY34" fmla="*/ 2376488 h 3000375"/>
              <a:gd name="connsiteX35" fmla="*/ 2243138 w 5348300"/>
              <a:gd name="connsiteY35" fmla="*/ 2347913 h 3000375"/>
              <a:gd name="connsiteX36" fmla="*/ 2257425 w 5348300"/>
              <a:gd name="connsiteY36" fmla="*/ 2343150 h 3000375"/>
              <a:gd name="connsiteX37" fmla="*/ 2286000 w 5348300"/>
              <a:gd name="connsiteY37" fmla="*/ 2314575 h 3000375"/>
              <a:gd name="connsiteX38" fmla="*/ 2319338 w 5348300"/>
              <a:gd name="connsiteY38" fmla="*/ 2290763 h 3000375"/>
              <a:gd name="connsiteX39" fmla="*/ 2357438 w 5348300"/>
              <a:gd name="connsiteY39" fmla="*/ 2266950 h 3000375"/>
              <a:gd name="connsiteX40" fmla="*/ 2371725 w 5348300"/>
              <a:gd name="connsiteY40" fmla="*/ 2252663 h 3000375"/>
              <a:gd name="connsiteX41" fmla="*/ 2414588 w 5348300"/>
              <a:gd name="connsiteY41" fmla="*/ 2224088 h 3000375"/>
              <a:gd name="connsiteX42" fmla="*/ 2428875 w 5348300"/>
              <a:gd name="connsiteY42" fmla="*/ 2214563 h 3000375"/>
              <a:gd name="connsiteX43" fmla="*/ 2476500 w 5348300"/>
              <a:gd name="connsiteY43" fmla="*/ 2176463 h 3000375"/>
              <a:gd name="connsiteX44" fmla="*/ 2486025 w 5348300"/>
              <a:gd name="connsiteY44" fmla="*/ 2162175 h 3000375"/>
              <a:gd name="connsiteX45" fmla="*/ 2514600 w 5348300"/>
              <a:gd name="connsiteY45" fmla="*/ 2133600 h 3000375"/>
              <a:gd name="connsiteX46" fmla="*/ 2524125 w 5348300"/>
              <a:gd name="connsiteY46" fmla="*/ 2119313 h 3000375"/>
              <a:gd name="connsiteX47" fmla="*/ 2543175 w 5348300"/>
              <a:gd name="connsiteY47" fmla="*/ 2105025 h 3000375"/>
              <a:gd name="connsiteX48" fmla="*/ 2571750 w 5348300"/>
              <a:gd name="connsiteY48" fmla="*/ 2076450 h 3000375"/>
              <a:gd name="connsiteX49" fmla="*/ 2581275 w 5348300"/>
              <a:gd name="connsiteY49" fmla="*/ 2062163 h 3000375"/>
              <a:gd name="connsiteX50" fmla="*/ 2595563 w 5348300"/>
              <a:gd name="connsiteY50" fmla="*/ 2057400 h 3000375"/>
              <a:gd name="connsiteX51" fmla="*/ 2628900 w 5348300"/>
              <a:gd name="connsiteY51" fmla="*/ 2028825 h 3000375"/>
              <a:gd name="connsiteX52" fmla="*/ 2667000 w 5348300"/>
              <a:gd name="connsiteY52" fmla="*/ 1985963 h 3000375"/>
              <a:gd name="connsiteX53" fmla="*/ 2690813 w 5348300"/>
              <a:gd name="connsiteY53" fmla="*/ 1971675 h 3000375"/>
              <a:gd name="connsiteX54" fmla="*/ 2714625 w 5348300"/>
              <a:gd name="connsiteY54" fmla="*/ 1947863 h 3000375"/>
              <a:gd name="connsiteX55" fmla="*/ 2738438 w 5348300"/>
              <a:gd name="connsiteY55" fmla="*/ 1924050 h 3000375"/>
              <a:gd name="connsiteX56" fmla="*/ 2752725 w 5348300"/>
              <a:gd name="connsiteY56" fmla="*/ 1905000 h 3000375"/>
              <a:gd name="connsiteX57" fmla="*/ 2771775 w 5348300"/>
              <a:gd name="connsiteY57" fmla="*/ 1876425 h 3000375"/>
              <a:gd name="connsiteX58" fmla="*/ 2786063 w 5348300"/>
              <a:gd name="connsiteY58" fmla="*/ 1862138 h 3000375"/>
              <a:gd name="connsiteX59" fmla="*/ 2805113 w 5348300"/>
              <a:gd name="connsiteY59" fmla="*/ 1847850 h 3000375"/>
              <a:gd name="connsiteX60" fmla="*/ 2828925 w 5348300"/>
              <a:gd name="connsiteY60" fmla="*/ 1819275 h 3000375"/>
              <a:gd name="connsiteX61" fmla="*/ 2847975 w 5348300"/>
              <a:gd name="connsiteY61" fmla="*/ 1809750 h 3000375"/>
              <a:gd name="connsiteX62" fmla="*/ 2876550 w 5348300"/>
              <a:gd name="connsiteY62" fmla="*/ 1795463 h 3000375"/>
              <a:gd name="connsiteX63" fmla="*/ 2890838 w 5348300"/>
              <a:gd name="connsiteY63" fmla="*/ 1781175 h 3000375"/>
              <a:gd name="connsiteX64" fmla="*/ 2905125 w 5348300"/>
              <a:gd name="connsiteY64" fmla="*/ 1771650 h 3000375"/>
              <a:gd name="connsiteX65" fmla="*/ 2938463 w 5348300"/>
              <a:gd name="connsiteY65" fmla="*/ 1738313 h 3000375"/>
              <a:gd name="connsiteX66" fmla="*/ 2952750 w 5348300"/>
              <a:gd name="connsiteY66" fmla="*/ 1728788 h 3000375"/>
              <a:gd name="connsiteX67" fmla="*/ 2967038 w 5348300"/>
              <a:gd name="connsiteY67" fmla="*/ 1709738 h 3000375"/>
              <a:gd name="connsiteX68" fmla="*/ 2995613 w 5348300"/>
              <a:gd name="connsiteY68" fmla="*/ 1695450 h 3000375"/>
              <a:gd name="connsiteX69" fmla="*/ 3009900 w 5348300"/>
              <a:gd name="connsiteY69" fmla="*/ 1681163 h 3000375"/>
              <a:gd name="connsiteX70" fmla="*/ 3038475 w 5348300"/>
              <a:gd name="connsiteY70" fmla="*/ 1662113 h 3000375"/>
              <a:gd name="connsiteX71" fmla="*/ 3262313 w 5348300"/>
              <a:gd name="connsiteY71" fmla="*/ 1552576 h 3000375"/>
              <a:gd name="connsiteX72" fmla="*/ 3619501 w 5348300"/>
              <a:gd name="connsiteY72" fmla="*/ 1412081 h 3000375"/>
              <a:gd name="connsiteX73" fmla="*/ 3879056 w 5348300"/>
              <a:gd name="connsiteY73" fmla="*/ 1309688 h 3000375"/>
              <a:gd name="connsiteX74" fmla="*/ 4086225 w 5348300"/>
              <a:gd name="connsiteY74" fmla="*/ 1228725 h 3000375"/>
              <a:gd name="connsiteX75" fmla="*/ 4252913 w 5348300"/>
              <a:gd name="connsiteY75" fmla="*/ 1162050 h 3000375"/>
              <a:gd name="connsiteX76" fmla="*/ 4305300 w 5348300"/>
              <a:gd name="connsiteY76" fmla="*/ 1123950 h 3000375"/>
              <a:gd name="connsiteX77" fmla="*/ 4333875 w 5348300"/>
              <a:gd name="connsiteY77" fmla="*/ 1095375 h 3000375"/>
              <a:gd name="connsiteX78" fmla="*/ 4338638 w 5348300"/>
              <a:gd name="connsiteY78" fmla="*/ 1081088 h 3000375"/>
              <a:gd name="connsiteX79" fmla="*/ 4367213 w 5348300"/>
              <a:gd name="connsiteY79" fmla="*/ 1042988 h 3000375"/>
              <a:gd name="connsiteX80" fmla="*/ 4381500 w 5348300"/>
              <a:gd name="connsiteY80" fmla="*/ 1028700 h 3000375"/>
              <a:gd name="connsiteX81" fmla="*/ 4410075 w 5348300"/>
              <a:gd name="connsiteY81" fmla="*/ 1009650 h 3000375"/>
              <a:gd name="connsiteX82" fmla="*/ 4433888 w 5348300"/>
              <a:gd name="connsiteY82" fmla="*/ 990600 h 3000375"/>
              <a:gd name="connsiteX83" fmla="*/ 4462463 w 5348300"/>
              <a:gd name="connsiteY83" fmla="*/ 971550 h 3000375"/>
              <a:gd name="connsiteX84" fmla="*/ 4519613 w 5348300"/>
              <a:gd name="connsiteY84" fmla="*/ 919163 h 3000375"/>
              <a:gd name="connsiteX85" fmla="*/ 4538663 w 5348300"/>
              <a:gd name="connsiteY85" fmla="*/ 900113 h 3000375"/>
              <a:gd name="connsiteX86" fmla="*/ 4576763 w 5348300"/>
              <a:gd name="connsiteY86" fmla="*/ 871538 h 3000375"/>
              <a:gd name="connsiteX87" fmla="*/ 4605338 w 5348300"/>
              <a:gd name="connsiteY87" fmla="*/ 847725 h 3000375"/>
              <a:gd name="connsiteX88" fmla="*/ 4643438 w 5348300"/>
              <a:gd name="connsiteY88" fmla="*/ 804863 h 3000375"/>
              <a:gd name="connsiteX89" fmla="*/ 4643438 w 5348300"/>
              <a:gd name="connsiteY89" fmla="*/ 804863 h 3000375"/>
              <a:gd name="connsiteX90" fmla="*/ 4657725 w 5348300"/>
              <a:gd name="connsiteY90" fmla="*/ 785813 h 3000375"/>
              <a:gd name="connsiteX91" fmla="*/ 4710113 w 5348300"/>
              <a:gd name="connsiteY91" fmla="*/ 738188 h 3000375"/>
              <a:gd name="connsiteX92" fmla="*/ 4738688 w 5348300"/>
              <a:gd name="connsiteY92" fmla="*/ 700088 h 3000375"/>
              <a:gd name="connsiteX93" fmla="*/ 4748213 w 5348300"/>
              <a:gd name="connsiteY93" fmla="*/ 685800 h 3000375"/>
              <a:gd name="connsiteX94" fmla="*/ 4776788 w 5348300"/>
              <a:gd name="connsiteY94" fmla="*/ 676275 h 3000375"/>
              <a:gd name="connsiteX95" fmla="*/ 4791075 w 5348300"/>
              <a:gd name="connsiteY95" fmla="*/ 671513 h 3000375"/>
              <a:gd name="connsiteX96" fmla="*/ 4814888 w 5348300"/>
              <a:gd name="connsiteY96" fmla="*/ 657225 h 3000375"/>
              <a:gd name="connsiteX97" fmla="*/ 4833938 w 5348300"/>
              <a:gd name="connsiteY97" fmla="*/ 647700 h 3000375"/>
              <a:gd name="connsiteX98" fmla="*/ 4848225 w 5348300"/>
              <a:gd name="connsiteY98" fmla="*/ 638175 h 3000375"/>
              <a:gd name="connsiteX99" fmla="*/ 4862513 w 5348300"/>
              <a:gd name="connsiteY99" fmla="*/ 633413 h 3000375"/>
              <a:gd name="connsiteX100" fmla="*/ 4881563 w 5348300"/>
              <a:gd name="connsiteY100" fmla="*/ 623888 h 3000375"/>
              <a:gd name="connsiteX101" fmla="*/ 4872038 w 5348300"/>
              <a:gd name="connsiteY101" fmla="*/ 609600 h 3000375"/>
              <a:gd name="connsiteX102" fmla="*/ 4857750 w 5348300"/>
              <a:gd name="connsiteY102" fmla="*/ 600075 h 3000375"/>
              <a:gd name="connsiteX103" fmla="*/ 4862513 w 5348300"/>
              <a:gd name="connsiteY103" fmla="*/ 585788 h 3000375"/>
              <a:gd name="connsiteX104" fmla="*/ 4886325 w 5348300"/>
              <a:gd name="connsiteY104" fmla="*/ 581025 h 3000375"/>
              <a:gd name="connsiteX105" fmla="*/ 4900613 w 5348300"/>
              <a:gd name="connsiteY105" fmla="*/ 576263 h 3000375"/>
              <a:gd name="connsiteX106" fmla="*/ 4919663 w 5348300"/>
              <a:gd name="connsiteY106" fmla="*/ 533400 h 3000375"/>
              <a:gd name="connsiteX107" fmla="*/ 4943475 w 5348300"/>
              <a:gd name="connsiteY107" fmla="*/ 519113 h 3000375"/>
              <a:gd name="connsiteX108" fmla="*/ 4962525 w 5348300"/>
              <a:gd name="connsiteY108" fmla="*/ 500063 h 3000375"/>
              <a:gd name="connsiteX109" fmla="*/ 4995863 w 5348300"/>
              <a:gd name="connsiteY109" fmla="*/ 476250 h 3000375"/>
              <a:gd name="connsiteX110" fmla="*/ 5024438 w 5348300"/>
              <a:gd name="connsiteY110" fmla="*/ 447675 h 3000375"/>
              <a:gd name="connsiteX111" fmla="*/ 5038725 w 5348300"/>
              <a:gd name="connsiteY111" fmla="*/ 433388 h 3000375"/>
              <a:gd name="connsiteX112" fmla="*/ 5048250 w 5348300"/>
              <a:gd name="connsiteY112" fmla="*/ 414338 h 3000375"/>
              <a:gd name="connsiteX113" fmla="*/ 5057775 w 5348300"/>
              <a:gd name="connsiteY113" fmla="*/ 390525 h 3000375"/>
              <a:gd name="connsiteX114" fmla="*/ 5067300 w 5348300"/>
              <a:gd name="connsiteY114" fmla="*/ 376238 h 3000375"/>
              <a:gd name="connsiteX115" fmla="*/ 5072063 w 5348300"/>
              <a:gd name="connsiteY115" fmla="*/ 361950 h 3000375"/>
              <a:gd name="connsiteX116" fmla="*/ 5086350 w 5348300"/>
              <a:gd name="connsiteY116" fmla="*/ 347663 h 3000375"/>
              <a:gd name="connsiteX117" fmla="*/ 5095875 w 5348300"/>
              <a:gd name="connsiteY117" fmla="*/ 333375 h 3000375"/>
              <a:gd name="connsiteX118" fmla="*/ 5129213 w 5348300"/>
              <a:gd name="connsiteY118" fmla="*/ 314325 h 3000375"/>
              <a:gd name="connsiteX119" fmla="*/ 5157788 w 5348300"/>
              <a:gd name="connsiteY119" fmla="*/ 300038 h 3000375"/>
              <a:gd name="connsiteX120" fmla="*/ 5172075 w 5348300"/>
              <a:gd name="connsiteY120" fmla="*/ 285750 h 3000375"/>
              <a:gd name="connsiteX121" fmla="*/ 5191125 w 5348300"/>
              <a:gd name="connsiteY121" fmla="*/ 271463 h 3000375"/>
              <a:gd name="connsiteX122" fmla="*/ 5219700 w 5348300"/>
              <a:gd name="connsiteY122" fmla="*/ 242888 h 3000375"/>
              <a:gd name="connsiteX123" fmla="*/ 5229225 w 5348300"/>
              <a:gd name="connsiteY123" fmla="*/ 228600 h 3000375"/>
              <a:gd name="connsiteX124" fmla="*/ 5238750 w 5348300"/>
              <a:gd name="connsiteY124" fmla="*/ 185738 h 3000375"/>
              <a:gd name="connsiteX125" fmla="*/ 5253038 w 5348300"/>
              <a:gd name="connsiteY125" fmla="*/ 142875 h 3000375"/>
              <a:gd name="connsiteX126" fmla="*/ 5257800 w 5348300"/>
              <a:gd name="connsiteY126" fmla="*/ 128588 h 3000375"/>
              <a:gd name="connsiteX127" fmla="*/ 5267325 w 5348300"/>
              <a:gd name="connsiteY127" fmla="*/ 85725 h 3000375"/>
              <a:gd name="connsiteX128" fmla="*/ 5324475 w 5348300"/>
              <a:gd name="connsiteY128" fmla="*/ 19050 h 3000375"/>
              <a:gd name="connsiteX129" fmla="*/ 5343525 w 5348300"/>
              <a:gd name="connsiteY129" fmla="*/ 0 h 3000375"/>
              <a:gd name="connsiteX130" fmla="*/ 5348288 w 5348300"/>
              <a:gd name="connsiteY130"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009650 w 5348300"/>
              <a:gd name="connsiteY7" fmla="*/ 2757488 h 3000375"/>
              <a:gd name="connsiteX8" fmla="*/ 1114425 w 5348300"/>
              <a:gd name="connsiteY8" fmla="*/ 2747963 h 3000375"/>
              <a:gd name="connsiteX9" fmla="*/ 1162050 w 5348300"/>
              <a:gd name="connsiteY9" fmla="*/ 2743200 h 3000375"/>
              <a:gd name="connsiteX10" fmla="*/ 1185863 w 5348300"/>
              <a:gd name="connsiteY10" fmla="*/ 2738438 h 3000375"/>
              <a:gd name="connsiteX11" fmla="*/ 1371600 w 5348300"/>
              <a:gd name="connsiteY11" fmla="*/ 2686050 h 3000375"/>
              <a:gd name="connsiteX12" fmla="*/ 1585913 w 5348300"/>
              <a:gd name="connsiteY12" fmla="*/ 2624138 h 3000375"/>
              <a:gd name="connsiteX13" fmla="*/ 1619250 w 5348300"/>
              <a:gd name="connsiteY13" fmla="*/ 2614613 h 3000375"/>
              <a:gd name="connsiteX14" fmla="*/ 1685925 w 5348300"/>
              <a:gd name="connsiteY14" fmla="*/ 2605088 h 3000375"/>
              <a:gd name="connsiteX15" fmla="*/ 1719263 w 5348300"/>
              <a:gd name="connsiteY15" fmla="*/ 2600325 h 3000375"/>
              <a:gd name="connsiteX16" fmla="*/ 1762125 w 5348300"/>
              <a:gd name="connsiteY16" fmla="*/ 2590800 h 3000375"/>
              <a:gd name="connsiteX17" fmla="*/ 1781175 w 5348300"/>
              <a:gd name="connsiteY17" fmla="*/ 2586038 h 3000375"/>
              <a:gd name="connsiteX18" fmla="*/ 1814513 w 5348300"/>
              <a:gd name="connsiteY18" fmla="*/ 2581275 h 3000375"/>
              <a:gd name="connsiteX19" fmla="*/ 1862138 w 5348300"/>
              <a:gd name="connsiteY19" fmla="*/ 2566988 h 3000375"/>
              <a:gd name="connsiteX20" fmla="*/ 1876425 w 5348300"/>
              <a:gd name="connsiteY20" fmla="*/ 2562225 h 3000375"/>
              <a:gd name="connsiteX21" fmla="*/ 1900238 w 5348300"/>
              <a:gd name="connsiteY21" fmla="*/ 2557463 h 3000375"/>
              <a:gd name="connsiteX22" fmla="*/ 1919288 w 5348300"/>
              <a:gd name="connsiteY22" fmla="*/ 2547938 h 3000375"/>
              <a:gd name="connsiteX23" fmla="*/ 1962150 w 5348300"/>
              <a:gd name="connsiteY23" fmla="*/ 2533650 h 3000375"/>
              <a:gd name="connsiteX24" fmla="*/ 1976438 w 5348300"/>
              <a:gd name="connsiteY24" fmla="*/ 2528888 h 3000375"/>
              <a:gd name="connsiteX25" fmla="*/ 2009775 w 5348300"/>
              <a:gd name="connsiteY25" fmla="*/ 2514600 h 3000375"/>
              <a:gd name="connsiteX26" fmla="*/ 2043113 w 5348300"/>
              <a:gd name="connsiteY26" fmla="*/ 2500313 h 3000375"/>
              <a:gd name="connsiteX27" fmla="*/ 2071688 w 5348300"/>
              <a:gd name="connsiteY27" fmla="*/ 2481263 h 3000375"/>
              <a:gd name="connsiteX28" fmla="*/ 2100263 w 5348300"/>
              <a:gd name="connsiteY28" fmla="*/ 2462213 h 3000375"/>
              <a:gd name="connsiteX29" fmla="*/ 2114550 w 5348300"/>
              <a:gd name="connsiteY29" fmla="*/ 2447925 h 3000375"/>
              <a:gd name="connsiteX30" fmla="*/ 2128838 w 5348300"/>
              <a:gd name="connsiteY30" fmla="*/ 2438400 h 3000375"/>
              <a:gd name="connsiteX31" fmla="*/ 2147888 w 5348300"/>
              <a:gd name="connsiteY31" fmla="*/ 2424113 h 3000375"/>
              <a:gd name="connsiteX32" fmla="*/ 2176463 w 5348300"/>
              <a:gd name="connsiteY32" fmla="*/ 2405063 h 3000375"/>
              <a:gd name="connsiteX33" fmla="*/ 2209800 w 5348300"/>
              <a:gd name="connsiteY33" fmla="*/ 2376488 h 3000375"/>
              <a:gd name="connsiteX34" fmla="*/ 2243138 w 5348300"/>
              <a:gd name="connsiteY34" fmla="*/ 2347913 h 3000375"/>
              <a:gd name="connsiteX35" fmla="*/ 2257425 w 5348300"/>
              <a:gd name="connsiteY35" fmla="*/ 2343150 h 3000375"/>
              <a:gd name="connsiteX36" fmla="*/ 2286000 w 5348300"/>
              <a:gd name="connsiteY36" fmla="*/ 2314575 h 3000375"/>
              <a:gd name="connsiteX37" fmla="*/ 2319338 w 5348300"/>
              <a:gd name="connsiteY37" fmla="*/ 2290763 h 3000375"/>
              <a:gd name="connsiteX38" fmla="*/ 2357438 w 5348300"/>
              <a:gd name="connsiteY38" fmla="*/ 2266950 h 3000375"/>
              <a:gd name="connsiteX39" fmla="*/ 2371725 w 5348300"/>
              <a:gd name="connsiteY39" fmla="*/ 2252663 h 3000375"/>
              <a:gd name="connsiteX40" fmla="*/ 2414588 w 5348300"/>
              <a:gd name="connsiteY40" fmla="*/ 2224088 h 3000375"/>
              <a:gd name="connsiteX41" fmla="*/ 2428875 w 5348300"/>
              <a:gd name="connsiteY41" fmla="*/ 2214563 h 3000375"/>
              <a:gd name="connsiteX42" fmla="*/ 2476500 w 5348300"/>
              <a:gd name="connsiteY42" fmla="*/ 2176463 h 3000375"/>
              <a:gd name="connsiteX43" fmla="*/ 2486025 w 5348300"/>
              <a:gd name="connsiteY43" fmla="*/ 2162175 h 3000375"/>
              <a:gd name="connsiteX44" fmla="*/ 2514600 w 5348300"/>
              <a:gd name="connsiteY44" fmla="*/ 2133600 h 3000375"/>
              <a:gd name="connsiteX45" fmla="*/ 2524125 w 5348300"/>
              <a:gd name="connsiteY45" fmla="*/ 2119313 h 3000375"/>
              <a:gd name="connsiteX46" fmla="*/ 2543175 w 5348300"/>
              <a:gd name="connsiteY46" fmla="*/ 2105025 h 3000375"/>
              <a:gd name="connsiteX47" fmla="*/ 2571750 w 5348300"/>
              <a:gd name="connsiteY47" fmla="*/ 2076450 h 3000375"/>
              <a:gd name="connsiteX48" fmla="*/ 2581275 w 5348300"/>
              <a:gd name="connsiteY48" fmla="*/ 2062163 h 3000375"/>
              <a:gd name="connsiteX49" fmla="*/ 2595563 w 5348300"/>
              <a:gd name="connsiteY49" fmla="*/ 2057400 h 3000375"/>
              <a:gd name="connsiteX50" fmla="*/ 2628900 w 5348300"/>
              <a:gd name="connsiteY50" fmla="*/ 2028825 h 3000375"/>
              <a:gd name="connsiteX51" fmla="*/ 2667000 w 5348300"/>
              <a:gd name="connsiteY51" fmla="*/ 1985963 h 3000375"/>
              <a:gd name="connsiteX52" fmla="*/ 2690813 w 5348300"/>
              <a:gd name="connsiteY52" fmla="*/ 1971675 h 3000375"/>
              <a:gd name="connsiteX53" fmla="*/ 2714625 w 5348300"/>
              <a:gd name="connsiteY53" fmla="*/ 1947863 h 3000375"/>
              <a:gd name="connsiteX54" fmla="*/ 2738438 w 5348300"/>
              <a:gd name="connsiteY54" fmla="*/ 1924050 h 3000375"/>
              <a:gd name="connsiteX55" fmla="*/ 2752725 w 5348300"/>
              <a:gd name="connsiteY55" fmla="*/ 1905000 h 3000375"/>
              <a:gd name="connsiteX56" fmla="*/ 2771775 w 5348300"/>
              <a:gd name="connsiteY56" fmla="*/ 1876425 h 3000375"/>
              <a:gd name="connsiteX57" fmla="*/ 2786063 w 5348300"/>
              <a:gd name="connsiteY57" fmla="*/ 1862138 h 3000375"/>
              <a:gd name="connsiteX58" fmla="*/ 2805113 w 5348300"/>
              <a:gd name="connsiteY58" fmla="*/ 1847850 h 3000375"/>
              <a:gd name="connsiteX59" fmla="*/ 2828925 w 5348300"/>
              <a:gd name="connsiteY59" fmla="*/ 1819275 h 3000375"/>
              <a:gd name="connsiteX60" fmla="*/ 2847975 w 5348300"/>
              <a:gd name="connsiteY60" fmla="*/ 1809750 h 3000375"/>
              <a:gd name="connsiteX61" fmla="*/ 2876550 w 5348300"/>
              <a:gd name="connsiteY61" fmla="*/ 1795463 h 3000375"/>
              <a:gd name="connsiteX62" fmla="*/ 2890838 w 5348300"/>
              <a:gd name="connsiteY62" fmla="*/ 1781175 h 3000375"/>
              <a:gd name="connsiteX63" fmla="*/ 2905125 w 5348300"/>
              <a:gd name="connsiteY63" fmla="*/ 1771650 h 3000375"/>
              <a:gd name="connsiteX64" fmla="*/ 2938463 w 5348300"/>
              <a:gd name="connsiteY64" fmla="*/ 1738313 h 3000375"/>
              <a:gd name="connsiteX65" fmla="*/ 2952750 w 5348300"/>
              <a:gd name="connsiteY65" fmla="*/ 1728788 h 3000375"/>
              <a:gd name="connsiteX66" fmla="*/ 2967038 w 5348300"/>
              <a:gd name="connsiteY66" fmla="*/ 1709738 h 3000375"/>
              <a:gd name="connsiteX67" fmla="*/ 2995613 w 5348300"/>
              <a:gd name="connsiteY67" fmla="*/ 1695450 h 3000375"/>
              <a:gd name="connsiteX68" fmla="*/ 3009900 w 5348300"/>
              <a:gd name="connsiteY68" fmla="*/ 1681163 h 3000375"/>
              <a:gd name="connsiteX69" fmla="*/ 3038475 w 5348300"/>
              <a:gd name="connsiteY69" fmla="*/ 1662113 h 3000375"/>
              <a:gd name="connsiteX70" fmla="*/ 3262313 w 5348300"/>
              <a:gd name="connsiteY70" fmla="*/ 1552576 h 3000375"/>
              <a:gd name="connsiteX71" fmla="*/ 3619501 w 5348300"/>
              <a:gd name="connsiteY71" fmla="*/ 1412081 h 3000375"/>
              <a:gd name="connsiteX72" fmla="*/ 3879056 w 5348300"/>
              <a:gd name="connsiteY72" fmla="*/ 1309688 h 3000375"/>
              <a:gd name="connsiteX73" fmla="*/ 4086225 w 5348300"/>
              <a:gd name="connsiteY73" fmla="*/ 1228725 h 3000375"/>
              <a:gd name="connsiteX74" fmla="*/ 4252913 w 5348300"/>
              <a:gd name="connsiteY74" fmla="*/ 1162050 h 3000375"/>
              <a:gd name="connsiteX75" fmla="*/ 4305300 w 5348300"/>
              <a:gd name="connsiteY75" fmla="*/ 1123950 h 3000375"/>
              <a:gd name="connsiteX76" fmla="*/ 4333875 w 5348300"/>
              <a:gd name="connsiteY76" fmla="*/ 1095375 h 3000375"/>
              <a:gd name="connsiteX77" fmla="*/ 4338638 w 5348300"/>
              <a:gd name="connsiteY77" fmla="*/ 1081088 h 3000375"/>
              <a:gd name="connsiteX78" fmla="*/ 4367213 w 5348300"/>
              <a:gd name="connsiteY78" fmla="*/ 1042988 h 3000375"/>
              <a:gd name="connsiteX79" fmla="*/ 4381500 w 5348300"/>
              <a:gd name="connsiteY79" fmla="*/ 1028700 h 3000375"/>
              <a:gd name="connsiteX80" fmla="*/ 4410075 w 5348300"/>
              <a:gd name="connsiteY80" fmla="*/ 1009650 h 3000375"/>
              <a:gd name="connsiteX81" fmla="*/ 4433888 w 5348300"/>
              <a:gd name="connsiteY81" fmla="*/ 990600 h 3000375"/>
              <a:gd name="connsiteX82" fmla="*/ 4462463 w 5348300"/>
              <a:gd name="connsiteY82" fmla="*/ 971550 h 3000375"/>
              <a:gd name="connsiteX83" fmla="*/ 4519613 w 5348300"/>
              <a:gd name="connsiteY83" fmla="*/ 919163 h 3000375"/>
              <a:gd name="connsiteX84" fmla="*/ 4538663 w 5348300"/>
              <a:gd name="connsiteY84" fmla="*/ 900113 h 3000375"/>
              <a:gd name="connsiteX85" fmla="*/ 4576763 w 5348300"/>
              <a:gd name="connsiteY85" fmla="*/ 871538 h 3000375"/>
              <a:gd name="connsiteX86" fmla="*/ 4605338 w 5348300"/>
              <a:gd name="connsiteY86" fmla="*/ 847725 h 3000375"/>
              <a:gd name="connsiteX87" fmla="*/ 4643438 w 5348300"/>
              <a:gd name="connsiteY87" fmla="*/ 804863 h 3000375"/>
              <a:gd name="connsiteX88" fmla="*/ 4643438 w 5348300"/>
              <a:gd name="connsiteY88" fmla="*/ 804863 h 3000375"/>
              <a:gd name="connsiteX89" fmla="*/ 4657725 w 5348300"/>
              <a:gd name="connsiteY89" fmla="*/ 785813 h 3000375"/>
              <a:gd name="connsiteX90" fmla="*/ 4710113 w 5348300"/>
              <a:gd name="connsiteY90" fmla="*/ 738188 h 3000375"/>
              <a:gd name="connsiteX91" fmla="*/ 4738688 w 5348300"/>
              <a:gd name="connsiteY91" fmla="*/ 700088 h 3000375"/>
              <a:gd name="connsiteX92" fmla="*/ 4748213 w 5348300"/>
              <a:gd name="connsiteY92" fmla="*/ 685800 h 3000375"/>
              <a:gd name="connsiteX93" fmla="*/ 4776788 w 5348300"/>
              <a:gd name="connsiteY93" fmla="*/ 676275 h 3000375"/>
              <a:gd name="connsiteX94" fmla="*/ 4791075 w 5348300"/>
              <a:gd name="connsiteY94" fmla="*/ 671513 h 3000375"/>
              <a:gd name="connsiteX95" fmla="*/ 4814888 w 5348300"/>
              <a:gd name="connsiteY95" fmla="*/ 657225 h 3000375"/>
              <a:gd name="connsiteX96" fmla="*/ 4833938 w 5348300"/>
              <a:gd name="connsiteY96" fmla="*/ 647700 h 3000375"/>
              <a:gd name="connsiteX97" fmla="*/ 4848225 w 5348300"/>
              <a:gd name="connsiteY97" fmla="*/ 638175 h 3000375"/>
              <a:gd name="connsiteX98" fmla="*/ 4862513 w 5348300"/>
              <a:gd name="connsiteY98" fmla="*/ 633413 h 3000375"/>
              <a:gd name="connsiteX99" fmla="*/ 4881563 w 5348300"/>
              <a:gd name="connsiteY99" fmla="*/ 623888 h 3000375"/>
              <a:gd name="connsiteX100" fmla="*/ 4872038 w 5348300"/>
              <a:gd name="connsiteY100" fmla="*/ 609600 h 3000375"/>
              <a:gd name="connsiteX101" fmla="*/ 4857750 w 5348300"/>
              <a:gd name="connsiteY101" fmla="*/ 600075 h 3000375"/>
              <a:gd name="connsiteX102" fmla="*/ 4862513 w 5348300"/>
              <a:gd name="connsiteY102" fmla="*/ 585788 h 3000375"/>
              <a:gd name="connsiteX103" fmla="*/ 4886325 w 5348300"/>
              <a:gd name="connsiteY103" fmla="*/ 581025 h 3000375"/>
              <a:gd name="connsiteX104" fmla="*/ 4900613 w 5348300"/>
              <a:gd name="connsiteY104" fmla="*/ 576263 h 3000375"/>
              <a:gd name="connsiteX105" fmla="*/ 4919663 w 5348300"/>
              <a:gd name="connsiteY105" fmla="*/ 533400 h 3000375"/>
              <a:gd name="connsiteX106" fmla="*/ 4943475 w 5348300"/>
              <a:gd name="connsiteY106" fmla="*/ 519113 h 3000375"/>
              <a:gd name="connsiteX107" fmla="*/ 4962525 w 5348300"/>
              <a:gd name="connsiteY107" fmla="*/ 500063 h 3000375"/>
              <a:gd name="connsiteX108" fmla="*/ 4995863 w 5348300"/>
              <a:gd name="connsiteY108" fmla="*/ 476250 h 3000375"/>
              <a:gd name="connsiteX109" fmla="*/ 5024438 w 5348300"/>
              <a:gd name="connsiteY109" fmla="*/ 447675 h 3000375"/>
              <a:gd name="connsiteX110" fmla="*/ 5038725 w 5348300"/>
              <a:gd name="connsiteY110" fmla="*/ 433388 h 3000375"/>
              <a:gd name="connsiteX111" fmla="*/ 5048250 w 5348300"/>
              <a:gd name="connsiteY111" fmla="*/ 414338 h 3000375"/>
              <a:gd name="connsiteX112" fmla="*/ 5057775 w 5348300"/>
              <a:gd name="connsiteY112" fmla="*/ 390525 h 3000375"/>
              <a:gd name="connsiteX113" fmla="*/ 5067300 w 5348300"/>
              <a:gd name="connsiteY113" fmla="*/ 376238 h 3000375"/>
              <a:gd name="connsiteX114" fmla="*/ 5072063 w 5348300"/>
              <a:gd name="connsiteY114" fmla="*/ 361950 h 3000375"/>
              <a:gd name="connsiteX115" fmla="*/ 5086350 w 5348300"/>
              <a:gd name="connsiteY115" fmla="*/ 347663 h 3000375"/>
              <a:gd name="connsiteX116" fmla="*/ 5095875 w 5348300"/>
              <a:gd name="connsiteY116" fmla="*/ 333375 h 3000375"/>
              <a:gd name="connsiteX117" fmla="*/ 5129213 w 5348300"/>
              <a:gd name="connsiteY117" fmla="*/ 314325 h 3000375"/>
              <a:gd name="connsiteX118" fmla="*/ 5157788 w 5348300"/>
              <a:gd name="connsiteY118" fmla="*/ 300038 h 3000375"/>
              <a:gd name="connsiteX119" fmla="*/ 5172075 w 5348300"/>
              <a:gd name="connsiteY119" fmla="*/ 285750 h 3000375"/>
              <a:gd name="connsiteX120" fmla="*/ 5191125 w 5348300"/>
              <a:gd name="connsiteY120" fmla="*/ 271463 h 3000375"/>
              <a:gd name="connsiteX121" fmla="*/ 5219700 w 5348300"/>
              <a:gd name="connsiteY121" fmla="*/ 242888 h 3000375"/>
              <a:gd name="connsiteX122" fmla="*/ 5229225 w 5348300"/>
              <a:gd name="connsiteY122" fmla="*/ 228600 h 3000375"/>
              <a:gd name="connsiteX123" fmla="*/ 5238750 w 5348300"/>
              <a:gd name="connsiteY123" fmla="*/ 185738 h 3000375"/>
              <a:gd name="connsiteX124" fmla="*/ 5253038 w 5348300"/>
              <a:gd name="connsiteY124" fmla="*/ 142875 h 3000375"/>
              <a:gd name="connsiteX125" fmla="*/ 5257800 w 5348300"/>
              <a:gd name="connsiteY125" fmla="*/ 128588 h 3000375"/>
              <a:gd name="connsiteX126" fmla="*/ 5267325 w 5348300"/>
              <a:gd name="connsiteY126" fmla="*/ 85725 h 3000375"/>
              <a:gd name="connsiteX127" fmla="*/ 5324475 w 5348300"/>
              <a:gd name="connsiteY127" fmla="*/ 19050 h 3000375"/>
              <a:gd name="connsiteX128" fmla="*/ 5343525 w 5348300"/>
              <a:gd name="connsiteY128" fmla="*/ 0 h 3000375"/>
              <a:gd name="connsiteX129" fmla="*/ 5348288 w 5348300"/>
              <a:gd name="connsiteY129"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114425 w 5348300"/>
              <a:gd name="connsiteY7" fmla="*/ 2747963 h 3000375"/>
              <a:gd name="connsiteX8" fmla="*/ 1162050 w 5348300"/>
              <a:gd name="connsiteY8" fmla="*/ 2743200 h 3000375"/>
              <a:gd name="connsiteX9" fmla="*/ 1185863 w 5348300"/>
              <a:gd name="connsiteY9" fmla="*/ 2738438 h 3000375"/>
              <a:gd name="connsiteX10" fmla="*/ 1371600 w 5348300"/>
              <a:gd name="connsiteY10" fmla="*/ 2686050 h 3000375"/>
              <a:gd name="connsiteX11" fmla="*/ 1585913 w 5348300"/>
              <a:gd name="connsiteY11" fmla="*/ 2624138 h 3000375"/>
              <a:gd name="connsiteX12" fmla="*/ 1619250 w 5348300"/>
              <a:gd name="connsiteY12" fmla="*/ 2614613 h 3000375"/>
              <a:gd name="connsiteX13" fmla="*/ 1685925 w 5348300"/>
              <a:gd name="connsiteY13" fmla="*/ 2605088 h 3000375"/>
              <a:gd name="connsiteX14" fmla="*/ 1719263 w 5348300"/>
              <a:gd name="connsiteY14" fmla="*/ 2600325 h 3000375"/>
              <a:gd name="connsiteX15" fmla="*/ 1762125 w 5348300"/>
              <a:gd name="connsiteY15" fmla="*/ 2590800 h 3000375"/>
              <a:gd name="connsiteX16" fmla="*/ 1781175 w 5348300"/>
              <a:gd name="connsiteY16" fmla="*/ 2586038 h 3000375"/>
              <a:gd name="connsiteX17" fmla="*/ 1814513 w 5348300"/>
              <a:gd name="connsiteY17" fmla="*/ 2581275 h 3000375"/>
              <a:gd name="connsiteX18" fmla="*/ 1862138 w 5348300"/>
              <a:gd name="connsiteY18" fmla="*/ 2566988 h 3000375"/>
              <a:gd name="connsiteX19" fmla="*/ 1876425 w 5348300"/>
              <a:gd name="connsiteY19" fmla="*/ 2562225 h 3000375"/>
              <a:gd name="connsiteX20" fmla="*/ 1900238 w 5348300"/>
              <a:gd name="connsiteY20" fmla="*/ 2557463 h 3000375"/>
              <a:gd name="connsiteX21" fmla="*/ 1919288 w 5348300"/>
              <a:gd name="connsiteY21" fmla="*/ 2547938 h 3000375"/>
              <a:gd name="connsiteX22" fmla="*/ 1962150 w 5348300"/>
              <a:gd name="connsiteY22" fmla="*/ 2533650 h 3000375"/>
              <a:gd name="connsiteX23" fmla="*/ 1976438 w 5348300"/>
              <a:gd name="connsiteY23" fmla="*/ 2528888 h 3000375"/>
              <a:gd name="connsiteX24" fmla="*/ 2009775 w 5348300"/>
              <a:gd name="connsiteY24" fmla="*/ 2514600 h 3000375"/>
              <a:gd name="connsiteX25" fmla="*/ 2043113 w 5348300"/>
              <a:gd name="connsiteY25" fmla="*/ 2500313 h 3000375"/>
              <a:gd name="connsiteX26" fmla="*/ 2071688 w 5348300"/>
              <a:gd name="connsiteY26" fmla="*/ 2481263 h 3000375"/>
              <a:gd name="connsiteX27" fmla="*/ 2100263 w 5348300"/>
              <a:gd name="connsiteY27" fmla="*/ 2462213 h 3000375"/>
              <a:gd name="connsiteX28" fmla="*/ 2114550 w 5348300"/>
              <a:gd name="connsiteY28" fmla="*/ 2447925 h 3000375"/>
              <a:gd name="connsiteX29" fmla="*/ 2128838 w 5348300"/>
              <a:gd name="connsiteY29" fmla="*/ 2438400 h 3000375"/>
              <a:gd name="connsiteX30" fmla="*/ 2147888 w 5348300"/>
              <a:gd name="connsiteY30" fmla="*/ 2424113 h 3000375"/>
              <a:gd name="connsiteX31" fmla="*/ 2176463 w 5348300"/>
              <a:gd name="connsiteY31" fmla="*/ 2405063 h 3000375"/>
              <a:gd name="connsiteX32" fmla="*/ 2209800 w 5348300"/>
              <a:gd name="connsiteY32" fmla="*/ 2376488 h 3000375"/>
              <a:gd name="connsiteX33" fmla="*/ 2243138 w 5348300"/>
              <a:gd name="connsiteY33" fmla="*/ 2347913 h 3000375"/>
              <a:gd name="connsiteX34" fmla="*/ 2257425 w 5348300"/>
              <a:gd name="connsiteY34" fmla="*/ 2343150 h 3000375"/>
              <a:gd name="connsiteX35" fmla="*/ 2286000 w 5348300"/>
              <a:gd name="connsiteY35" fmla="*/ 2314575 h 3000375"/>
              <a:gd name="connsiteX36" fmla="*/ 2319338 w 5348300"/>
              <a:gd name="connsiteY36" fmla="*/ 2290763 h 3000375"/>
              <a:gd name="connsiteX37" fmla="*/ 2357438 w 5348300"/>
              <a:gd name="connsiteY37" fmla="*/ 2266950 h 3000375"/>
              <a:gd name="connsiteX38" fmla="*/ 2371725 w 5348300"/>
              <a:gd name="connsiteY38" fmla="*/ 2252663 h 3000375"/>
              <a:gd name="connsiteX39" fmla="*/ 2414588 w 5348300"/>
              <a:gd name="connsiteY39" fmla="*/ 2224088 h 3000375"/>
              <a:gd name="connsiteX40" fmla="*/ 2428875 w 5348300"/>
              <a:gd name="connsiteY40" fmla="*/ 2214563 h 3000375"/>
              <a:gd name="connsiteX41" fmla="*/ 2476500 w 5348300"/>
              <a:gd name="connsiteY41" fmla="*/ 2176463 h 3000375"/>
              <a:gd name="connsiteX42" fmla="*/ 2486025 w 5348300"/>
              <a:gd name="connsiteY42" fmla="*/ 2162175 h 3000375"/>
              <a:gd name="connsiteX43" fmla="*/ 2514600 w 5348300"/>
              <a:gd name="connsiteY43" fmla="*/ 2133600 h 3000375"/>
              <a:gd name="connsiteX44" fmla="*/ 2524125 w 5348300"/>
              <a:gd name="connsiteY44" fmla="*/ 2119313 h 3000375"/>
              <a:gd name="connsiteX45" fmla="*/ 2543175 w 5348300"/>
              <a:gd name="connsiteY45" fmla="*/ 2105025 h 3000375"/>
              <a:gd name="connsiteX46" fmla="*/ 2571750 w 5348300"/>
              <a:gd name="connsiteY46" fmla="*/ 2076450 h 3000375"/>
              <a:gd name="connsiteX47" fmla="*/ 2581275 w 5348300"/>
              <a:gd name="connsiteY47" fmla="*/ 2062163 h 3000375"/>
              <a:gd name="connsiteX48" fmla="*/ 2595563 w 5348300"/>
              <a:gd name="connsiteY48" fmla="*/ 2057400 h 3000375"/>
              <a:gd name="connsiteX49" fmla="*/ 2628900 w 5348300"/>
              <a:gd name="connsiteY49" fmla="*/ 2028825 h 3000375"/>
              <a:gd name="connsiteX50" fmla="*/ 2667000 w 5348300"/>
              <a:gd name="connsiteY50" fmla="*/ 1985963 h 3000375"/>
              <a:gd name="connsiteX51" fmla="*/ 2690813 w 5348300"/>
              <a:gd name="connsiteY51" fmla="*/ 1971675 h 3000375"/>
              <a:gd name="connsiteX52" fmla="*/ 2714625 w 5348300"/>
              <a:gd name="connsiteY52" fmla="*/ 1947863 h 3000375"/>
              <a:gd name="connsiteX53" fmla="*/ 2738438 w 5348300"/>
              <a:gd name="connsiteY53" fmla="*/ 1924050 h 3000375"/>
              <a:gd name="connsiteX54" fmla="*/ 2752725 w 5348300"/>
              <a:gd name="connsiteY54" fmla="*/ 1905000 h 3000375"/>
              <a:gd name="connsiteX55" fmla="*/ 2771775 w 5348300"/>
              <a:gd name="connsiteY55" fmla="*/ 1876425 h 3000375"/>
              <a:gd name="connsiteX56" fmla="*/ 2786063 w 5348300"/>
              <a:gd name="connsiteY56" fmla="*/ 1862138 h 3000375"/>
              <a:gd name="connsiteX57" fmla="*/ 2805113 w 5348300"/>
              <a:gd name="connsiteY57" fmla="*/ 1847850 h 3000375"/>
              <a:gd name="connsiteX58" fmla="*/ 2828925 w 5348300"/>
              <a:gd name="connsiteY58" fmla="*/ 1819275 h 3000375"/>
              <a:gd name="connsiteX59" fmla="*/ 2847975 w 5348300"/>
              <a:gd name="connsiteY59" fmla="*/ 1809750 h 3000375"/>
              <a:gd name="connsiteX60" fmla="*/ 2876550 w 5348300"/>
              <a:gd name="connsiteY60" fmla="*/ 1795463 h 3000375"/>
              <a:gd name="connsiteX61" fmla="*/ 2890838 w 5348300"/>
              <a:gd name="connsiteY61" fmla="*/ 1781175 h 3000375"/>
              <a:gd name="connsiteX62" fmla="*/ 2905125 w 5348300"/>
              <a:gd name="connsiteY62" fmla="*/ 1771650 h 3000375"/>
              <a:gd name="connsiteX63" fmla="*/ 2938463 w 5348300"/>
              <a:gd name="connsiteY63" fmla="*/ 1738313 h 3000375"/>
              <a:gd name="connsiteX64" fmla="*/ 2952750 w 5348300"/>
              <a:gd name="connsiteY64" fmla="*/ 1728788 h 3000375"/>
              <a:gd name="connsiteX65" fmla="*/ 2967038 w 5348300"/>
              <a:gd name="connsiteY65" fmla="*/ 1709738 h 3000375"/>
              <a:gd name="connsiteX66" fmla="*/ 2995613 w 5348300"/>
              <a:gd name="connsiteY66" fmla="*/ 1695450 h 3000375"/>
              <a:gd name="connsiteX67" fmla="*/ 3009900 w 5348300"/>
              <a:gd name="connsiteY67" fmla="*/ 1681163 h 3000375"/>
              <a:gd name="connsiteX68" fmla="*/ 3038475 w 5348300"/>
              <a:gd name="connsiteY68" fmla="*/ 1662113 h 3000375"/>
              <a:gd name="connsiteX69" fmla="*/ 3262313 w 5348300"/>
              <a:gd name="connsiteY69" fmla="*/ 1552576 h 3000375"/>
              <a:gd name="connsiteX70" fmla="*/ 3619501 w 5348300"/>
              <a:gd name="connsiteY70" fmla="*/ 1412081 h 3000375"/>
              <a:gd name="connsiteX71" fmla="*/ 3879056 w 5348300"/>
              <a:gd name="connsiteY71" fmla="*/ 1309688 h 3000375"/>
              <a:gd name="connsiteX72" fmla="*/ 4086225 w 5348300"/>
              <a:gd name="connsiteY72" fmla="*/ 1228725 h 3000375"/>
              <a:gd name="connsiteX73" fmla="*/ 4252913 w 5348300"/>
              <a:gd name="connsiteY73" fmla="*/ 1162050 h 3000375"/>
              <a:gd name="connsiteX74" fmla="*/ 4305300 w 5348300"/>
              <a:gd name="connsiteY74" fmla="*/ 1123950 h 3000375"/>
              <a:gd name="connsiteX75" fmla="*/ 4333875 w 5348300"/>
              <a:gd name="connsiteY75" fmla="*/ 1095375 h 3000375"/>
              <a:gd name="connsiteX76" fmla="*/ 4338638 w 5348300"/>
              <a:gd name="connsiteY76" fmla="*/ 1081088 h 3000375"/>
              <a:gd name="connsiteX77" fmla="*/ 4367213 w 5348300"/>
              <a:gd name="connsiteY77" fmla="*/ 1042988 h 3000375"/>
              <a:gd name="connsiteX78" fmla="*/ 4381500 w 5348300"/>
              <a:gd name="connsiteY78" fmla="*/ 1028700 h 3000375"/>
              <a:gd name="connsiteX79" fmla="*/ 4410075 w 5348300"/>
              <a:gd name="connsiteY79" fmla="*/ 1009650 h 3000375"/>
              <a:gd name="connsiteX80" fmla="*/ 4433888 w 5348300"/>
              <a:gd name="connsiteY80" fmla="*/ 990600 h 3000375"/>
              <a:gd name="connsiteX81" fmla="*/ 4462463 w 5348300"/>
              <a:gd name="connsiteY81" fmla="*/ 971550 h 3000375"/>
              <a:gd name="connsiteX82" fmla="*/ 4519613 w 5348300"/>
              <a:gd name="connsiteY82" fmla="*/ 919163 h 3000375"/>
              <a:gd name="connsiteX83" fmla="*/ 4538663 w 5348300"/>
              <a:gd name="connsiteY83" fmla="*/ 900113 h 3000375"/>
              <a:gd name="connsiteX84" fmla="*/ 4576763 w 5348300"/>
              <a:gd name="connsiteY84" fmla="*/ 871538 h 3000375"/>
              <a:gd name="connsiteX85" fmla="*/ 4605338 w 5348300"/>
              <a:gd name="connsiteY85" fmla="*/ 847725 h 3000375"/>
              <a:gd name="connsiteX86" fmla="*/ 4643438 w 5348300"/>
              <a:gd name="connsiteY86" fmla="*/ 804863 h 3000375"/>
              <a:gd name="connsiteX87" fmla="*/ 4643438 w 5348300"/>
              <a:gd name="connsiteY87" fmla="*/ 804863 h 3000375"/>
              <a:gd name="connsiteX88" fmla="*/ 4657725 w 5348300"/>
              <a:gd name="connsiteY88" fmla="*/ 785813 h 3000375"/>
              <a:gd name="connsiteX89" fmla="*/ 4710113 w 5348300"/>
              <a:gd name="connsiteY89" fmla="*/ 738188 h 3000375"/>
              <a:gd name="connsiteX90" fmla="*/ 4738688 w 5348300"/>
              <a:gd name="connsiteY90" fmla="*/ 700088 h 3000375"/>
              <a:gd name="connsiteX91" fmla="*/ 4748213 w 5348300"/>
              <a:gd name="connsiteY91" fmla="*/ 685800 h 3000375"/>
              <a:gd name="connsiteX92" fmla="*/ 4776788 w 5348300"/>
              <a:gd name="connsiteY92" fmla="*/ 676275 h 3000375"/>
              <a:gd name="connsiteX93" fmla="*/ 4791075 w 5348300"/>
              <a:gd name="connsiteY93" fmla="*/ 671513 h 3000375"/>
              <a:gd name="connsiteX94" fmla="*/ 4814888 w 5348300"/>
              <a:gd name="connsiteY94" fmla="*/ 657225 h 3000375"/>
              <a:gd name="connsiteX95" fmla="*/ 4833938 w 5348300"/>
              <a:gd name="connsiteY95" fmla="*/ 647700 h 3000375"/>
              <a:gd name="connsiteX96" fmla="*/ 4848225 w 5348300"/>
              <a:gd name="connsiteY96" fmla="*/ 638175 h 3000375"/>
              <a:gd name="connsiteX97" fmla="*/ 4862513 w 5348300"/>
              <a:gd name="connsiteY97" fmla="*/ 633413 h 3000375"/>
              <a:gd name="connsiteX98" fmla="*/ 4881563 w 5348300"/>
              <a:gd name="connsiteY98" fmla="*/ 623888 h 3000375"/>
              <a:gd name="connsiteX99" fmla="*/ 4872038 w 5348300"/>
              <a:gd name="connsiteY99" fmla="*/ 609600 h 3000375"/>
              <a:gd name="connsiteX100" fmla="*/ 4857750 w 5348300"/>
              <a:gd name="connsiteY100" fmla="*/ 600075 h 3000375"/>
              <a:gd name="connsiteX101" fmla="*/ 4862513 w 5348300"/>
              <a:gd name="connsiteY101" fmla="*/ 585788 h 3000375"/>
              <a:gd name="connsiteX102" fmla="*/ 4886325 w 5348300"/>
              <a:gd name="connsiteY102" fmla="*/ 581025 h 3000375"/>
              <a:gd name="connsiteX103" fmla="*/ 4900613 w 5348300"/>
              <a:gd name="connsiteY103" fmla="*/ 576263 h 3000375"/>
              <a:gd name="connsiteX104" fmla="*/ 4919663 w 5348300"/>
              <a:gd name="connsiteY104" fmla="*/ 533400 h 3000375"/>
              <a:gd name="connsiteX105" fmla="*/ 4943475 w 5348300"/>
              <a:gd name="connsiteY105" fmla="*/ 519113 h 3000375"/>
              <a:gd name="connsiteX106" fmla="*/ 4962525 w 5348300"/>
              <a:gd name="connsiteY106" fmla="*/ 500063 h 3000375"/>
              <a:gd name="connsiteX107" fmla="*/ 4995863 w 5348300"/>
              <a:gd name="connsiteY107" fmla="*/ 476250 h 3000375"/>
              <a:gd name="connsiteX108" fmla="*/ 5024438 w 5348300"/>
              <a:gd name="connsiteY108" fmla="*/ 447675 h 3000375"/>
              <a:gd name="connsiteX109" fmla="*/ 5038725 w 5348300"/>
              <a:gd name="connsiteY109" fmla="*/ 433388 h 3000375"/>
              <a:gd name="connsiteX110" fmla="*/ 5048250 w 5348300"/>
              <a:gd name="connsiteY110" fmla="*/ 414338 h 3000375"/>
              <a:gd name="connsiteX111" fmla="*/ 5057775 w 5348300"/>
              <a:gd name="connsiteY111" fmla="*/ 390525 h 3000375"/>
              <a:gd name="connsiteX112" fmla="*/ 5067300 w 5348300"/>
              <a:gd name="connsiteY112" fmla="*/ 376238 h 3000375"/>
              <a:gd name="connsiteX113" fmla="*/ 5072063 w 5348300"/>
              <a:gd name="connsiteY113" fmla="*/ 361950 h 3000375"/>
              <a:gd name="connsiteX114" fmla="*/ 5086350 w 5348300"/>
              <a:gd name="connsiteY114" fmla="*/ 347663 h 3000375"/>
              <a:gd name="connsiteX115" fmla="*/ 5095875 w 5348300"/>
              <a:gd name="connsiteY115" fmla="*/ 333375 h 3000375"/>
              <a:gd name="connsiteX116" fmla="*/ 5129213 w 5348300"/>
              <a:gd name="connsiteY116" fmla="*/ 314325 h 3000375"/>
              <a:gd name="connsiteX117" fmla="*/ 5157788 w 5348300"/>
              <a:gd name="connsiteY117" fmla="*/ 300038 h 3000375"/>
              <a:gd name="connsiteX118" fmla="*/ 5172075 w 5348300"/>
              <a:gd name="connsiteY118" fmla="*/ 285750 h 3000375"/>
              <a:gd name="connsiteX119" fmla="*/ 5191125 w 5348300"/>
              <a:gd name="connsiteY119" fmla="*/ 271463 h 3000375"/>
              <a:gd name="connsiteX120" fmla="*/ 5219700 w 5348300"/>
              <a:gd name="connsiteY120" fmla="*/ 242888 h 3000375"/>
              <a:gd name="connsiteX121" fmla="*/ 5229225 w 5348300"/>
              <a:gd name="connsiteY121" fmla="*/ 228600 h 3000375"/>
              <a:gd name="connsiteX122" fmla="*/ 5238750 w 5348300"/>
              <a:gd name="connsiteY122" fmla="*/ 185738 h 3000375"/>
              <a:gd name="connsiteX123" fmla="*/ 5253038 w 5348300"/>
              <a:gd name="connsiteY123" fmla="*/ 142875 h 3000375"/>
              <a:gd name="connsiteX124" fmla="*/ 5257800 w 5348300"/>
              <a:gd name="connsiteY124" fmla="*/ 128588 h 3000375"/>
              <a:gd name="connsiteX125" fmla="*/ 5267325 w 5348300"/>
              <a:gd name="connsiteY125" fmla="*/ 85725 h 3000375"/>
              <a:gd name="connsiteX126" fmla="*/ 5324475 w 5348300"/>
              <a:gd name="connsiteY126" fmla="*/ 19050 h 3000375"/>
              <a:gd name="connsiteX127" fmla="*/ 5343525 w 5348300"/>
              <a:gd name="connsiteY127" fmla="*/ 0 h 3000375"/>
              <a:gd name="connsiteX128" fmla="*/ 5348288 w 5348300"/>
              <a:gd name="connsiteY128"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114425 w 5348300"/>
              <a:gd name="connsiteY7" fmla="*/ 2747963 h 3000375"/>
              <a:gd name="connsiteX8" fmla="*/ 1185863 w 5348300"/>
              <a:gd name="connsiteY8" fmla="*/ 2738438 h 3000375"/>
              <a:gd name="connsiteX9" fmla="*/ 1371600 w 5348300"/>
              <a:gd name="connsiteY9" fmla="*/ 2686050 h 3000375"/>
              <a:gd name="connsiteX10" fmla="*/ 1585913 w 5348300"/>
              <a:gd name="connsiteY10" fmla="*/ 2624138 h 3000375"/>
              <a:gd name="connsiteX11" fmla="*/ 1619250 w 5348300"/>
              <a:gd name="connsiteY11" fmla="*/ 2614613 h 3000375"/>
              <a:gd name="connsiteX12" fmla="*/ 1685925 w 5348300"/>
              <a:gd name="connsiteY12" fmla="*/ 2605088 h 3000375"/>
              <a:gd name="connsiteX13" fmla="*/ 1719263 w 5348300"/>
              <a:gd name="connsiteY13" fmla="*/ 2600325 h 3000375"/>
              <a:gd name="connsiteX14" fmla="*/ 1762125 w 5348300"/>
              <a:gd name="connsiteY14" fmla="*/ 2590800 h 3000375"/>
              <a:gd name="connsiteX15" fmla="*/ 1781175 w 5348300"/>
              <a:gd name="connsiteY15" fmla="*/ 2586038 h 3000375"/>
              <a:gd name="connsiteX16" fmla="*/ 1814513 w 5348300"/>
              <a:gd name="connsiteY16" fmla="*/ 2581275 h 3000375"/>
              <a:gd name="connsiteX17" fmla="*/ 1862138 w 5348300"/>
              <a:gd name="connsiteY17" fmla="*/ 2566988 h 3000375"/>
              <a:gd name="connsiteX18" fmla="*/ 1876425 w 5348300"/>
              <a:gd name="connsiteY18" fmla="*/ 2562225 h 3000375"/>
              <a:gd name="connsiteX19" fmla="*/ 1900238 w 5348300"/>
              <a:gd name="connsiteY19" fmla="*/ 2557463 h 3000375"/>
              <a:gd name="connsiteX20" fmla="*/ 1919288 w 5348300"/>
              <a:gd name="connsiteY20" fmla="*/ 2547938 h 3000375"/>
              <a:gd name="connsiteX21" fmla="*/ 1962150 w 5348300"/>
              <a:gd name="connsiteY21" fmla="*/ 2533650 h 3000375"/>
              <a:gd name="connsiteX22" fmla="*/ 1976438 w 5348300"/>
              <a:gd name="connsiteY22" fmla="*/ 2528888 h 3000375"/>
              <a:gd name="connsiteX23" fmla="*/ 2009775 w 5348300"/>
              <a:gd name="connsiteY23" fmla="*/ 2514600 h 3000375"/>
              <a:gd name="connsiteX24" fmla="*/ 2043113 w 5348300"/>
              <a:gd name="connsiteY24" fmla="*/ 2500313 h 3000375"/>
              <a:gd name="connsiteX25" fmla="*/ 2071688 w 5348300"/>
              <a:gd name="connsiteY25" fmla="*/ 2481263 h 3000375"/>
              <a:gd name="connsiteX26" fmla="*/ 2100263 w 5348300"/>
              <a:gd name="connsiteY26" fmla="*/ 2462213 h 3000375"/>
              <a:gd name="connsiteX27" fmla="*/ 2114550 w 5348300"/>
              <a:gd name="connsiteY27" fmla="*/ 2447925 h 3000375"/>
              <a:gd name="connsiteX28" fmla="*/ 2128838 w 5348300"/>
              <a:gd name="connsiteY28" fmla="*/ 2438400 h 3000375"/>
              <a:gd name="connsiteX29" fmla="*/ 2147888 w 5348300"/>
              <a:gd name="connsiteY29" fmla="*/ 2424113 h 3000375"/>
              <a:gd name="connsiteX30" fmla="*/ 2176463 w 5348300"/>
              <a:gd name="connsiteY30" fmla="*/ 2405063 h 3000375"/>
              <a:gd name="connsiteX31" fmla="*/ 2209800 w 5348300"/>
              <a:gd name="connsiteY31" fmla="*/ 2376488 h 3000375"/>
              <a:gd name="connsiteX32" fmla="*/ 2243138 w 5348300"/>
              <a:gd name="connsiteY32" fmla="*/ 2347913 h 3000375"/>
              <a:gd name="connsiteX33" fmla="*/ 2257425 w 5348300"/>
              <a:gd name="connsiteY33" fmla="*/ 2343150 h 3000375"/>
              <a:gd name="connsiteX34" fmla="*/ 2286000 w 5348300"/>
              <a:gd name="connsiteY34" fmla="*/ 2314575 h 3000375"/>
              <a:gd name="connsiteX35" fmla="*/ 2319338 w 5348300"/>
              <a:gd name="connsiteY35" fmla="*/ 2290763 h 3000375"/>
              <a:gd name="connsiteX36" fmla="*/ 2357438 w 5348300"/>
              <a:gd name="connsiteY36" fmla="*/ 2266950 h 3000375"/>
              <a:gd name="connsiteX37" fmla="*/ 2371725 w 5348300"/>
              <a:gd name="connsiteY37" fmla="*/ 2252663 h 3000375"/>
              <a:gd name="connsiteX38" fmla="*/ 2414588 w 5348300"/>
              <a:gd name="connsiteY38" fmla="*/ 2224088 h 3000375"/>
              <a:gd name="connsiteX39" fmla="*/ 2428875 w 5348300"/>
              <a:gd name="connsiteY39" fmla="*/ 2214563 h 3000375"/>
              <a:gd name="connsiteX40" fmla="*/ 2476500 w 5348300"/>
              <a:gd name="connsiteY40" fmla="*/ 2176463 h 3000375"/>
              <a:gd name="connsiteX41" fmla="*/ 2486025 w 5348300"/>
              <a:gd name="connsiteY41" fmla="*/ 2162175 h 3000375"/>
              <a:gd name="connsiteX42" fmla="*/ 2514600 w 5348300"/>
              <a:gd name="connsiteY42" fmla="*/ 2133600 h 3000375"/>
              <a:gd name="connsiteX43" fmla="*/ 2524125 w 5348300"/>
              <a:gd name="connsiteY43" fmla="*/ 2119313 h 3000375"/>
              <a:gd name="connsiteX44" fmla="*/ 2543175 w 5348300"/>
              <a:gd name="connsiteY44" fmla="*/ 2105025 h 3000375"/>
              <a:gd name="connsiteX45" fmla="*/ 2571750 w 5348300"/>
              <a:gd name="connsiteY45" fmla="*/ 2076450 h 3000375"/>
              <a:gd name="connsiteX46" fmla="*/ 2581275 w 5348300"/>
              <a:gd name="connsiteY46" fmla="*/ 2062163 h 3000375"/>
              <a:gd name="connsiteX47" fmla="*/ 2595563 w 5348300"/>
              <a:gd name="connsiteY47" fmla="*/ 2057400 h 3000375"/>
              <a:gd name="connsiteX48" fmla="*/ 2628900 w 5348300"/>
              <a:gd name="connsiteY48" fmla="*/ 2028825 h 3000375"/>
              <a:gd name="connsiteX49" fmla="*/ 2667000 w 5348300"/>
              <a:gd name="connsiteY49" fmla="*/ 1985963 h 3000375"/>
              <a:gd name="connsiteX50" fmla="*/ 2690813 w 5348300"/>
              <a:gd name="connsiteY50" fmla="*/ 1971675 h 3000375"/>
              <a:gd name="connsiteX51" fmla="*/ 2714625 w 5348300"/>
              <a:gd name="connsiteY51" fmla="*/ 1947863 h 3000375"/>
              <a:gd name="connsiteX52" fmla="*/ 2738438 w 5348300"/>
              <a:gd name="connsiteY52" fmla="*/ 1924050 h 3000375"/>
              <a:gd name="connsiteX53" fmla="*/ 2752725 w 5348300"/>
              <a:gd name="connsiteY53" fmla="*/ 1905000 h 3000375"/>
              <a:gd name="connsiteX54" fmla="*/ 2771775 w 5348300"/>
              <a:gd name="connsiteY54" fmla="*/ 1876425 h 3000375"/>
              <a:gd name="connsiteX55" fmla="*/ 2786063 w 5348300"/>
              <a:gd name="connsiteY55" fmla="*/ 1862138 h 3000375"/>
              <a:gd name="connsiteX56" fmla="*/ 2805113 w 5348300"/>
              <a:gd name="connsiteY56" fmla="*/ 1847850 h 3000375"/>
              <a:gd name="connsiteX57" fmla="*/ 2828925 w 5348300"/>
              <a:gd name="connsiteY57" fmla="*/ 1819275 h 3000375"/>
              <a:gd name="connsiteX58" fmla="*/ 2847975 w 5348300"/>
              <a:gd name="connsiteY58" fmla="*/ 1809750 h 3000375"/>
              <a:gd name="connsiteX59" fmla="*/ 2876550 w 5348300"/>
              <a:gd name="connsiteY59" fmla="*/ 1795463 h 3000375"/>
              <a:gd name="connsiteX60" fmla="*/ 2890838 w 5348300"/>
              <a:gd name="connsiteY60" fmla="*/ 1781175 h 3000375"/>
              <a:gd name="connsiteX61" fmla="*/ 2905125 w 5348300"/>
              <a:gd name="connsiteY61" fmla="*/ 1771650 h 3000375"/>
              <a:gd name="connsiteX62" fmla="*/ 2938463 w 5348300"/>
              <a:gd name="connsiteY62" fmla="*/ 1738313 h 3000375"/>
              <a:gd name="connsiteX63" fmla="*/ 2952750 w 5348300"/>
              <a:gd name="connsiteY63" fmla="*/ 1728788 h 3000375"/>
              <a:gd name="connsiteX64" fmla="*/ 2967038 w 5348300"/>
              <a:gd name="connsiteY64" fmla="*/ 1709738 h 3000375"/>
              <a:gd name="connsiteX65" fmla="*/ 2995613 w 5348300"/>
              <a:gd name="connsiteY65" fmla="*/ 1695450 h 3000375"/>
              <a:gd name="connsiteX66" fmla="*/ 3009900 w 5348300"/>
              <a:gd name="connsiteY66" fmla="*/ 1681163 h 3000375"/>
              <a:gd name="connsiteX67" fmla="*/ 3038475 w 5348300"/>
              <a:gd name="connsiteY67" fmla="*/ 1662113 h 3000375"/>
              <a:gd name="connsiteX68" fmla="*/ 3262313 w 5348300"/>
              <a:gd name="connsiteY68" fmla="*/ 1552576 h 3000375"/>
              <a:gd name="connsiteX69" fmla="*/ 3619501 w 5348300"/>
              <a:gd name="connsiteY69" fmla="*/ 1412081 h 3000375"/>
              <a:gd name="connsiteX70" fmla="*/ 3879056 w 5348300"/>
              <a:gd name="connsiteY70" fmla="*/ 1309688 h 3000375"/>
              <a:gd name="connsiteX71" fmla="*/ 4086225 w 5348300"/>
              <a:gd name="connsiteY71" fmla="*/ 1228725 h 3000375"/>
              <a:gd name="connsiteX72" fmla="*/ 4252913 w 5348300"/>
              <a:gd name="connsiteY72" fmla="*/ 1162050 h 3000375"/>
              <a:gd name="connsiteX73" fmla="*/ 4305300 w 5348300"/>
              <a:gd name="connsiteY73" fmla="*/ 1123950 h 3000375"/>
              <a:gd name="connsiteX74" fmla="*/ 4333875 w 5348300"/>
              <a:gd name="connsiteY74" fmla="*/ 1095375 h 3000375"/>
              <a:gd name="connsiteX75" fmla="*/ 4338638 w 5348300"/>
              <a:gd name="connsiteY75" fmla="*/ 1081088 h 3000375"/>
              <a:gd name="connsiteX76" fmla="*/ 4367213 w 5348300"/>
              <a:gd name="connsiteY76" fmla="*/ 1042988 h 3000375"/>
              <a:gd name="connsiteX77" fmla="*/ 4381500 w 5348300"/>
              <a:gd name="connsiteY77" fmla="*/ 1028700 h 3000375"/>
              <a:gd name="connsiteX78" fmla="*/ 4410075 w 5348300"/>
              <a:gd name="connsiteY78" fmla="*/ 1009650 h 3000375"/>
              <a:gd name="connsiteX79" fmla="*/ 4433888 w 5348300"/>
              <a:gd name="connsiteY79" fmla="*/ 990600 h 3000375"/>
              <a:gd name="connsiteX80" fmla="*/ 4462463 w 5348300"/>
              <a:gd name="connsiteY80" fmla="*/ 971550 h 3000375"/>
              <a:gd name="connsiteX81" fmla="*/ 4519613 w 5348300"/>
              <a:gd name="connsiteY81" fmla="*/ 919163 h 3000375"/>
              <a:gd name="connsiteX82" fmla="*/ 4538663 w 5348300"/>
              <a:gd name="connsiteY82" fmla="*/ 900113 h 3000375"/>
              <a:gd name="connsiteX83" fmla="*/ 4576763 w 5348300"/>
              <a:gd name="connsiteY83" fmla="*/ 871538 h 3000375"/>
              <a:gd name="connsiteX84" fmla="*/ 4605338 w 5348300"/>
              <a:gd name="connsiteY84" fmla="*/ 847725 h 3000375"/>
              <a:gd name="connsiteX85" fmla="*/ 4643438 w 5348300"/>
              <a:gd name="connsiteY85" fmla="*/ 804863 h 3000375"/>
              <a:gd name="connsiteX86" fmla="*/ 4643438 w 5348300"/>
              <a:gd name="connsiteY86" fmla="*/ 804863 h 3000375"/>
              <a:gd name="connsiteX87" fmla="*/ 4657725 w 5348300"/>
              <a:gd name="connsiteY87" fmla="*/ 785813 h 3000375"/>
              <a:gd name="connsiteX88" fmla="*/ 4710113 w 5348300"/>
              <a:gd name="connsiteY88" fmla="*/ 738188 h 3000375"/>
              <a:gd name="connsiteX89" fmla="*/ 4738688 w 5348300"/>
              <a:gd name="connsiteY89" fmla="*/ 700088 h 3000375"/>
              <a:gd name="connsiteX90" fmla="*/ 4748213 w 5348300"/>
              <a:gd name="connsiteY90" fmla="*/ 685800 h 3000375"/>
              <a:gd name="connsiteX91" fmla="*/ 4776788 w 5348300"/>
              <a:gd name="connsiteY91" fmla="*/ 676275 h 3000375"/>
              <a:gd name="connsiteX92" fmla="*/ 4791075 w 5348300"/>
              <a:gd name="connsiteY92" fmla="*/ 671513 h 3000375"/>
              <a:gd name="connsiteX93" fmla="*/ 4814888 w 5348300"/>
              <a:gd name="connsiteY93" fmla="*/ 657225 h 3000375"/>
              <a:gd name="connsiteX94" fmla="*/ 4833938 w 5348300"/>
              <a:gd name="connsiteY94" fmla="*/ 647700 h 3000375"/>
              <a:gd name="connsiteX95" fmla="*/ 4848225 w 5348300"/>
              <a:gd name="connsiteY95" fmla="*/ 638175 h 3000375"/>
              <a:gd name="connsiteX96" fmla="*/ 4862513 w 5348300"/>
              <a:gd name="connsiteY96" fmla="*/ 633413 h 3000375"/>
              <a:gd name="connsiteX97" fmla="*/ 4881563 w 5348300"/>
              <a:gd name="connsiteY97" fmla="*/ 623888 h 3000375"/>
              <a:gd name="connsiteX98" fmla="*/ 4872038 w 5348300"/>
              <a:gd name="connsiteY98" fmla="*/ 609600 h 3000375"/>
              <a:gd name="connsiteX99" fmla="*/ 4857750 w 5348300"/>
              <a:gd name="connsiteY99" fmla="*/ 600075 h 3000375"/>
              <a:gd name="connsiteX100" fmla="*/ 4862513 w 5348300"/>
              <a:gd name="connsiteY100" fmla="*/ 585788 h 3000375"/>
              <a:gd name="connsiteX101" fmla="*/ 4886325 w 5348300"/>
              <a:gd name="connsiteY101" fmla="*/ 581025 h 3000375"/>
              <a:gd name="connsiteX102" fmla="*/ 4900613 w 5348300"/>
              <a:gd name="connsiteY102" fmla="*/ 576263 h 3000375"/>
              <a:gd name="connsiteX103" fmla="*/ 4919663 w 5348300"/>
              <a:gd name="connsiteY103" fmla="*/ 533400 h 3000375"/>
              <a:gd name="connsiteX104" fmla="*/ 4943475 w 5348300"/>
              <a:gd name="connsiteY104" fmla="*/ 519113 h 3000375"/>
              <a:gd name="connsiteX105" fmla="*/ 4962525 w 5348300"/>
              <a:gd name="connsiteY105" fmla="*/ 500063 h 3000375"/>
              <a:gd name="connsiteX106" fmla="*/ 4995863 w 5348300"/>
              <a:gd name="connsiteY106" fmla="*/ 476250 h 3000375"/>
              <a:gd name="connsiteX107" fmla="*/ 5024438 w 5348300"/>
              <a:gd name="connsiteY107" fmla="*/ 447675 h 3000375"/>
              <a:gd name="connsiteX108" fmla="*/ 5038725 w 5348300"/>
              <a:gd name="connsiteY108" fmla="*/ 433388 h 3000375"/>
              <a:gd name="connsiteX109" fmla="*/ 5048250 w 5348300"/>
              <a:gd name="connsiteY109" fmla="*/ 414338 h 3000375"/>
              <a:gd name="connsiteX110" fmla="*/ 5057775 w 5348300"/>
              <a:gd name="connsiteY110" fmla="*/ 390525 h 3000375"/>
              <a:gd name="connsiteX111" fmla="*/ 5067300 w 5348300"/>
              <a:gd name="connsiteY111" fmla="*/ 376238 h 3000375"/>
              <a:gd name="connsiteX112" fmla="*/ 5072063 w 5348300"/>
              <a:gd name="connsiteY112" fmla="*/ 361950 h 3000375"/>
              <a:gd name="connsiteX113" fmla="*/ 5086350 w 5348300"/>
              <a:gd name="connsiteY113" fmla="*/ 347663 h 3000375"/>
              <a:gd name="connsiteX114" fmla="*/ 5095875 w 5348300"/>
              <a:gd name="connsiteY114" fmla="*/ 333375 h 3000375"/>
              <a:gd name="connsiteX115" fmla="*/ 5129213 w 5348300"/>
              <a:gd name="connsiteY115" fmla="*/ 314325 h 3000375"/>
              <a:gd name="connsiteX116" fmla="*/ 5157788 w 5348300"/>
              <a:gd name="connsiteY116" fmla="*/ 300038 h 3000375"/>
              <a:gd name="connsiteX117" fmla="*/ 5172075 w 5348300"/>
              <a:gd name="connsiteY117" fmla="*/ 285750 h 3000375"/>
              <a:gd name="connsiteX118" fmla="*/ 5191125 w 5348300"/>
              <a:gd name="connsiteY118" fmla="*/ 271463 h 3000375"/>
              <a:gd name="connsiteX119" fmla="*/ 5219700 w 5348300"/>
              <a:gd name="connsiteY119" fmla="*/ 242888 h 3000375"/>
              <a:gd name="connsiteX120" fmla="*/ 5229225 w 5348300"/>
              <a:gd name="connsiteY120" fmla="*/ 228600 h 3000375"/>
              <a:gd name="connsiteX121" fmla="*/ 5238750 w 5348300"/>
              <a:gd name="connsiteY121" fmla="*/ 185738 h 3000375"/>
              <a:gd name="connsiteX122" fmla="*/ 5253038 w 5348300"/>
              <a:gd name="connsiteY122" fmla="*/ 142875 h 3000375"/>
              <a:gd name="connsiteX123" fmla="*/ 5257800 w 5348300"/>
              <a:gd name="connsiteY123" fmla="*/ 128588 h 3000375"/>
              <a:gd name="connsiteX124" fmla="*/ 5267325 w 5348300"/>
              <a:gd name="connsiteY124" fmla="*/ 85725 h 3000375"/>
              <a:gd name="connsiteX125" fmla="*/ 5324475 w 5348300"/>
              <a:gd name="connsiteY125" fmla="*/ 19050 h 3000375"/>
              <a:gd name="connsiteX126" fmla="*/ 5343525 w 5348300"/>
              <a:gd name="connsiteY126" fmla="*/ 0 h 3000375"/>
              <a:gd name="connsiteX127" fmla="*/ 5348288 w 5348300"/>
              <a:gd name="connsiteY127"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71550 w 5348300"/>
              <a:gd name="connsiteY6" fmla="*/ 2767013 h 3000375"/>
              <a:gd name="connsiteX7" fmla="*/ 1114425 w 5348300"/>
              <a:gd name="connsiteY7" fmla="*/ 2747963 h 3000375"/>
              <a:gd name="connsiteX8" fmla="*/ 1371600 w 5348300"/>
              <a:gd name="connsiteY8" fmla="*/ 2686050 h 3000375"/>
              <a:gd name="connsiteX9" fmla="*/ 1585913 w 5348300"/>
              <a:gd name="connsiteY9" fmla="*/ 2624138 h 3000375"/>
              <a:gd name="connsiteX10" fmla="*/ 1619250 w 5348300"/>
              <a:gd name="connsiteY10" fmla="*/ 2614613 h 3000375"/>
              <a:gd name="connsiteX11" fmla="*/ 1685925 w 5348300"/>
              <a:gd name="connsiteY11" fmla="*/ 2605088 h 3000375"/>
              <a:gd name="connsiteX12" fmla="*/ 1719263 w 5348300"/>
              <a:gd name="connsiteY12" fmla="*/ 2600325 h 3000375"/>
              <a:gd name="connsiteX13" fmla="*/ 1762125 w 5348300"/>
              <a:gd name="connsiteY13" fmla="*/ 2590800 h 3000375"/>
              <a:gd name="connsiteX14" fmla="*/ 1781175 w 5348300"/>
              <a:gd name="connsiteY14" fmla="*/ 2586038 h 3000375"/>
              <a:gd name="connsiteX15" fmla="*/ 1814513 w 5348300"/>
              <a:gd name="connsiteY15" fmla="*/ 2581275 h 3000375"/>
              <a:gd name="connsiteX16" fmla="*/ 1862138 w 5348300"/>
              <a:gd name="connsiteY16" fmla="*/ 2566988 h 3000375"/>
              <a:gd name="connsiteX17" fmla="*/ 1876425 w 5348300"/>
              <a:gd name="connsiteY17" fmla="*/ 2562225 h 3000375"/>
              <a:gd name="connsiteX18" fmla="*/ 1900238 w 5348300"/>
              <a:gd name="connsiteY18" fmla="*/ 2557463 h 3000375"/>
              <a:gd name="connsiteX19" fmla="*/ 1919288 w 5348300"/>
              <a:gd name="connsiteY19" fmla="*/ 2547938 h 3000375"/>
              <a:gd name="connsiteX20" fmla="*/ 1962150 w 5348300"/>
              <a:gd name="connsiteY20" fmla="*/ 2533650 h 3000375"/>
              <a:gd name="connsiteX21" fmla="*/ 1976438 w 5348300"/>
              <a:gd name="connsiteY21" fmla="*/ 2528888 h 3000375"/>
              <a:gd name="connsiteX22" fmla="*/ 2009775 w 5348300"/>
              <a:gd name="connsiteY22" fmla="*/ 2514600 h 3000375"/>
              <a:gd name="connsiteX23" fmla="*/ 2043113 w 5348300"/>
              <a:gd name="connsiteY23" fmla="*/ 2500313 h 3000375"/>
              <a:gd name="connsiteX24" fmla="*/ 2071688 w 5348300"/>
              <a:gd name="connsiteY24" fmla="*/ 2481263 h 3000375"/>
              <a:gd name="connsiteX25" fmla="*/ 2100263 w 5348300"/>
              <a:gd name="connsiteY25" fmla="*/ 2462213 h 3000375"/>
              <a:gd name="connsiteX26" fmla="*/ 2114550 w 5348300"/>
              <a:gd name="connsiteY26" fmla="*/ 2447925 h 3000375"/>
              <a:gd name="connsiteX27" fmla="*/ 2128838 w 5348300"/>
              <a:gd name="connsiteY27" fmla="*/ 2438400 h 3000375"/>
              <a:gd name="connsiteX28" fmla="*/ 2147888 w 5348300"/>
              <a:gd name="connsiteY28" fmla="*/ 2424113 h 3000375"/>
              <a:gd name="connsiteX29" fmla="*/ 2176463 w 5348300"/>
              <a:gd name="connsiteY29" fmla="*/ 2405063 h 3000375"/>
              <a:gd name="connsiteX30" fmla="*/ 2209800 w 5348300"/>
              <a:gd name="connsiteY30" fmla="*/ 2376488 h 3000375"/>
              <a:gd name="connsiteX31" fmla="*/ 2243138 w 5348300"/>
              <a:gd name="connsiteY31" fmla="*/ 2347913 h 3000375"/>
              <a:gd name="connsiteX32" fmla="*/ 2257425 w 5348300"/>
              <a:gd name="connsiteY32" fmla="*/ 2343150 h 3000375"/>
              <a:gd name="connsiteX33" fmla="*/ 2286000 w 5348300"/>
              <a:gd name="connsiteY33" fmla="*/ 2314575 h 3000375"/>
              <a:gd name="connsiteX34" fmla="*/ 2319338 w 5348300"/>
              <a:gd name="connsiteY34" fmla="*/ 2290763 h 3000375"/>
              <a:gd name="connsiteX35" fmla="*/ 2357438 w 5348300"/>
              <a:gd name="connsiteY35" fmla="*/ 2266950 h 3000375"/>
              <a:gd name="connsiteX36" fmla="*/ 2371725 w 5348300"/>
              <a:gd name="connsiteY36" fmla="*/ 2252663 h 3000375"/>
              <a:gd name="connsiteX37" fmla="*/ 2414588 w 5348300"/>
              <a:gd name="connsiteY37" fmla="*/ 2224088 h 3000375"/>
              <a:gd name="connsiteX38" fmla="*/ 2428875 w 5348300"/>
              <a:gd name="connsiteY38" fmla="*/ 2214563 h 3000375"/>
              <a:gd name="connsiteX39" fmla="*/ 2476500 w 5348300"/>
              <a:gd name="connsiteY39" fmla="*/ 2176463 h 3000375"/>
              <a:gd name="connsiteX40" fmla="*/ 2486025 w 5348300"/>
              <a:gd name="connsiteY40" fmla="*/ 2162175 h 3000375"/>
              <a:gd name="connsiteX41" fmla="*/ 2514600 w 5348300"/>
              <a:gd name="connsiteY41" fmla="*/ 2133600 h 3000375"/>
              <a:gd name="connsiteX42" fmla="*/ 2524125 w 5348300"/>
              <a:gd name="connsiteY42" fmla="*/ 2119313 h 3000375"/>
              <a:gd name="connsiteX43" fmla="*/ 2543175 w 5348300"/>
              <a:gd name="connsiteY43" fmla="*/ 2105025 h 3000375"/>
              <a:gd name="connsiteX44" fmla="*/ 2571750 w 5348300"/>
              <a:gd name="connsiteY44" fmla="*/ 2076450 h 3000375"/>
              <a:gd name="connsiteX45" fmla="*/ 2581275 w 5348300"/>
              <a:gd name="connsiteY45" fmla="*/ 2062163 h 3000375"/>
              <a:gd name="connsiteX46" fmla="*/ 2595563 w 5348300"/>
              <a:gd name="connsiteY46" fmla="*/ 2057400 h 3000375"/>
              <a:gd name="connsiteX47" fmla="*/ 2628900 w 5348300"/>
              <a:gd name="connsiteY47" fmla="*/ 2028825 h 3000375"/>
              <a:gd name="connsiteX48" fmla="*/ 2667000 w 5348300"/>
              <a:gd name="connsiteY48" fmla="*/ 1985963 h 3000375"/>
              <a:gd name="connsiteX49" fmla="*/ 2690813 w 5348300"/>
              <a:gd name="connsiteY49" fmla="*/ 1971675 h 3000375"/>
              <a:gd name="connsiteX50" fmla="*/ 2714625 w 5348300"/>
              <a:gd name="connsiteY50" fmla="*/ 1947863 h 3000375"/>
              <a:gd name="connsiteX51" fmla="*/ 2738438 w 5348300"/>
              <a:gd name="connsiteY51" fmla="*/ 1924050 h 3000375"/>
              <a:gd name="connsiteX52" fmla="*/ 2752725 w 5348300"/>
              <a:gd name="connsiteY52" fmla="*/ 1905000 h 3000375"/>
              <a:gd name="connsiteX53" fmla="*/ 2771775 w 5348300"/>
              <a:gd name="connsiteY53" fmla="*/ 1876425 h 3000375"/>
              <a:gd name="connsiteX54" fmla="*/ 2786063 w 5348300"/>
              <a:gd name="connsiteY54" fmla="*/ 1862138 h 3000375"/>
              <a:gd name="connsiteX55" fmla="*/ 2805113 w 5348300"/>
              <a:gd name="connsiteY55" fmla="*/ 1847850 h 3000375"/>
              <a:gd name="connsiteX56" fmla="*/ 2828925 w 5348300"/>
              <a:gd name="connsiteY56" fmla="*/ 1819275 h 3000375"/>
              <a:gd name="connsiteX57" fmla="*/ 2847975 w 5348300"/>
              <a:gd name="connsiteY57" fmla="*/ 1809750 h 3000375"/>
              <a:gd name="connsiteX58" fmla="*/ 2876550 w 5348300"/>
              <a:gd name="connsiteY58" fmla="*/ 1795463 h 3000375"/>
              <a:gd name="connsiteX59" fmla="*/ 2890838 w 5348300"/>
              <a:gd name="connsiteY59" fmla="*/ 1781175 h 3000375"/>
              <a:gd name="connsiteX60" fmla="*/ 2905125 w 5348300"/>
              <a:gd name="connsiteY60" fmla="*/ 1771650 h 3000375"/>
              <a:gd name="connsiteX61" fmla="*/ 2938463 w 5348300"/>
              <a:gd name="connsiteY61" fmla="*/ 1738313 h 3000375"/>
              <a:gd name="connsiteX62" fmla="*/ 2952750 w 5348300"/>
              <a:gd name="connsiteY62" fmla="*/ 1728788 h 3000375"/>
              <a:gd name="connsiteX63" fmla="*/ 2967038 w 5348300"/>
              <a:gd name="connsiteY63" fmla="*/ 1709738 h 3000375"/>
              <a:gd name="connsiteX64" fmla="*/ 2995613 w 5348300"/>
              <a:gd name="connsiteY64" fmla="*/ 1695450 h 3000375"/>
              <a:gd name="connsiteX65" fmla="*/ 3009900 w 5348300"/>
              <a:gd name="connsiteY65" fmla="*/ 1681163 h 3000375"/>
              <a:gd name="connsiteX66" fmla="*/ 3038475 w 5348300"/>
              <a:gd name="connsiteY66" fmla="*/ 1662113 h 3000375"/>
              <a:gd name="connsiteX67" fmla="*/ 3262313 w 5348300"/>
              <a:gd name="connsiteY67" fmla="*/ 1552576 h 3000375"/>
              <a:gd name="connsiteX68" fmla="*/ 3619501 w 5348300"/>
              <a:gd name="connsiteY68" fmla="*/ 1412081 h 3000375"/>
              <a:gd name="connsiteX69" fmla="*/ 3879056 w 5348300"/>
              <a:gd name="connsiteY69" fmla="*/ 1309688 h 3000375"/>
              <a:gd name="connsiteX70" fmla="*/ 4086225 w 5348300"/>
              <a:gd name="connsiteY70" fmla="*/ 1228725 h 3000375"/>
              <a:gd name="connsiteX71" fmla="*/ 4252913 w 5348300"/>
              <a:gd name="connsiteY71" fmla="*/ 1162050 h 3000375"/>
              <a:gd name="connsiteX72" fmla="*/ 4305300 w 5348300"/>
              <a:gd name="connsiteY72" fmla="*/ 1123950 h 3000375"/>
              <a:gd name="connsiteX73" fmla="*/ 4333875 w 5348300"/>
              <a:gd name="connsiteY73" fmla="*/ 1095375 h 3000375"/>
              <a:gd name="connsiteX74" fmla="*/ 4338638 w 5348300"/>
              <a:gd name="connsiteY74" fmla="*/ 1081088 h 3000375"/>
              <a:gd name="connsiteX75" fmla="*/ 4367213 w 5348300"/>
              <a:gd name="connsiteY75" fmla="*/ 1042988 h 3000375"/>
              <a:gd name="connsiteX76" fmla="*/ 4381500 w 5348300"/>
              <a:gd name="connsiteY76" fmla="*/ 1028700 h 3000375"/>
              <a:gd name="connsiteX77" fmla="*/ 4410075 w 5348300"/>
              <a:gd name="connsiteY77" fmla="*/ 1009650 h 3000375"/>
              <a:gd name="connsiteX78" fmla="*/ 4433888 w 5348300"/>
              <a:gd name="connsiteY78" fmla="*/ 990600 h 3000375"/>
              <a:gd name="connsiteX79" fmla="*/ 4462463 w 5348300"/>
              <a:gd name="connsiteY79" fmla="*/ 971550 h 3000375"/>
              <a:gd name="connsiteX80" fmla="*/ 4519613 w 5348300"/>
              <a:gd name="connsiteY80" fmla="*/ 919163 h 3000375"/>
              <a:gd name="connsiteX81" fmla="*/ 4538663 w 5348300"/>
              <a:gd name="connsiteY81" fmla="*/ 900113 h 3000375"/>
              <a:gd name="connsiteX82" fmla="*/ 4576763 w 5348300"/>
              <a:gd name="connsiteY82" fmla="*/ 871538 h 3000375"/>
              <a:gd name="connsiteX83" fmla="*/ 4605338 w 5348300"/>
              <a:gd name="connsiteY83" fmla="*/ 847725 h 3000375"/>
              <a:gd name="connsiteX84" fmla="*/ 4643438 w 5348300"/>
              <a:gd name="connsiteY84" fmla="*/ 804863 h 3000375"/>
              <a:gd name="connsiteX85" fmla="*/ 4643438 w 5348300"/>
              <a:gd name="connsiteY85" fmla="*/ 804863 h 3000375"/>
              <a:gd name="connsiteX86" fmla="*/ 4657725 w 5348300"/>
              <a:gd name="connsiteY86" fmla="*/ 785813 h 3000375"/>
              <a:gd name="connsiteX87" fmla="*/ 4710113 w 5348300"/>
              <a:gd name="connsiteY87" fmla="*/ 738188 h 3000375"/>
              <a:gd name="connsiteX88" fmla="*/ 4738688 w 5348300"/>
              <a:gd name="connsiteY88" fmla="*/ 700088 h 3000375"/>
              <a:gd name="connsiteX89" fmla="*/ 4748213 w 5348300"/>
              <a:gd name="connsiteY89" fmla="*/ 685800 h 3000375"/>
              <a:gd name="connsiteX90" fmla="*/ 4776788 w 5348300"/>
              <a:gd name="connsiteY90" fmla="*/ 676275 h 3000375"/>
              <a:gd name="connsiteX91" fmla="*/ 4791075 w 5348300"/>
              <a:gd name="connsiteY91" fmla="*/ 671513 h 3000375"/>
              <a:gd name="connsiteX92" fmla="*/ 4814888 w 5348300"/>
              <a:gd name="connsiteY92" fmla="*/ 657225 h 3000375"/>
              <a:gd name="connsiteX93" fmla="*/ 4833938 w 5348300"/>
              <a:gd name="connsiteY93" fmla="*/ 647700 h 3000375"/>
              <a:gd name="connsiteX94" fmla="*/ 4848225 w 5348300"/>
              <a:gd name="connsiteY94" fmla="*/ 638175 h 3000375"/>
              <a:gd name="connsiteX95" fmla="*/ 4862513 w 5348300"/>
              <a:gd name="connsiteY95" fmla="*/ 633413 h 3000375"/>
              <a:gd name="connsiteX96" fmla="*/ 4881563 w 5348300"/>
              <a:gd name="connsiteY96" fmla="*/ 623888 h 3000375"/>
              <a:gd name="connsiteX97" fmla="*/ 4872038 w 5348300"/>
              <a:gd name="connsiteY97" fmla="*/ 609600 h 3000375"/>
              <a:gd name="connsiteX98" fmla="*/ 4857750 w 5348300"/>
              <a:gd name="connsiteY98" fmla="*/ 600075 h 3000375"/>
              <a:gd name="connsiteX99" fmla="*/ 4862513 w 5348300"/>
              <a:gd name="connsiteY99" fmla="*/ 585788 h 3000375"/>
              <a:gd name="connsiteX100" fmla="*/ 4886325 w 5348300"/>
              <a:gd name="connsiteY100" fmla="*/ 581025 h 3000375"/>
              <a:gd name="connsiteX101" fmla="*/ 4900613 w 5348300"/>
              <a:gd name="connsiteY101" fmla="*/ 576263 h 3000375"/>
              <a:gd name="connsiteX102" fmla="*/ 4919663 w 5348300"/>
              <a:gd name="connsiteY102" fmla="*/ 533400 h 3000375"/>
              <a:gd name="connsiteX103" fmla="*/ 4943475 w 5348300"/>
              <a:gd name="connsiteY103" fmla="*/ 519113 h 3000375"/>
              <a:gd name="connsiteX104" fmla="*/ 4962525 w 5348300"/>
              <a:gd name="connsiteY104" fmla="*/ 500063 h 3000375"/>
              <a:gd name="connsiteX105" fmla="*/ 4995863 w 5348300"/>
              <a:gd name="connsiteY105" fmla="*/ 476250 h 3000375"/>
              <a:gd name="connsiteX106" fmla="*/ 5024438 w 5348300"/>
              <a:gd name="connsiteY106" fmla="*/ 447675 h 3000375"/>
              <a:gd name="connsiteX107" fmla="*/ 5038725 w 5348300"/>
              <a:gd name="connsiteY107" fmla="*/ 433388 h 3000375"/>
              <a:gd name="connsiteX108" fmla="*/ 5048250 w 5348300"/>
              <a:gd name="connsiteY108" fmla="*/ 414338 h 3000375"/>
              <a:gd name="connsiteX109" fmla="*/ 5057775 w 5348300"/>
              <a:gd name="connsiteY109" fmla="*/ 390525 h 3000375"/>
              <a:gd name="connsiteX110" fmla="*/ 5067300 w 5348300"/>
              <a:gd name="connsiteY110" fmla="*/ 376238 h 3000375"/>
              <a:gd name="connsiteX111" fmla="*/ 5072063 w 5348300"/>
              <a:gd name="connsiteY111" fmla="*/ 361950 h 3000375"/>
              <a:gd name="connsiteX112" fmla="*/ 5086350 w 5348300"/>
              <a:gd name="connsiteY112" fmla="*/ 347663 h 3000375"/>
              <a:gd name="connsiteX113" fmla="*/ 5095875 w 5348300"/>
              <a:gd name="connsiteY113" fmla="*/ 333375 h 3000375"/>
              <a:gd name="connsiteX114" fmla="*/ 5129213 w 5348300"/>
              <a:gd name="connsiteY114" fmla="*/ 314325 h 3000375"/>
              <a:gd name="connsiteX115" fmla="*/ 5157788 w 5348300"/>
              <a:gd name="connsiteY115" fmla="*/ 300038 h 3000375"/>
              <a:gd name="connsiteX116" fmla="*/ 5172075 w 5348300"/>
              <a:gd name="connsiteY116" fmla="*/ 285750 h 3000375"/>
              <a:gd name="connsiteX117" fmla="*/ 5191125 w 5348300"/>
              <a:gd name="connsiteY117" fmla="*/ 271463 h 3000375"/>
              <a:gd name="connsiteX118" fmla="*/ 5219700 w 5348300"/>
              <a:gd name="connsiteY118" fmla="*/ 242888 h 3000375"/>
              <a:gd name="connsiteX119" fmla="*/ 5229225 w 5348300"/>
              <a:gd name="connsiteY119" fmla="*/ 228600 h 3000375"/>
              <a:gd name="connsiteX120" fmla="*/ 5238750 w 5348300"/>
              <a:gd name="connsiteY120" fmla="*/ 185738 h 3000375"/>
              <a:gd name="connsiteX121" fmla="*/ 5253038 w 5348300"/>
              <a:gd name="connsiteY121" fmla="*/ 142875 h 3000375"/>
              <a:gd name="connsiteX122" fmla="*/ 5257800 w 5348300"/>
              <a:gd name="connsiteY122" fmla="*/ 128588 h 3000375"/>
              <a:gd name="connsiteX123" fmla="*/ 5267325 w 5348300"/>
              <a:gd name="connsiteY123" fmla="*/ 85725 h 3000375"/>
              <a:gd name="connsiteX124" fmla="*/ 5324475 w 5348300"/>
              <a:gd name="connsiteY124" fmla="*/ 19050 h 3000375"/>
              <a:gd name="connsiteX125" fmla="*/ 5343525 w 5348300"/>
              <a:gd name="connsiteY125" fmla="*/ 0 h 3000375"/>
              <a:gd name="connsiteX126" fmla="*/ 5348288 w 5348300"/>
              <a:gd name="connsiteY126"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361950 w 5348300"/>
              <a:gd name="connsiteY3" fmla="*/ 2895600 h 3000375"/>
              <a:gd name="connsiteX4" fmla="*/ 457200 w 5348300"/>
              <a:gd name="connsiteY4" fmla="*/ 2847975 h 3000375"/>
              <a:gd name="connsiteX5" fmla="*/ 690563 w 5348300"/>
              <a:gd name="connsiteY5" fmla="*/ 2759869 h 3000375"/>
              <a:gd name="connsiteX6" fmla="*/ 940594 w 5348300"/>
              <a:gd name="connsiteY6" fmla="*/ 2764632 h 3000375"/>
              <a:gd name="connsiteX7" fmla="*/ 1114425 w 5348300"/>
              <a:gd name="connsiteY7" fmla="*/ 2747963 h 3000375"/>
              <a:gd name="connsiteX8" fmla="*/ 1371600 w 5348300"/>
              <a:gd name="connsiteY8" fmla="*/ 2686050 h 3000375"/>
              <a:gd name="connsiteX9" fmla="*/ 1585913 w 5348300"/>
              <a:gd name="connsiteY9" fmla="*/ 2624138 h 3000375"/>
              <a:gd name="connsiteX10" fmla="*/ 1619250 w 5348300"/>
              <a:gd name="connsiteY10" fmla="*/ 2614613 h 3000375"/>
              <a:gd name="connsiteX11" fmla="*/ 1685925 w 5348300"/>
              <a:gd name="connsiteY11" fmla="*/ 2605088 h 3000375"/>
              <a:gd name="connsiteX12" fmla="*/ 1719263 w 5348300"/>
              <a:gd name="connsiteY12" fmla="*/ 2600325 h 3000375"/>
              <a:gd name="connsiteX13" fmla="*/ 1762125 w 5348300"/>
              <a:gd name="connsiteY13" fmla="*/ 2590800 h 3000375"/>
              <a:gd name="connsiteX14" fmla="*/ 1781175 w 5348300"/>
              <a:gd name="connsiteY14" fmla="*/ 2586038 h 3000375"/>
              <a:gd name="connsiteX15" fmla="*/ 1814513 w 5348300"/>
              <a:gd name="connsiteY15" fmla="*/ 2581275 h 3000375"/>
              <a:gd name="connsiteX16" fmla="*/ 1862138 w 5348300"/>
              <a:gd name="connsiteY16" fmla="*/ 2566988 h 3000375"/>
              <a:gd name="connsiteX17" fmla="*/ 1876425 w 5348300"/>
              <a:gd name="connsiteY17" fmla="*/ 2562225 h 3000375"/>
              <a:gd name="connsiteX18" fmla="*/ 1900238 w 5348300"/>
              <a:gd name="connsiteY18" fmla="*/ 2557463 h 3000375"/>
              <a:gd name="connsiteX19" fmla="*/ 1919288 w 5348300"/>
              <a:gd name="connsiteY19" fmla="*/ 2547938 h 3000375"/>
              <a:gd name="connsiteX20" fmla="*/ 1962150 w 5348300"/>
              <a:gd name="connsiteY20" fmla="*/ 2533650 h 3000375"/>
              <a:gd name="connsiteX21" fmla="*/ 1976438 w 5348300"/>
              <a:gd name="connsiteY21" fmla="*/ 2528888 h 3000375"/>
              <a:gd name="connsiteX22" fmla="*/ 2009775 w 5348300"/>
              <a:gd name="connsiteY22" fmla="*/ 2514600 h 3000375"/>
              <a:gd name="connsiteX23" fmla="*/ 2043113 w 5348300"/>
              <a:gd name="connsiteY23" fmla="*/ 2500313 h 3000375"/>
              <a:gd name="connsiteX24" fmla="*/ 2071688 w 5348300"/>
              <a:gd name="connsiteY24" fmla="*/ 2481263 h 3000375"/>
              <a:gd name="connsiteX25" fmla="*/ 2100263 w 5348300"/>
              <a:gd name="connsiteY25" fmla="*/ 2462213 h 3000375"/>
              <a:gd name="connsiteX26" fmla="*/ 2114550 w 5348300"/>
              <a:gd name="connsiteY26" fmla="*/ 2447925 h 3000375"/>
              <a:gd name="connsiteX27" fmla="*/ 2128838 w 5348300"/>
              <a:gd name="connsiteY27" fmla="*/ 2438400 h 3000375"/>
              <a:gd name="connsiteX28" fmla="*/ 2147888 w 5348300"/>
              <a:gd name="connsiteY28" fmla="*/ 2424113 h 3000375"/>
              <a:gd name="connsiteX29" fmla="*/ 2176463 w 5348300"/>
              <a:gd name="connsiteY29" fmla="*/ 2405063 h 3000375"/>
              <a:gd name="connsiteX30" fmla="*/ 2209800 w 5348300"/>
              <a:gd name="connsiteY30" fmla="*/ 2376488 h 3000375"/>
              <a:gd name="connsiteX31" fmla="*/ 2243138 w 5348300"/>
              <a:gd name="connsiteY31" fmla="*/ 2347913 h 3000375"/>
              <a:gd name="connsiteX32" fmla="*/ 2257425 w 5348300"/>
              <a:gd name="connsiteY32" fmla="*/ 2343150 h 3000375"/>
              <a:gd name="connsiteX33" fmla="*/ 2286000 w 5348300"/>
              <a:gd name="connsiteY33" fmla="*/ 2314575 h 3000375"/>
              <a:gd name="connsiteX34" fmla="*/ 2319338 w 5348300"/>
              <a:gd name="connsiteY34" fmla="*/ 2290763 h 3000375"/>
              <a:gd name="connsiteX35" fmla="*/ 2357438 w 5348300"/>
              <a:gd name="connsiteY35" fmla="*/ 2266950 h 3000375"/>
              <a:gd name="connsiteX36" fmla="*/ 2371725 w 5348300"/>
              <a:gd name="connsiteY36" fmla="*/ 2252663 h 3000375"/>
              <a:gd name="connsiteX37" fmla="*/ 2414588 w 5348300"/>
              <a:gd name="connsiteY37" fmla="*/ 2224088 h 3000375"/>
              <a:gd name="connsiteX38" fmla="*/ 2428875 w 5348300"/>
              <a:gd name="connsiteY38" fmla="*/ 2214563 h 3000375"/>
              <a:gd name="connsiteX39" fmla="*/ 2476500 w 5348300"/>
              <a:gd name="connsiteY39" fmla="*/ 2176463 h 3000375"/>
              <a:gd name="connsiteX40" fmla="*/ 2486025 w 5348300"/>
              <a:gd name="connsiteY40" fmla="*/ 2162175 h 3000375"/>
              <a:gd name="connsiteX41" fmla="*/ 2514600 w 5348300"/>
              <a:gd name="connsiteY41" fmla="*/ 2133600 h 3000375"/>
              <a:gd name="connsiteX42" fmla="*/ 2524125 w 5348300"/>
              <a:gd name="connsiteY42" fmla="*/ 2119313 h 3000375"/>
              <a:gd name="connsiteX43" fmla="*/ 2543175 w 5348300"/>
              <a:gd name="connsiteY43" fmla="*/ 2105025 h 3000375"/>
              <a:gd name="connsiteX44" fmla="*/ 2571750 w 5348300"/>
              <a:gd name="connsiteY44" fmla="*/ 2076450 h 3000375"/>
              <a:gd name="connsiteX45" fmla="*/ 2581275 w 5348300"/>
              <a:gd name="connsiteY45" fmla="*/ 2062163 h 3000375"/>
              <a:gd name="connsiteX46" fmla="*/ 2595563 w 5348300"/>
              <a:gd name="connsiteY46" fmla="*/ 2057400 h 3000375"/>
              <a:gd name="connsiteX47" fmla="*/ 2628900 w 5348300"/>
              <a:gd name="connsiteY47" fmla="*/ 2028825 h 3000375"/>
              <a:gd name="connsiteX48" fmla="*/ 2667000 w 5348300"/>
              <a:gd name="connsiteY48" fmla="*/ 1985963 h 3000375"/>
              <a:gd name="connsiteX49" fmla="*/ 2690813 w 5348300"/>
              <a:gd name="connsiteY49" fmla="*/ 1971675 h 3000375"/>
              <a:gd name="connsiteX50" fmla="*/ 2714625 w 5348300"/>
              <a:gd name="connsiteY50" fmla="*/ 1947863 h 3000375"/>
              <a:gd name="connsiteX51" fmla="*/ 2738438 w 5348300"/>
              <a:gd name="connsiteY51" fmla="*/ 1924050 h 3000375"/>
              <a:gd name="connsiteX52" fmla="*/ 2752725 w 5348300"/>
              <a:gd name="connsiteY52" fmla="*/ 1905000 h 3000375"/>
              <a:gd name="connsiteX53" fmla="*/ 2771775 w 5348300"/>
              <a:gd name="connsiteY53" fmla="*/ 1876425 h 3000375"/>
              <a:gd name="connsiteX54" fmla="*/ 2786063 w 5348300"/>
              <a:gd name="connsiteY54" fmla="*/ 1862138 h 3000375"/>
              <a:gd name="connsiteX55" fmla="*/ 2805113 w 5348300"/>
              <a:gd name="connsiteY55" fmla="*/ 1847850 h 3000375"/>
              <a:gd name="connsiteX56" fmla="*/ 2828925 w 5348300"/>
              <a:gd name="connsiteY56" fmla="*/ 1819275 h 3000375"/>
              <a:gd name="connsiteX57" fmla="*/ 2847975 w 5348300"/>
              <a:gd name="connsiteY57" fmla="*/ 1809750 h 3000375"/>
              <a:gd name="connsiteX58" fmla="*/ 2876550 w 5348300"/>
              <a:gd name="connsiteY58" fmla="*/ 1795463 h 3000375"/>
              <a:gd name="connsiteX59" fmla="*/ 2890838 w 5348300"/>
              <a:gd name="connsiteY59" fmla="*/ 1781175 h 3000375"/>
              <a:gd name="connsiteX60" fmla="*/ 2905125 w 5348300"/>
              <a:gd name="connsiteY60" fmla="*/ 1771650 h 3000375"/>
              <a:gd name="connsiteX61" fmla="*/ 2938463 w 5348300"/>
              <a:gd name="connsiteY61" fmla="*/ 1738313 h 3000375"/>
              <a:gd name="connsiteX62" fmla="*/ 2952750 w 5348300"/>
              <a:gd name="connsiteY62" fmla="*/ 1728788 h 3000375"/>
              <a:gd name="connsiteX63" fmla="*/ 2967038 w 5348300"/>
              <a:gd name="connsiteY63" fmla="*/ 1709738 h 3000375"/>
              <a:gd name="connsiteX64" fmla="*/ 2995613 w 5348300"/>
              <a:gd name="connsiteY64" fmla="*/ 1695450 h 3000375"/>
              <a:gd name="connsiteX65" fmla="*/ 3009900 w 5348300"/>
              <a:gd name="connsiteY65" fmla="*/ 1681163 h 3000375"/>
              <a:gd name="connsiteX66" fmla="*/ 3038475 w 5348300"/>
              <a:gd name="connsiteY66" fmla="*/ 1662113 h 3000375"/>
              <a:gd name="connsiteX67" fmla="*/ 3262313 w 5348300"/>
              <a:gd name="connsiteY67" fmla="*/ 1552576 h 3000375"/>
              <a:gd name="connsiteX68" fmla="*/ 3619501 w 5348300"/>
              <a:gd name="connsiteY68" fmla="*/ 1412081 h 3000375"/>
              <a:gd name="connsiteX69" fmla="*/ 3879056 w 5348300"/>
              <a:gd name="connsiteY69" fmla="*/ 1309688 h 3000375"/>
              <a:gd name="connsiteX70" fmla="*/ 4086225 w 5348300"/>
              <a:gd name="connsiteY70" fmla="*/ 1228725 h 3000375"/>
              <a:gd name="connsiteX71" fmla="*/ 4252913 w 5348300"/>
              <a:gd name="connsiteY71" fmla="*/ 1162050 h 3000375"/>
              <a:gd name="connsiteX72" fmla="*/ 4305300 w 5348300"/>
              <a:gd name="connsiteY72" fmla="*/ 1123950 h 3000375"/>
              <a:gd name="connsiteX73" fmla="*/ 4333875 w 5348300"/>
              <a:gd name="connsiteY73" fmla="*/ 1095375 h 3000375"/>
              <a:gd name="connsiteX74" fmla="*/ 4338638 w 5348300"/>
              <a:gd name="connsiteY74" fmla="*/ 1081088 h 3000375"/>
              <a:gd name="connsiteX75" fmla="*/ 4367213 w 5348300"/>
              <a:gd name="connsiteY75" fmla="*/ 1042988 h 3000375"/>
              <a:gd name="connsiteX76" fmla="*/ 4381500 w 5348300"/>
              <a:gd name="connsiteY76" fmla="*/ 1028700 h 3000375"/>
              <a:gd name="connsiteX77" fmla="*/ 4410075 w 5348300"/>
              <a:gd name="connsiteY77" fmla="*/ 1009650 h 3000375"/>
              <a:gd name="connsiteX78" fmla="*/ 4433888 w 5348300"/>
              <a:gd name="connsiteY78" fmla="*/ 990600 h 3000375"/>
              <a:gd name="connsiteX79" fmla="*/ 4462463 w 5348300"/>
              <a:gd name="connsiteY79" fmla="*/ 971550 h 3000375"/>
              <a:gd name="connsiteX80" fmla="*/ 4519613 w 5348300"/>
              <a:gd name="connsiteY80" fmla="*/ 919163 h 3000375"/>
              <a:gd name="connsiteX81" fmla="*/ 4538663 w 5348300"/>
              <a:gd name="connsiteY81" fmla="*/ 900113 h 3000375"/>
              <a:gd name="connsiteX82" fmla="*/ 4576763 w 5348300"/>
              <a:gd name="connsiteY82" fmla="*/ 871538 h 3000375"/>
              <a:gd name="connsiteX83" fmla="*/ 4605338 w 5348300"/>
              <a:gd name="connsiteY83" fmla="*/ 847725 h 3000375"/>
              <a:gd name="connsiteX84" fmla="*/ 4643438 w 5348300"/>
              <a:gd name="connsiteY84" fmla="*/ 804863 h 3000375"/>
              <a:gd name="connsiteX85" fmla="*/ 4643438 w 5348300"/>
              <a:gd name="connsiteY85" fmla="*/ 804863 h 3000375"/>
              <a:gd name="connsiteX86" fmla="*/ 4657725 w 5348300"/>
              <a:gd name="connsiteY86" fmla="*/ 785813 h 3000375"/>
              <a:gd name="connsiteX87" fmla="*/ 4710113 w 5348300"/>
              <a:gd name="connsiteY87" fmla="*/ 738188 h 3000375"/>
              <a:gd name="connsiteX88" fmla="*/ 4738688 w 5348300"/>
              <a:gd name="connsiteY88" fmla="*/ 700088 h 3000375"/>
              <a:gd name="connsiteX89" fmla="*/ 4748213 w 5348300"/>
              <a:gd name="connsiteY89" fmla="*/ 685800 h 3000375"/>
              <a:gd name="connsiteX90" fmla="*/ 4776788 w 5348300"/>
              <a:gd name="connsiteY90" fmla="*/ 676275 h 3000375"/>
              <a:gd name="connsiteX91" fmla="*/ 4791075 w 5348300"/>
              <a:gd name="connsiteY91" fmla="*/ 671513 h 3000375"/>
              <a:gd name="connsiteX92" fmla="*/ 4814888 w 5348300"/>
              <a:gd name="connsiteY92" fmla="*/ 657225 h 3000375"/>
              <a:gd name="connsiteX93" fmla="*/ 4833938 w 5348300"/>
              <a:gd name="connsiteY93" fmla="*/ 647700 h 3000375"/>
              <a:gd name="connsiteX94" fmla="*/ 4848225 w 5348300"/>
              <a:gd name="connsiteY94" fmla="*/ 638175 h 3000375"/>
              <a:gd name="connsiteX95" fmla="*/ 4862513 w 5348300"/>
              <a:gd name="connsiteY95" fmla="*/ 633413 h 3000375"/>
              <a:gd name="connsiteX96" fmla="*/ 4881563 w 5348300"/>
              <a:gd name="connsiteY96" fmla="*/ 623888 h 3000375"/>
              <a:gd name="connsiteX97" fmla="*/ 4872038 w 5348300"/>
              <a:gd name="connsiteY97" fmla="*/ 609600 h 3000375"/>
              <a:gd name="connsiteX98" fmla="*/ 4857750 w 5348300"/>
              <a:gd name="connsiteY98" fmla="*/ 600075 h 3000375"/>
              <a:gd name="connsiteX99" fmla="*/ 4862513 w 5348300"/>
              <a:gd name="connsiteY99" fmla="*/ 585788 h 3000375"/>
              <a:gd name="connsiteX100" fmla="*/ 4886325 w 5348300"/>
              <a:gd name="connsiteY100" fmla="*/ 581025 h 3000375"/>
              <a:gd name="connsiteX101" fmla="*/ 4900613 w 5348300"/>
              <a:gd name="connsiteY101" fmla="*/ 576263 h 3000375"/>
              <a:gd name="connsiteX102" fmla="*/ 4919663 w 5348300"/>
              <a:gd name="connsiteY102" fmla="*/ 533400 h 3000375"/>
              <a:gd name="connsiteX103" fmla="*/ 4943475 w 5348300"/>
              <a:gd name="connsiteY103" fmla="*/ 519113 h 3000375"/>
              <a:gd name="connsiteX104" fmla="*/ 4962525 w 5348300"/>
              <a:gd name="connsiteY104" fmla="*/ 500063 h 3000375"/>
              <a:gd name="connsiteX105" fmla="*/ 4995863 w 5348300"/>
              <a:gd name="connsiteY105" fmla="*/ 476250 h 3000375"/>
              <a:gd name="connsiteX106" fmla="*/ 5024438 w 5348300"/>
              <a:gd name="connsiteY106" fmla="*/ 447675 h 3000375"/>
              <a:gd name="connsiteX107" fmla="*/ 5038725 w 5348300"/>
              <a:gd name="connsiteY107" fmla="*/ 433388 h 3000375"/>
              <a:gd name="connsiteX108" fmla="*/ 5048250 w 5348300"/>
              <a:gd name="connsiteY108" fmla="*/ 414338 h 3000375"/>
              <a:gd name="connsiteX109" fmla="*/ 5057775 w 5348300"/>
              <a:gd name="connsiteY109" fmla="*/ 390525 h 3000375"/>
              <a:gd name="connsiteX110" fmla="*/ 5067300 w 5348300"/>
              <a:gd name="connsiteY110" fmla="*/ 376238 h 3000375"/>
              <a:gd name="connsiteX111" fmla="*/ 5072063 w 5348300"/>
              <a:gd name="connsiteY111" fmla="*/ 361950 h 3000375"/>
              <a:gd name="connsiteX112" fmla="*/ 5086350 w 5348300"/>
              <a:gd name="connsiteY112" fmla="*/ 347663 h 3000375"/>
              <a:gd name="connsiteX113" fmla="*/ 5095875 w 5348300"/>
              <a:gd name="connsiteY113" fmla="*/ 333375 h 3000375"/>
              <a:gd name="connsiteX114" fmla="*/ 5129213 w 5348300"/>
              <a:gd name="connsiteY114" fmla="*/ 314325 h 3000375"/>
              <a:gd name="connsiteX115" fmla="*/ 5157788 w 5348300"/>
              <a:gd name="connsiteY115" fmla="*/ 300038 h 3000375"/>
              <a:gd name="connsiteX116" fmla="*/ 5172075 w 5348300"/>
              <a:gd name="connsiteY116" fmla="*/ 285750 h 3000375"/>
              <a:gd name="connsiteX117" fmla="*/ 5191125 w 5348300"/>
              <a:gd name="connsiteY117" fmla="*/ 271463 h 3000375"/>
              <a:gd name="connsiteX118" fmla="*/ 5219700 w 5348300"/>
              <a:gd name="connsiteY118" fmla="*/ 242888 h 3000375"/>
              <a:gd name="connsiteX119" fmla="*/ 5229225 w 5348300"/>
              <a:gd name="connsiteY119" fmla="*/ 228600 h 3000375"/>
              <a:gd name="connsiteX120" fmla="*/ 5238750 w 5348300"/>
              <a:gd name="connsiteY120" fmla="*/ 185738 h 3000375"/>
              <a:gd name="connsiteX121" fmla="*/ 5253038 w 5348300"/>
              <a:gd name="connsiteY121" fmla="*/ 142875 h 3000375"/>
              <a:gd name="connsiteX122" fmla="*/ 5257800 w 5348300"/>
              <a:gd name="connsiteY122" fmla="*/ 128588 h 3000375"/>
              <a:gd name="connsiteX123" fmla="*/ 5267325 w 5348300"/>
              <a:gd name="connsiteY123" fmla="*/ 85725 h 3000375"/>
              <a:gd name="connsiteX124" fmla="*/ 5324475 w 5348300"/>
              <a:gd name="connsiteY124" fmla="*/ 19050 h 3000375"/>
              <a:gd name="connsiteX125" fmla="*/ 5343525 w 5348300"/>
              <a:gd name="connsiteY125" fmla="*/ 0 h 3000375"/>
              <a:gd name="connsiteX126" fmla="*/ 5348288 w 5348300"/>
              <a:gd name="connsiteY126" fmla="*/ 19050 h 3000375"/>
              <a:gd name="connsiteX0" fmla="*/ 0 w 5348300"/>
              <a:gd name="connsiteY0" fmla="*/ 3000375 h 3000375"/>
              <a:gd name="connsiteX1" fmla="*/ 142875 w 5348300"/>
              <a:gd name="connsiteY1" fmla="*/ 2978944 h 3000375"/>
              <a:gd name="connsiteX2" fmla="*/ 280988 w 5348300"/>
              <a:gd name="connsiteY2" fmla="*/ 2928938 h 3000375"/>
              <a:gd name="connsiteX3" fmla="*/ 457200 w 5348300"/>
              <a:gd name="connsiteY3" fmla="*/ 2847975 h 3000375"/>
              <a:gd name="connsiteX4" fmla="*/ 690563 w 5348300"/>
              <a:gd name="connsiteY4" fmla="*/ 2759869 h 3000375"/>
              <a:gd name="connsiteX5" fmla="*/ 940594 w 5348300"/>
              <a:gd name="connsiteY5" fmla="*/ 2764632 h 3000375"/>
              <a:gd name="connsiteX6" fmla="*/ 1114425 w 5348300"/>
              <a:gd name="connsiteY6" fmla="*/ 2747963 h 3000375"/>
              <a:gd name="connsiteX7" fmla="*/ 1371600 w 5348300"/>
              <a:gd name="connsiteY7" fmla="*/ 2686050 h 3000375"/>
              <a:gd name="connsiteX8" fmla="*/ 1585913 w 5348300"/>
              <a:gd name="connsiteY8" fmla="*/ 2624138 h 3000375"/>
              <a:gd name="connsiteX9" fmla="*/ 1619250 w 5348300"/>
              <a:gd name="connsiteY9" fmla="*/ 2614613 h 3000375"/>
              <a:gd name="connsiteX10" fmla="*/ 1685925 w 5348300"/>
              <a:gd name="connsiteY10" fmla="*/ 2605088 h 3000375"/>
              <a:gd name="connsiteX11" fmla="*/ 1719263 w 5348300"/>
              <a:gd name="connsiteY11" fmla="*/ 2600325 h 3000375"/>
              <a:gd name="connsiteX12" fmla="*/ 1762125 w 5348300"/>
              <a:gd name="connsiteY12" fmla="*/ 2590800 h 3000375"/>
              <a:gd name="connsiteX13" fmla="*/ 1781175 w 5348300"/>
              <a:gd name="connsiteY13" fmla="*/ 2586038 h 3000375"/>
              <a:gd name="connsiteX14" fmla="*/ 1814513 w 5348300"/>
              <a:gd name="connsiteY14" fmla="*/ 2581275 h 3000375"/>
              <a:gd name="connsiteX15" fmla="*/ 1862138 w 5348300"/>
              <a:gd name="connsiteY15" fmla="*/ 2566988 h 3000375"/>
              <a:gd name="connsiteX16" fmla="*/ 1876425 w 5348300"/>
              <a:gd name="connsiteY16" fmla="*/ 2562225 h 3000375"/>
              <a:gd name="connsiteX17" fmla="*/ 1900238 w 5348300"/>
              <a:gd name="connsiteY17" fmla="*/ 2557463 h 3000375"/>
              <a:gd name="connsiteX18" fmla="*/ 1919288 w 5348300"/>
              <a:gd name="connsiteY18" fmla="*/ 2547938 h 3000375"/>
              <a:gd name="connsiteX19" fmla="*/ 1962150 w 5348300"/>
              <a:gd name="connsiteY19" fmla="*/ 2533650 h 3000375"/>
              <a:gd name="connsiteX20" fmla="*/ 1976438 w 5348300"/>
              <a:gd name="connsiteY20" fmla="*/ 2528888 h 3000375"/>
              <a:gd name="connsiteX21" fmla="*/ 2009775 w 5348300"/>
              <a:gd name="connsiteY21" fmla="*/ 2514600 h 3000375"/>
              <a:gd name="connsiteX22" fmla="*/ 2043113 w 5348300"/>
              <a:gd name="connsiteY22" fmla="*/ 2500313 h 3000375"/>
              <a:gd name="connsiteX23" fmla="*/ 2071688 w 5348300"/>
              <a:gd name="connsiteY23" fmla="*/ 2481263 h 3000375"/>
              <a:gd name="connsiteX24" fmla="*/ 2100263 w 5348300"/>
              <a:gd name="connsiteY24" fmla="*/ 2462213 h 3000375"/>
              <a:gd name="connsiteX25" fmla="*/ 2114550 w 5348300"/>
              <a:gd name="connsiteY25" fmla="*/ 2447925 h 3000375"/>
              <a:gd name="connsiteX26" fmla="*/ 2128838 w 5348300"/>
              <a:gd name="connsiteY26" fmla="*/ 2438400 h 3000375"/>
              <a:gd name="connsiteX27" fmla="*/ 2147888 w 5348300"/>
              <a:gd name="connsiteY27" fmla="*/ 2424113 h 3000375"/>
              <a:gd name="connsiteX28" fmla="*/ 2176463 w 5348300"/>
              <a:gd name="connsiteY28" fmla="*/ 2405063 h 3000375"/>
              <a:gd name="connsiteX29" fmla="*/ 2209800 w 5348300"/>
              <a:gd name="connsiteY29" fmla="*/ 2376488 h 3000375"/>
              <a:gd name="connsiteX30" fmla="*/ 2243138 w 5348300"/>
              <a:gd name="connsiteY30" fmla="*/ 2347913 h 3000375"/>
              <a:gd name="connsiteX31" fmla="*/ 2257425 w 5348300"/>
              <a:gd name="connsiteY31" fmla="*/ 2343150 h 3000375"/>
              <a:gd name="connsiteX32" fmla="*/ 2286000 w 5348300"/>
              <a:gd name="connsiteY32" fmla="*/ 2314575 h 3000375"/>
              <a:gd name="connsiteX33" fmla="*/ 2319338 w 5348300"/>
              <a:gd name="connsiteY33" fmla="*/ 2290763 h 3000375"/>
              <a:gd name="connsiteX34" fmla="*/ 2357438 w 5348300"/>
              <a:gd name="connsiteY34" fmla="*/ 2266950 h 3000375"/>
              <a:gd name="connsiteX35" fmla="*/ 2371725 w 5348300"/>
              <a:gd name="connsiteY35" fmla="*/ 2252663 h 3000375"/>
              <a:gd name="connsiteX36" fmla="*/ 2414588 w 5348300"/>
              <a:gd name="connsiteY36" fmla="*/ 2224088 h 3000375"/>
              <a:gd name="connsiteX37" fmla="*/ 2428875 w 5348300"/>
              <a:gd name="connsiteY37" fmla="*/ 2214563 h 3000375"/>
              <a:gd name="connsiteX38" fmla="*/ 2476500 w 5348300"/>
              <a:gd name="connsiteY38" fmla="*/ 2176463 h 3000375"/>
              <a:gd name="connsiteX39" fmla="*/ 2486025 w 5348300"/>
              <a:gd name="connsiteY39" fmla="*/ 2162175 h 3000375"/>
              <a:gd name="connsiteX40" fmla="*/ 2514600 w 5348300"/>
              <a:gd name="connsiteY40" fmla="*/ 2133600 h 3000375"/>
              <a:gd name="connsiteX41" fmla="*/ 2524125 w 5348300"/>
              <a:gd name="connsiteY41" fmla="*/ 2119313 h 3000375"/>
              <a:gd name="connsiteX42" fmla="*/ 2543175 w 5348300"/>
              <a:gd name="connsiteY42" fmla="*/ 2105025 h 3000375"/>
              <a:gd name="connsiteX43" fmla="*/ 2571750 w 5348300"/>
              <a:gd name="connsiteY43" fmla="*/ 2076450 h 3000375"/>
              <a:gd name="connsiteX44" fmla="*/ 2581275 w 5348300"/>
              <a:gd name="connsiteY44" fmla="*/ 2062163 h 3000375"/>
              <a:gd name="connsiteX45" fmla="*/ 2595563 w 5348300"/>
              <a:gd name="connsiteY45" fmla="*/ 2057400 h 3000375"/>
              <a:gd name="connsiteX46" fmla="*/ 2628900 w 5348300"/>
              <a:gd name="connsiteY46" fmla="*/ 2028825 h 3000375"/>
              <a:gd name="connsiteX47" fmla="*/ 2667000 w 5348300"/>
              <a:gd name="connsiteY47" fmla="*/ 1985963 h 3000375"/>
              <a:gd name="connsiteX48" fmla="*/ 2690813 w 5348300"/>
              <a:gd name="connsiteY48" fmla="*/ 1971675 h 3000375"/>
              <a:gd name="connsiteX49" fmla="*/ 2714625 w 5348300"/>
              <a:gd name="connsiteY49" fmla="*/ 1947863 h 3000375"/>
              <a:gd name="connsiteX50" fmla="*/ 2738438 w 5348300"/>
              <a:gd name="connsiteY50" fmla="*/ 1924050 h 3000375"/>
              <a:gd name="connsiteX51" fmla="*/ 2752725 w 5348300"/>
              <a:gd name="connsiteY51" fmla="*/ 1905000 h 3000375"/>
              <a:gd name="connsiteX52" fmla="*/ 2771775 w 5348300"/>
              <a:gd name="connsiteY52" fmla="*/ 1876425 h 3000375"/>
              <a:gd name="connsiteX53" fmla="*/ 2786063 w 5348300"/>
              <a:gd name="connsiteY53" fmla="*/ 1862138 h 3000375"/>
              <a:gd name="connsiteX54" fmla="*/ 2805113 w 5348300"/>
              <a:gd name="connsiteY54" fmla="*/ 1847850 h 3000375"/>
              <a:gd name="connsiteX55" fmla="*/ 2828925 w 5348300"/>
              <a:gd name="connsiteY55" fmla="*/ 1819275 h 3000375"/>
              <a:gd name="connsiteX56" fmla="*/ 2847975 w 5348300"/>
              <a:gd name="connsiteY56" fmla="*/ 1809750 h 3000375"/>
              <a:gd name="connsiteX57" fmla="*/ 2876550 w 5348300"/>
              <a:gd name="connsiteY57" fmla="*/ 1795463 h 3000375"/>
              <a:gd name="connsiteX58" fmla="*/ 2890838 w 5348300"/>
              <a:gd name="connsiteY58" fmla="*/ 1781175 h 3000375"/>
              <a:gd name="connsiteX59" fmla="*/ 2905125 w 5348300"/>
              <a:gd name="connsiteY59" fmla="*/ 1771650 h 3000375"/>
              <a:gd name="connsiteX60" fmla="*/ 2938463 w 5348300"/>
              <a:gd name="connsiteY60" fmla="*/ 1738313 h 3000375"/>
              <a:gd name="connsiteX61" fmla="*/ 2952750 w 5348300"/>
              <a:gd name="connsiteY61" fmla="*/ 1728788 h 3000375"/>
              <a:gd name="connsiteX62" fmla="*/ 2967038 w 5348300"/>
              <a:gd name="connsiteY62" fmla="*/ 1709738 h 3000375"/>
              <a:gd name="connsiteX63" fmla="*/ 2995613 w 5348300"/>
              <a:gd name="connsiteY63" fmla="*/ 1695450 h 3000375"/>
              <a:gd name="connsiteX64" fmla="*/ 3009900 w 5348300"/>
              <a:gd name="connsiteY64" fmla="*/ 1681163 h 3000375"/>
              <a:gd name="connsiteX65" fmla="*/ 3038475 w 5348300"/>
              <a:gd name="connsiteY65" fmla="*/ 1662113 h 3000375"/>
              <a:gd name="connsiteX66" fmla="*/ 3262313 w 5348300"/>
              <a:gd name="connsiteY66" fmla="*/ 1552576 h 3000375"/>
              <a:gd name="connsiteX67" fmla="*/ 3619501 w 5348300"/>
              <a:gd name="connsiteY67" fmla="*/ 1412081 h 3000375"/>
              <a:gd name="connsiteX68" fmla="*/ 3879056 w 5348300"/>
              <a:gd name="connsiteY68" fmla="*/ 1309688 h 3000375"/>
              <a:gd name="connsiteX69" fmla="*/ 4086225 w 5348300"/>
              <a:gd name="connsiteY69" fmla="*/ 1228725 h 3000375"/>
              <a:gd name="connsiteX70" fmla="*/ 4252913 w 5348300"/>
              <a:gd name="connsiteY70" fmla="*/ 1162050 h 3000375"/>
              <a:gd name="connsiteX71" fmla="*/ 4305300 w 5348300"/>
              <a:gd name="connsiteY71" fmla="*/ 1123950 h 3000375"/>
              <a:gd name="connsiteX72" fmla="*/ 4333875 w 5348300"/>
              <a:gd name="connsiteY72" fmla="*/ 1095375 h 3000375"/>
              <a:gd name="connsiteX73" fmla="*/ 4338638 w 5348300"/>
              <a:gd name="connsiteY73" fmla="*/ 1081088 h 3000375"/>
              <a:gd name="connsiteX74" fmla="*/ 4367213 w 5348300"/>
              <a:gd name="connsiteY74" fmla="*/ 1042988 h 3000375"/>
              <a:gd name="connsiteX75" fmla="*/ 4381500 w 5348300"/>
              <a:gd name="connsiteY75" fmla="*/ 1028700 h 3000375"/>
              <a:gd name="connsiteX76" fmla="*/ 4410075 w 5348300"/>
              <a:gd name="connsiteY76" fmla="*/ 1009650 h 3000375"/>
              <a:gd name="connsiteX77" fmla="*/ 4433888 w 5348300"/>
              <a:gd name="connsiteY77" fmla="*/ 990600 h 3000375"/>
              <a:gd name="connsiteX78" fmla="*/ 4462463 w 5348300"/>
              <a:gd name="connsiteY78" fmla="*/ 971550 h 3000375"/>
              <a:gd name="connsiteX79" fmla="*/ 4519613 w 5348300"/>
              <a:gd name="connsiteY79" fmla="*/ 919163 h 3000375"/>
              <a:gd name="connsiteX80" fmla="*/ 4538663 w 5348300"/>
              <a:gd name="connsiteY80" fmla="*/ 900113 h 3000375"/>
              <a:gd name="connsiteX81" fmla="*/ 4576763 w 5348300"/>
              <a:gd name="connsiteY81" fmla="*/ 871538 h 3000375"/>
              <a:gd name="connsiteX82" fmla="*/ 4605338 w 5348300"/>
              <a:gd name="connsiteY82" fmla="*/ 847725 h 3000375"/>
              <a:gd name="connsiteX83" fmla="*/ 4643438 w 5348300"/>
              <a:gd name="connsiteY83" fmla="*/ 804863 h 3000375"/>
              <a:gd name="connsiteX84" fmla="*/ 4643438 w 5348300"/>
              <a:gd name="connsiteY84" fmla="*/ 804863 h 3000375"/>
              <a:gd name="connsiteX85" fmla="*/ 4657725 w 5348300"/>
              <a:gd name="connsiteY85" fmla="*/ 785813 h 3000375"/>
              <a:gd name="connsiteX86" fmla="*/ 4710113 w 5348300"/>
              <a:gd name="connsiteY86" fmla="*/ 738188 h 3000375"/>
              <a:gd name="connsiteX87" fmla="*/ 4738688 w 5348300"/>
              <a:gd name="connsiteY87" fmla="*/ 700088 h 3000375"/>
              <a:gd name="connsiteX88" fmla="*/ 4748213 w 5348300"/>
              <a:gd name="connsiteY88" fmla="*/ 685800 h 3000375"/>
              <a:gd name="connsiteX89" fmla="*/ 4776788 w 5348300"/>
              <a:gd name="connsiteY89" fmla="*/ 676275 h 3000375"/>
              <a:gd name="connsiteX90" fmla="*/ 4791075 w 5348300"/>
              <a:gd name="connsiteY90" fmla="*/ 671513 h 3000375"/>
              <a:gd name="connsiteX91" fmla="*/ 4814888 w 5348300"/>
              <a:gd name="connsiteY91" fmla="*/ 657225 h 3000375"/>
              <a:gd name="connsiteX92" fmla="*/ 4833938 w 5348300"/>
              <a:gd name="connsiteY92" fmla="*/ 647700 h 3000375"/>
              <a:gd name="connsiteX93" fmla="*/ 4848225 w 5348300"/>
              <a:gd name="connsiteY93" fmla="*/ 638175 h 3000375"/>
              <a:gd name="connsiteX94" fmla="*/ 4862513 w 5348300"/>
              <a:gd name="connsiteY94" fmla="*/ 633413 h 3000375"/>
              <a:gd name="connsiteX95" fmla="*/ 4881563 w 5348300"/>
              <a:gd name="connsiteY95" fmla="*/ 623888 h 3000375"/>
              <a:gd name="connsiteX96" fmla="*/ 4872038 w 5348300"/>
              <a:gd name="connsiteY96" fmla="*/ 609600 h 3000375"/>
              <a:gd name="connsiteX97" fmla="*/ 4857750 w 5348300"/>
              <a:gd name="connsiteY97" fmla="*/ 600075 h 3000375"/>
              <a:gd name="connsiteX98" fmla="*/ 4862513 w 5348300"/>
              <a:gd name="connsiteY98" fmla="*/ 585788 h 3000375"/>
              <a:gd name="connsiteX99" fmla="*/ 4886325 w 5348300"/>
              <a:gd name="connsiteY99" fmla="*/ 581025 h 3000375"/>
              <a:gd name="connsiteX100" fmla="*/ 4900613 w 5348300"/>
              <a:gd name="connsiteY100" fmla="*/ 576263 h 3000375"/>
              <a:gd name="connsiteX101" fmla="*/ 4919663 w 5348300"/>
              <a:gd name="connsiteY101" fmla="*/ 533400 h 3000375"/>
              <a:gd name="connsiteX102" fmla="*/ 4943475 w 5348300"/>
              <a:gd name="connsiteY102" fmla="*/ 519113 h 3000375"/>
              <a:gd name="connsiteX103" fmla="*/ 4962525 w 5348300"/>
              <a:gd name="connsiteY103" fmla="*/ 500063 h 3000375"/>
              <a:gd name="connsiteX104" fmla="*/ 4995863 w 5348300"/>
              <a:gd name="connsiteY104" fmla="*/ 476250 h 3000375"/>
              <a:gd name="connsiteX105" fmla="*/ 5024438 w 5348300"/>
              <a:gd name="connsiteY105" fmla="*/ 447675 h 3000375"/>
              <a:gd name="connsiteX106" fmla="*/ 5038725 w 5348300"/>
              <a:gd name="connsiteY106" fmla="*/ 433388 h 3000375"/>
              <a:gd name="connsiteX107" fmla="*/ 5048250 w 5348300"/>
              <a:gd name="connsiteY107" fmla="*/ 414338 h 3000375"/>
              <a:gd name="connsiteX108" fmla="*/ 5057775 w 5348300"/>
              <a:gd name="connsiteY108" fmla="*/ 390525 h 3000375"/>
              <a:gd name="connsiteX109" fmla="*/ 5067300 w 5348300"/>
              <a:gd name="connsiteY109" fmla="*/ 376238 h 3000375"/>
              <a:gd name="connsiteX110" fmla="*/ 5072063 w 5348300"/>
              <a:gd name="connsiteY110" fmla="*/ 361950 h 3000375"/>
              <a:gd name="connsiteX111" fmla="*/ 5086350 w 5348300"/>
              <a:gd name="connsiteY111" fmla="*/ 347663 h 3000375"/>
              <a:gd name="connsiteX112" fmla="*/ 5095875 w 5348300"/>
              <a:gd name="connsiteY112" fmla="*/ 333375 h 3000375"/>
              <a:gd name="connsiteX113" fmla="*/ 5129213 w 5348300"/>
              <a:gd name="connsiteY113" fmla="*/ 314325 h 3000375"/>
              <a:gd name="connsiteX114" fmla="*/ 5157788 w 5348300"/>
              <a:gd name="connsiteY114" fmla="*/ 300038 h 3000375"/>
              <a:gd name="connsiteX115" fmla="*/ 5172075 w 5348300"/>
              <a:gd name="connsiteY115" fmla="*/ 285750 h 3000375"/>
              <a:gd name="connsiteX116" fmla="*/ 5191125 w 5348300"/>
              <a:gd name="connsiteY116" fmla="*/ 271463 h 3000375"/>
              <a:gd name="connsiteX117" fmla="*/ 5219700 w 5348300"/>
              <a:gd name="connsiteY117" fmla="*/ 242888 h 3000375"/>
              <a:gd name="connsiteX118" fmla="*/ 5229225 w 5348300"/>
              <a:gd name="connsiteY118" fmla="*/ 228600 h 3000375"/>
              <a:gd name="connsiteX119" fmla="*/ 5238750 w 5348300"/>
              <a:gd name="connsiteY119" fmla="*/ 185738 h 3000375"/>
              <a:gd name="connsiteX120" fmla="*/ 5253038 w 5348300"/>
              <a:gd name="connsiteY120" fmla="*/ 142875 h 3000375"/>
              <a:gd name="connsiteX121" fmla="*/ 5257800 w 5348300"/>
              <a:gd name="connsiteY121" fmla="*/ 128588 h 3000375"/>
              <a:gd name="connsiteX122" fmla="*/ 5267325 w 5348300"/>
              <a:gd name="connsiteY122" fmla="*/ 85725 h 3000375"/>
              <a:gd name="connsiteX123" fmla="*/ 5324475 w 5348300"/>
              <a:gd name="connsiteY123" fmla="*/ 19050 h 3000375"/>
              <a:gd name="connsiteX124" fmla="*/ 5343525 w 5348300"/>
              <a:gd name="connsiteY124" fmla="*/ 0 h 3000375"/>
              <a:gd name="connsiteX125" fmla="*/ 5348288 w 5348300"/>
              <a:gd name="connsiteY125" fmla="*/ 19050 h 3000375"/>
              <a:gd name="connsiteX0" fmla="*/ 0 w 5348300"/>
              <a:gd name="connsiteY0" fmla="*/ 3000375 h 3000375"/>
              <a:gd name="connsiteX1" fmla="*/ 280988 w 5348300"/>
              <a:gd name="connsiteY1" fmla="*/ 2928938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28938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457200 w 5348300"/>
              <a:gd name="connsiteY2" fmla="*/ 2847975 h 3000375"/>
              <a:gd name="connsiteX3" fmla="*/ 690563 w 5348300"/>
              <a:gd name="connsiteY3" fmla="*/ 2759869 h 3000375"/>
              <a:gd name="connsiteX4" fmla="*/ 940594 w 5348300"/>
              <a:gd name="connsiteY4" fmla="*/ 2764632 h 3000375"/>
              <a:gd name="connsiteX5" fmla="*/ 1114425 w 5348300"/>
              <a:gd name="connsiteY5" fmla="*/ 2747963 h 3000375"/>
              <a:gd name="connsiteX6" fmla="*/ 1371600 w 5348300"/>
              <a:gd name="connsiteY6" fmla="*/ 2686050 h 3000375"/>
              <a:gd name="connsiteX7" fmla="*/ 1585913 w 5348300"/>
              <a:gd name="connsiteY7" fmla="*/ 2624138 h 3000375"/>
              <a:gd name="connsiteX8" fmla="*/ 1619250 w 5348300"/>
              <a:gd name="connsiteY8" fmla="*/ 2614613 h 3000375"/>
              <a:gd name="connsiteX9" fmla="*/ 1685925 w 5348300"/>
              <a:gd name="connsiteY9" fmla="*/ 2605088 h 3000375"/>
              <a:gd name="connsiteX10" fmla="*/ 1719263 w 5348300"/>
              <a:gd name="connsiteY10" fmla="*/ 2600325 h 3000375"/>
              <a:gd name="connsiteX11" fmla="*/ 1762125 w 5348300"/>
              <a:gd name="connsiteY11" fmla="*/ 2590800 h 3000375"/>
              <a:gd name="connsiteX12" fmla="*/ 1781175 w 5348300"/>
              <a:gd name="connsiteY12" fmla="*/ 2586038 h 3000375"/>
              <a:gd name="connsiteX13" fmla="*/ 1814513 w 5348300"/>
              <a:gd name="connsiteY13" fmla="*/ 2581275 h 3000375"/>
              <a:gd name="connsiteX14" fmla="*/ 1862138 w 5348300"/>
              <a:gd name="connsiteY14" fmla="*/ 2566988 h 3000375"/>
              <a:gd name="connsiteX15" fmla="*/ 1876425 w 5348300"/>
              <a:gd name="connsiteY15" fmla="*/ 2562225 h 3000375"/>
              <a:gd name="connsiteX16" fmla="*/ 1900238 w 5348300"/>
              <a:gd name="connsiteY16" fmla="*/ 2557463 h 3000375"/>
              <a:gd name="connsiteX17" fmla="*/ 1919288 w 5348300"/>
              <a:gd name="connsiteY17" fmla="*/ 2547938 h 3000375"/>
              <a:gd name="connsiteX18" fmla="*/ 1962150 w 5348300"/>
              <a:gd name="connsiteY18" fmla="*/ 2533650 h 3000375"/>
              <a:gd name="connsiteX19" fmla="*/ 1976438 w 5348300"/>
              <a:gd name="connsiteY19" fmla="*/ 2528888 h 3000375"/>
              <a:gd name="connsiteX20" fmla="*/ 2009775 w 5348300"/>
              <a:gd name="connsiteY20" fmla="*/ 2514600 h 3000375"/>
              <a:gd name="connsiteX21" fmla="*/ 2043113 w 5348300"/>
              <a:gd name="connsiteY21" fmla="*/ 2500313 h 3000375"/>
              <a:gd name="connsiteX22" fmla="*/ 2071688 w 5348300"/>
              <a:gd name="connsiteY22" fmla="*/ 2481263 h 3000375"/>
              <a:gd name="connsiteX23" fmla="*/ 2100263 w 5348300"/>
              <a:gd name="connsiteY23" fmla="*/ 2462213 h 3000375"/>
              <a:gd name="connsiteX24" fmla="*/ 2114550 w 5348300"/>
              <a:gd name="connsiteY24" fmla="*/ 2447925 h 3000375"/>
              <a:gd name="connsiteX25" fmla="*/ 2128838 w 5348300"/>
              <a:gd name="connsiteY25" fmla="*/ 2438400 h 3000375"/>
              <a:gd name="connsiteX26" fmla="*/ 2147888 w 5348300"/>
              <a:gd name="connsiteY26" fmla="*/ 2424113 h 3000375"/>
              <a:gd name="connsiteX27" fmla="*/ 2176463 w 5348300"/>
              <a:gd name="connsiteY27" fmla="*/ 2405063 h 3000375"/>
              <a:gd name="connsiteX28" fmla="*/ 2209800 w 5348300"/>
              <a:gd name="connsiteY28" fmla="*/ 2376488 h 3000375"/>
              <a:gd name="connsiteX29" fmla="*/ 2243138 w 5348300"/>
              <a:gd name="connsiteY29" fmla="*/ 2347913 h 3000375"/>
              <a:gd name="connsiteX30" fmla="*/ 2257425 w 5348300"/>
              <a:gd name="connsiteY30" fmla="*/ 2343150 h 3000375"/>
              <a:gd name="connsiteX31" fmla="*/ 2286000 w 5348300"/>
              <a:gd name="connsiteY31" fmla="*/ 2314575 h 3000375"/>
              <a:gd name="connsiteX32" fmla="*/ 2319338 w 5348300"/>
              <a:gd name="connsiteY32" fmla="*/ 2290763 h 3000375"/>
              <a:gd name="connsiteX33" fmla="*/ 2357438 w 5348300"/>
              <a:gd name="connsiteY33" fmla="*/ 2266950 h 3000375"/>
              <a:gd name="connsiteX34" fmla="*/ 2371725 w 5348300"/>
              <a:gd name="connsiteY34" fmla="*/ 2252663 h 3000375"/>
              <a:gd name="connsiteX35" fmla="*/ 2414588 w 5348300"/>
              <a:gd name="connsiteY35" fmla="*/ 2224088 h 3000375"/>
              <a:gd name="connsiteX36" fmla="*/ 2428875 w 5348300"/>
              <a:gd name="connsiteY36" fmla="*/ 2214563 h 3000375"/>
              <a:gd name="connsiteX37" fmla="*/ 2476500 w 5348300"/>
              <a:gd name="connsiteY37" fmla="*/ 2176463 h 3000375"/>
              <a:gd name="connsiteX38" fmla="*/ 2486025 w 5348300"/>
              <a:gd name="connsiteY38" fmla="*/ 2162175 h 3000375"/>
              <a:gd name="connsiteX39" fmla="*/ 2514600 w 5348300"/>
              <a:gd name="connsiteY39" fmla="*/ 2133600 h 3000375"/>
              <a:gd name="connsiteX40" fmla="*/ 2524125 w 5348300"/>
              <a:gd name="connsiteY40" fmla="*/ 2119313 h 3000375"/>
              <a:gd name="connsiteX41" fmla="*/ 2543175 w 5348300"/>
              <a:gd name="connsiteY41" fmla="*/ 2105025 h 3000375"/>
              <a:gd name="connsiteX42" fmla="*/ 2571750 w 5348300"/>
              <a:gd name="connsiteY42" fmla="*/ 2076450 h 3000375"/>
              <a:gd name="connsiteX43" fmla="*/ 2581275 w 5348300"/>
              <a:gd name="connsiteY43" fmla="*/ 2062163 h 3000375"/>
              <a:gd name="connsiteX44" fmla="*/ 2595563 w 5348300"/>
              <a:gd name="connsiteY44" fmla="*/ 2057400 h 3000375"/>
              <a:gd name="connsiteX45" fmla="*/ 2628900 w 5348300"/>
              <a:gd name="connsiteY45" fmla="*/ 2028825 h 3000375"/>
              <a:gd name="connsiteX46" fmla="*/ 2667000 w 5348300"/>
              <a:gd name="connsiteY46" fmla="*/ 1985963 h 3000375"/>
              <a:gd name="connsiteX47" fmla="*/ 2690813 w 5348300"/>
              <a:gd name="connsiteY47" fmla="*/ 1971675 h 3000375"/>
              <a:gd name="connsiteX48" fmla="*/ 2714625 w 5348300"/>
              <a:gd name="connsiteY48" fmla="*/ 1947863 h 3000375"/>
              <a:gd name="connsiteX49" fmla="*/ 2738438 w 5348300"/>
              <a:gd name="connsiteY49" fmla="*/ 1924050 h 3000375"/>
              <a:gd name="connsiteX50" fmla="*/ 2752725 w 5348300"/>
              <a:gd name="connsiteY50" fmla="*/ 1905000 h 3000375"/>
              <a:gd name="connsiteX51" fmla="*/ 2771775 w 5348300"/>
              <a:gd name="connsiteY51" fmla="*/ 1876425 h 3000375"/>
              <a:gd name="connsiteX52" fmla="*/ 2786063 w 5348300"/>
              <a:gd name="connsiteY52" fmla="*/ 1862138 h 3000375"/>
              <a:gd name="connsiteX53" fmla="*/ 2805113 w 5348300"/>
              <a:gd name="connsiteY53" fmla="*/ 1847850 h 3000375"/>
              <a:gd name="connsiteX54" fmla="*/ 2828925 w 5348300"/>
              <a:gd name="connsiteY54" fmla="*/ 1819275 h 3000375"/>
              <a:gd name="connsiteX55" fmla="*/ 2847975 w 5348300"/>
              <a:gd name="connsiteY55" fmla="*/ 1809750 h 3000375"/>
              <a:gd name="connsiteX56" fmla="*/ 2876550 w 5348300"/>
              <a:gd name="connsiteY56" fmla="*/ 1795463 h 3000375"/>
              <a:gd name="connsiteX57" fmla="*/ 2890838 w 5348300"/>
              <a:gd name="connsiteY57" fmla="*/ 1781175 h 3000375"/>
              <a:gd name="connsiteX58" fmla="*/ 2905125 w 5348300"/>
              <a:gd name="connsiteY58" fmla="*/ 1771650 h 3000375"/>
              <a:gd name="connsiteX59" fmla="*/ 2938463 w 5348300"/>
              <a:gd name="connsiteY59" fmla="*/ 1738313 h 3000375"/>
              <a:gd name="connsiteX60" fmla="*/ 2952750 w 5348300"/>
              <a:gd name="connsiteY60" fmla="*/ 1728788 h 3000375"/>
              <a:gd name="connsiteX61" fmla="*/ 2967038 w 5348300"/>
              <a:gd name="connsiteY61" fmla="*/ 1709738 h 3000375"/>
              <a:gd name="connsiteX62" fmla="*/ 2995613 w 5348300"/>
              <a:gd name="connsiteY62" fmla="*/ 1695450 h 3000375"/>
              <a:gd name="connsiteX63" fmla="*/ 3009900 w 5348300"/>
              <a:gd name="connsiteY63" fmla="*/ 1681163 h 3000375"/>
              <a:gd name="connsiteX64" fmla="*/ 3038475 w 5348300"/>
              <a:gd name="connsiteY64" fmla="*/ 1662113 h 3000375"/>
              <a:gd name="connsiteX65" fmla="*/ 3262313 w 5348300"/>
              <a:gd name="connsiteY65" fmla="*/ 1552576 h 3000375"/>
              <a:gd name="connsiteX66" fmla="*/ 3619501 w 5348300"/>
              <a:gd name="connsiteY66" fmla="*/ 1412081 h 3000375"/>
              <a:gd name="connsiteX67" fmla="*/ 3879056 w 5348300"/>
              <a:gd name="connsiteY67" fmla="*/ 1309688 h 3000375"/>
              <a:gd name="connsiteX68" fmla="*/ 4086225 w 5348300"/>
              <a:gd name="connsiteY68" fmla="*/ 1228725 h 3000375"/>
              <a:gd name="connsiteX69" fmla="*/ 4252913 w 5348300"/>
              <a:gd name="connsiteY69" fmla="*/ 1162050 h 3000375"/>
              <a:gd name="connsiteX70" fmla="*/ 4305300 w 5348300"/>
              <a:gd name="connsiteY70" fmla="*/ 1123950 h 3000375"/>
              <a:gd name="connsiteX71" fmla="*/ 4333875 w 5348300"/>
              <a:gd name="connsiteY71" fmla="*/ 1095375 h 3000375"/>
              <a:gd name="connsiteX72" fmla="*/ 4338638 w 5348300"/>
              <a:gd name="connsiteY72" fmla="*/ 1081088 h 3000375"/>
              <a:gd name="connsiteX73" fmla="*/ 4367213 w 5348300"/>
              <a:gd name="connsiteY73" fmla="*/ 1042988 h 3000375"/>
              <a:gd name="connsiteX74" fmla="*/ 4381500 w 5348300"/>
              <a:gd name="connsiteY74" fmla="*/ 1028700 h 3000375"/>
              <a:gd name="connsiteX75" fmla="*/ 4410075 w 5348300"/>
              <a:gd name="connsiteY75" fmla="*/ 1009650 h 3000375"/>
              <a:gd name="connsiteX76" fmla="*/ 4433888 w 5348300"/>
              <a:gd name="connsiteY76" fmla="*/ 990600 h 3000375"/>
              <a:gd name="connsiteX77" fmla="*/ 4462463 w 5348300"/>
              <a:gd name="connsiteY77" fmla="*/ 971550 h 3000375"/>
              <a:gd name="connsiteX78" fmla="*/ 4519613 w 5348300"/>
              <a:gd name="connsiteY78" fmla="*/ 919163 h 3000375"/>
              <a:gd name="connsiteX79" fmla="*/ 4538663 w 5348300"/>
              <a:gd name="connsiteY79" fmla="*/ 900113 h 3000375"/>
              <a:gd name="connsiteX80" fmla="*/ 4576763 w 5348300"/>
              <a:gd name="connsiteY80" fmla="*/ 871538 h 3000375"/>
              <a:gd name="connsiteX81" fmla="*/ 4605338 w 5348300"/>
              <a:gd name="connsiteY81" fmla="*/ 847725 h 3000375"/>
              <a:gd name="connsiteX82" fmla="*/ 4643438 w 5348300"/>
              <a:gd name="connsiteY82" fmla="*/ 804863 h 3000375"/>
              <a:gd name="connsiteX83" fmla="*/ 4643438 w 5348300"/>
              <a:gd name="connsiteY83" fmla="*/ 804863 h 3000375"/>
              <a:gd name="connsiteX84" fmla="*/ 4657725 w 5348300"/>
              <a:gd name="connsiteY84" fmla="*/ 785813 h 3000375"/>
              <a:gd name="connsiteX85" fmla="*/ 4710113 w 5348300"/>
              <a:gd name="connsiteY85" fmla="*/ 738188 h 3000375"/>
              <a:gd name="connsiteX86" fmla="*/ 4738688 w 5348300"/>
              <a:gd name="connsiteY86" fmla="*/ 700088 h 3000375"/>
              <a:gd name="connsiteX87" fmla="*/ 4748213 w 5348300"/>
              <a:gd name="connsiteY87" fmla="*/ 685800 h 3000375"/>
              <a:gd name="connsiteX88" fmla="*/ 4776788 w 5348300"/>
              <a:gd name="connsiteY88" fmla="*/ 676275 h 3000375"/>
              <a:gd name="connsiteX89" fmla="*/ 4791075 w 5348300"/>
              <a:gd name="connsiteY89" fmla="*/ 671513 h 3000375"/>
              <a:gd name="connsiteX90" fmla="*/ 4814888 w 5348300"/>
              <a:gd name="connsiteY90" fmla="*/ 657225 h 3000375"/>
              <a:gd name="connsiteX91" fmla="*/ 4833938 w 5348300"/>
              <a:gd name="connsiteY91" fmla="*/ 647700 h 3000375"/>
              <a:gd name="connsiteX92" fmla="*/ 4848225 w 5348300"/>
              <a:gd name="connsiteY92" fmla="*/ 638175 h 3000375"/>
              <a:gd name="connsiteX93" fmla="*/ 4862513 w 5348300"/>
              <a:gd name="connsiteY93" fmla="*/ 633413 h 3000375"/>
              <a:gd name="connsiteX94" fmla="*/ 4881563 w 5348300"/>
              <a:gd name="connsiteY94" fmla="*/ 623888 h 3000375"/>
              <a:gd name="connsiteX95" fmla="*/ 4872038 w 5348300"/>
              <a:gd name="connsiteY95" fmla="*/ 609600 h 3000375"/>
              <a:gd name="connsiteX96" fmla="*/ 4857750 w 5348300"/>
              <a:gd name="connsiteY96" fmla="*/ 600075 h 3000375"/>
              <a:gd name="connsiteX97" fmla="*/ 4862513 w 5348300"/>
              <a:gd name="connsiteY97" fmla="*/ 585788 h 3000375"/>
              <a:gd name="connsiteX98" fmla="*/ 4886325 w 5348300"/>
              <a:gd name="connsiteY98" fmla="*/ 581025 h 3000375"/>
              <a:gd name="connsiteX99" fmla="*/ 4900613 w 5348300"/>
              <a:gd name="connsiteY99" fmla="*/ 576263 h 3000375"/>
              <a:gd name="connsiteX100" fmla="*/ 4919663 w 5348300"/>
              <a:gd name="connsiteY100" fmla="*/ 533400 h 3000375"/>
              <a:gd name="connsiteX101" fmla="*/ 4943475 w 5348300"/>
              <a:gd name="connsiteY101" fmla="*/ 519113 h 3000375"/>
              <a:gd name="connsiteX102" fmla="*/ 4962525 w 5348300"/>
              <a:gd name="connsiteY102" fmla="*/ 500063 h 3000375"/>
              <a:gd name="connsiteX103" fmla="*/ 4995863 w 5348300"/>
              <a:gd name="connsiteY103" fmla="*/ 476250 h 3000375"/>
              <a:gd name="connsiteX104" fmla="*/ 5024438 w 5348300"/>
              <a:gd name="connsiteY104" fmla="*/ 447675 h 3000375"/>
              <a:gd name="connsiteX105" fmla="*/ 5038725 w 5348300"/>
              <a:gd name="connsiteY105" fmla="*/ 433388 h 3000375"/>
              <a:gd name="connsiteX106" fmla="*/ 5048250 w 5348300"/>
              <a:gd name="connsiteY106" fmla="*/ 414338 h 3000375"/>
              <a:gd name="connsiteX107" fmla="*/ 5057775 w 5348300"/>
              <a:gd name="connsiteY107" fmla="*/ 390525 h 3000375"/>
              <a:gd name="connsiteX108" fmla="*/ 5067300 w 5348300"/>
              <a:gd name="connsiteY108" fmla="*/ 376238 h 3000375"/>
              <a:gd name="connsiteX109" fmla="*/ 5072063 w 5348300"/>
              <a:gd name="connsiteY109" fmla="*/ 361950 h 3000375"/>
              <a:gd name="connsiteX110" fmla="*/ 5086350 w 5348300"/>
              <a:gd name="connsiteY110" fmla="*/ 347663 h 3000375"/>
              <a:gd name="connsiteX111" fmla="*/ 5095875 w 5348300"/>
              <a:gd name="connsiteY111" fmla="*/ 333375 h 3000375"/>
              <a:gd name="connsiteX112" fmla="*/ 5129213 w 5348300"/>
              <a:gd name="connsiteY112" fmla="*/ 314325 h 3000375"/>
              <a:gd name="connsiteX113" fmla="*/ 5157788 w 5348300"/>
              <a:gd name="connsiteY113" fmla="*/ 300038 h 3000375"/>
              <a:gd name="connsiteX114" fmla="*/ 5172075 w 5348300"/>
              <a:gd name="connsiteY114" fmla="*/ 285750 h 3000375"/>
              <a:gd name="connsiteX115" fmla="*/ 5191125 w 5348300"/>
              <a:gd name="connsiteY115" fmla="*/ 271463 h 3000375"/>
              <a:gd name="connsiteX116" fmla="*/ 5219700 w 5348300"/>
              <a:gd name="connsiteY116" fmla="*/ 242888 h 3000375"/>
              <a:gd name="connsiteX117" fmla="*/ 5229225 w 5348300"/>
              <a:gd name="connsiteY117" fmla="*/ 228600 h 3000375"/>
              <a:gd name="connsiteX118" fmla="*/ 5238750 w 5348300"/>
              <a:gd name="connsiteY118" fmla="*/ 185738 h 3000375"/>
              <a:gd name="connsiteX119" fmla="*/ 5253038 w 5348300"/>
              <a:gd name="connsiteY119" fmla="*/ 142875 h 3000375"/>
              <a:gd name="connsiteX120" fmla="*/ 5257800 w 5348300"/>
              <a:gd name="connsiteY120" fmla="*/ 128588 h 3000375"/>
              <a:gd name="connsiteX121" fmla="*/ 5267325 w 5348300"/>
              <a:gd name="connsiteY121" fmla="*/ 85725 h 3000375"/>
              <a:gd name="connsiteX122" fmla="*/ 5324475 w 5348300"/>
              <a:gd name="connsiteY122" fmla="*/ 19050 h 3000375"/>
              <a:gd name="connsiteX123" fmla="*/ 5343525 w 5348300"/>
              <a:gd name="connsiteY123" fmla="*/ 0 h 3000375"/>
              <a:gd name="connsiteX124" fmla="*/ 5348288 w 5348300"/>
              <a:gd name="connsiteY124" fmla="*/ 19050 h 3000375"/>
              <a:gd name="connsiteX0" fmla="*/ 0 w 5348300"/>
              <a:gd name="connsiteY0" fmla="*/ 3000375 h 3000375"/>
              <a:gd name="connsiteX1" fmla="*/ 280988 w 5348300"/>
              <a:gd name="connsiteY1" fmla="*/ 2919413 h 3000375"/>
              <a:gd name="connsiteX2" fmla="*/ 690563 w 5348300"/>
              <a:gd name="connsiteY2" fmla="*/ 2759869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0563 w 5348300"/>
              <a:gd name="connsiteY2" fmla="*/ 2759869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81563 w 5348300"/>
              <a:gd name="connsiteY93" fmla="*/ 623888 h 3000375"/>
              <a:gd name="connsiteX94" fmla="*/ 4872038 w 5348300"/>
              <a:gd name="connsiteY94" fmla="*/ 609600 h 3000375"/>
              <a:gd name="connsiteX95" fmla="*/ 4857750 w 5348300"/>
              <a:gd name="connsiteY95" fmla="*/ 600075 h 3000375"/>
              <a:gd name="connsiteX96" fmla="*/ 4862513 w 5348300"/>
              <a:gd name="connsiteY96" fmla="*/ 585788 h 3000375"/>
              <a:gd name="connsiteX97" fmla="*/ 4886325 w 5348300"/>
              <a:gd name="connsiteY97" fmla="*/ 581025 h 3000375"/>
              <a:gd name="connsiteX98" fmla="*/ 4900613 w 5348300"/>
              <a:gd name="connsiteY98" fmla="*/ 576263 h 3000375"/>
              <a:gd name="connsiteX99" fmla="*/ 4919663 w 5348300"/>
              <a:gd name="connsiteY99" fmla="*/ 533400 h 3000375"/>
              <a:gd name="connsiteX100" fmla="*/ 4943475 w 5348300"/>
              <a:gd name="connsiteY100" fmla="*/ 519113 h 3000375"/>
              <a:gd name="connsiteX101" fmla="*/ 4962525 w 5348300"/>
              <a:gd name="connsiteY101" fmla="*/ 500063 h 3000375"/>
              <a:gd name="connsiteX102" fmla="*/ 4995863 w 5348300"/>
              <a:gd name="connsiteY102" fmla="*/ 476250 h 3000375"/>
              <a:gd name="connsiteX103" fmla="*/ 5024438 w 5348300"/>
              <a:gd name="connsiteY103" fmla="*/ 447675 h 3000375"/>
              <a:gd name="connsiteX104" fmla="*/ 5038725 w 5348300"/>
              <a:gd name="connsiteY104" fmla="*/ 433388 h 3000375"/>
              <a:gd name="connsiteX105" fmla="*/ 5048250 w 5348300"/>
              <a:gd name="connsiteY105" fmla="*/ 414338 h 3000375"/>
              <a:gd name="connsiteX106" fmla="*/ 5057775 w 5348300"/>
              <a:gd name="connsiteY106" fmla="*/ 390525 h 3000375"/>
              <a:gd name="connsiteX107" fmla="*/ 5067300 w 5348300"/>
              <a:gd name="connsiteY107" fmla="*/ 376238 h 3000375"/>
              <a:gd name="connsiteX108" fmla="*/ 5072063 w 5348300"/>
              <a:gd name="connsiteY108" fmla="*/ 361950 h 3000375"/>
              <a:gd name="connsiteX109" fmla="*/ 5086350 w 5348300"/>
              <a:gd name="connsiteY109" fmla="*/ 347663 h 3000375"/>
              <a:gd name="connsiteX110" fmla="*/ 5095875 w 5348300"/>
              <a:gd name="connsiteY110" fmla="*/ 333375 h 3000375"/>
              <a:gd name="connsiteX111" fmla="*/ 5129213 w 5348300"/>
              <a:gd name="connsiteY111" fmla="*/ 314325 h 3000375"/>
              <a:gd name="connsiteX112" fmla="*/ 5157788 w 5348300"/>
              <a:gd name="connsiteY112" fmla="*/ 300038 h 3000375"/>
              <a:gd name="connsiteX113" fmla="*/ 5172075 w 5348300"/>
              <a:gd name="connsiteY113" fmla="*/ 285750 h 3000375"/>
              <a:gd name="connsiteX114" fmla="*/ 5191125 w 5348300"/>
              <a:gd name="connsiteY114" fmla="*/ 271463 h 3000375"/>
              <a:gd name="connsiteX115" fmla="*/ 5219700 w 5348300"/>
              <a:gd name="connsiteY115" fmla="*/ 242888 h 3000375"/>
              <a:gd name="connsiteX116" fmla="*/ 5229225 w 5348300"/>
              <a:gd name="connsiteY116" fmla="*/ 228600 h 3000375"/>
              <a:gd name="connsiteX117" fmla="*/ 5238750 w 5348300"/>
              <a:gd name="connsiteY117" fmla="*/ 185738 h 3000375"/>
              <a:gd name="connsiteX118" fmla="*/ 5253038 w 5348300"/>
              <a:gd name="connsiteY118" fmla="*/ 142875 h 3000375"/>
              <a:gd name="connsiteX119" fmla="*/ 5257800 w 5348300"/>
              <a:gd name="connsiteY119" fmla="*/ 128588 h 3000375"/>
              <a:gd name="connsiteX120" fmla="*/ 5267325 w 5348300"/>
              <a:gd name="connsiteY120" fmla="*/ 85725 h 3000375"/>
              <a:gd name="connsiteX121" fmla="*/ 5324475 w 5348300"/>
              <a:gd name="connsiteY121" fmla="*/ 19050 h 3000375"/>
              <a:gd name="connsiteX122" fmla="*/ 5343525 w 5348300"/>
              <a:gd name="connsiteY122" fmla="*/ 0 h 3000375"/>
              <a:gd name="connsiteX123" fmla="*/ 5348288 w 5348300"/>
              <a:gd name="connsiteY12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72038 w 5348300"/>
              <a:gd name="connsiteY93" fmla="*/ 609600 h 3000375"/>
              <a:gd name="connsiteX94" fmla="*/ 4857750 w 5348300"/>
              <a:gd name="connsiteY94" fmla="*/ 600075 h 3000375"/>
              <a:gd name="connsiteX95" fmla="*/ 4862513 w 5348300"/>
              <a:gd name="connsiteY95" fmla="*/ 585788 h 3000375"/>
              <a:gd name="connsiteX96" fmla="*/ 4886325 w 5348300"/>
              <a:gd name="connsiteY96" fmla="*/ 581025 h 3000375"/>
              <a:gd name="connsiteX97" fmla="*/ 4900613 w 5348300"/>
              <a:gd name="connsiteY97" fmla="*/ 576263 h 3000375"/>
              <a:gd name="connsiteX98" fmla="*/ 4919663 w 5348300"/>
              <a:gd name="connsiteY98" fmla="*/ 533400 h 3000375"/>
              <a:gd name="connsiteX99" fmla="*/ 4943475 w 5348300"/>
              <a:gd name="connsiteY99" fmla="*/ 519113 h 3000375"/>
              <a:gd name="connsiteX100" fmla="*/ 4962525 w 5348300"/>
              <a:gd name="connsiteY100" fmla="*/ 500063 h 3000375"/>
              <a:gd name="connsiteX101" fmla="*/ 4995863 w 5348300"/>
              <a:gd name="connsiteY101" fmla="*/ 476250 h 3000375"/>
              <a:gd name="connsiteX102" fmla="*/ 5024438 w 5348300"/>
              <a:gd name="connsiteY102" fmla="*/ 447675 h 3000375"/>
              <a:gd name="connsiteX103" fmla="*/ 5038725 w 5348300"/>
              <a:gd name="connsiteY103" fmla="*/ 433388 h 3000375"/>
              <a:gd name="connsiteX104" fmla="*/ 5048250 w 5348300"/>
              <a:gd name="connsiteY104" fmla="*/ 414338 h 3000375"/>
              <a:gd name="connsiteX105" fmla="*/ 5057775 w 5348300"/>
              <a:gd name="connsiteY105" fmla="*/ 390525 h 3000375"/>
              <a:gd name="connsiteX106" fmla="*/ 5067300 w 5348300"/>
              <a:gd name="connsiteY106" fmla="*/ 376238 h 3000375"/>
              <a:gd name="connsiteX107" fmla="*/ 5072063 w 5348300"/>
              <a:gd name="connsiteY107" fmla="*/ 361950 h 3000375"/>
              <a:gd name="connsiteX108" fmla="*/ 5086350 w 5348300"/>
              <a:gd name="connsiteY108" fmla="*/ 347663 h 3000375"/>
              <a:gd name="connsiteX109" fmla="*/ 5095875 w 5348300"/>
              <a:gd name="connsiteY109" fmla="*/ 333375 h 3000375"/>
              <a:gd name="connsiteX110" fmla="*/ 5129213 w 5348300"/>
              <a:gd name="connsiteY110" fmla="*/ 314325 h 3000375"/>
              <a:gd name="connsiteX111" fmla="*/ 5157788 w 5348300"/>
              <a:gd name="connsiteY111" fmla="*/ 300038 h 3000375"/>
              <a:gd name="connsiteX112" fmla="*/ 5172075 w 5348300"/>
              <a:gd name="connsiteY112" fmla="*/ 285750 h 3000375"/>
              <a:gd name="connsiteX113" fmla="*/ 5191125 w 5348300"/>
              <a:gd name="connsiteY113" fmla="*/ 271463 h 3000375"/>
              <a:gd name="connsiteX114" fmla="*/ 5219700 w 5348300"/>
              <a:gd name="connsiteY114" fmla="*/ 242888 h 3000375"/>
              <a:gd name="connsiteX115" fmla="*/ 5229225 w 5348300"/>
              <a:gd name="connsiteY115" fmla="*/ 228600 h 3000375"/>
              <a:gd name="connsiteX116" fmla="*/ 5238750 w 5348300"/>
              <a:gd name="connsiteY116" fmla="*/ 185738 h 3000375"/>
              <a:gd name="connsiteX117" fmla="*/ 5253038 w 5348300"/>
              <a:gd name="connsiteY117" fmla="*/ 142875 h 3000375"/>
              <a:gd name="connsiteX118" fmla="*/ 5257800 w 5348300"/>
              <a:gd name="connsiteY118" fmla="*/ 128588 h 3000375"/>
              <a:gd name="connsiteX119" fmla="*/ 5267325 w 5348300"/>
              <a:gd name="connsiteY119" fmla="*/ 85725 h 3000375"/>
              <a:gd name="connsiteX120" fmla="*/ 5324475 w 5348300"/>
              <a:gd name="connsiteY120" fmla="*/ 19050 h 3000375"/>
              <a:gd name="connsiteX121" fmla="*/ 5343525 w 5348300"/>
              <a:gd name="connsiteY121" fmla="*/ 0 h 3000375"/>
              <a:gd name="connsiteX122" fmla="*/ 5348288 w 5348300"/>
              <a:gd name="connsiteY122"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57750 w 5348300"/>
              <a:gd name="connsiteY93" fmla="*/ 600075 h 3000375"/>
              <a:gd name="connsiteX94" fmla="*/ 4862513 w 5348300"/>
              <a:gd name="connsiteY94" fmla="*/ 585788 h 3000375"/>
              <a:gd name="connsiteX95" fmla="*/ 4886325 w 5348300"/>
              <a:gd name="connsiteY95" fmla="*/ 581025 h 3000375"/>
              <a:gd name="connsiteX96" fmla="*/ 4900613 w 5348300"/>
              <a:gd name="connsiteY96" fmla="*/ 576263 h 3000375"/>
              <a:gd name="connsiteX97" fmla="*/ 4919663 w 5348300"/>
              <a:gd name="connsiteY97" fmla="*/ 533400 h 3000375"/>
              <a:gd name="connsiteX98" fmla="*/ 4943475 w 5348300"/>
              <a:gd name="connsiteY98" fmla="*/ 519113 h 3000375"/>
              <a:gd name="connsiteX99" fmla="*/ 4962525 w 5348300"/>
              <a:gd name="connsiteY99" fmla="*/ 500063 h 3000375"/>
              <a:gd name="connsiteX100" fmla="*/ 4995863 w 5348300"/>
              <a:gd name="connsiteY100" fmla="*/ 476250 h 3000375"/>
              <a:gd name="connsiteX101" fmla="*/ 5024438 w 5348300"/>
              <a:gd name="connsiteY101" fmla="*/ 447675 h 3000375"/>
              <a:gd name="connsiteX102" fmla="*/ 5038725 w 5348300"/>
              <a:gd name="connsiteY102" fmla="*/ 433388 h 3000375"/>
              <a:gd name="connsiteX103" fmla="*/ 5048250 w 5348300"/>
              <a:gd name="connsiteY103" fmla="*/ 414338 h 3000375"/>
              <a:gd name="connsiteX104" fmla="*/ 5057775 w 5348300"/>
              <a:gd name="connsiteY104" fmla="*/ 390525 h 3000375"/>
              <a:gd name="connsiteX105" fmla="*/ 5067300 w 5348300"/>
              <a:gd name="connsiteY105" fmla="*/ 376238 h 3000375"/>
              <a:gd name="connsiteX106" fmla="*/ 5072063 w 5348300"/>
              <a:gd name="connsiteY106" fmla="*/ 361950 h 3000375"/>
              <a:gd name="connsiteX107" fmla="*/ 5086350 w 5348300"/>
              <a:gd name="connsiteY107" fmla="*/ 347663 h 3000375"/>
              <a:gd name="connsiteX108" fmla="*/ 5095875 w 5348300"/>
              <a:gd name="connsiteY108" fmla="*/ 333375 h 3000375"/>
              <a:gd name="connsiteX109" fmla="*/ 5129213 w 5348300"/>
              <a:gd name="connsiteY109" fmla="*/ 314325 h 3000375"/>
              <a:gd name="connsiteX110" fmla="*/ 5157788 w 5348300"/>
              <a:gd name="connsiteY110" fmla="*/ 300038 h 3000375"/>
              <a:gd name="connsiteX111" fmla="*/ 5172075 w 5348300"/>
              <a:gd name="connsiteY111" fmla="*/ 285750 h 3000375"/>
              <a:gd name="connsiteX112" fmla="*/ 5191125 w 5348300"/>
              <a:gd name="connsiteY112" fmla="*/ 271463 h 3000375"/>
              <a:gd name="connsiteX113" fmla="*/ 5219700 w 5348300"/>
              <a:gd name="connsiteY113" fmla="*/ 242888 h 3000375"/>
              <a:gd name="connsiteX114" fmla="*/ 5229225 w 5348300"/>
              <a:gd name="connsiteY114" fmla="*/ 228600 h 3000375"/>
              <a:gd name="connsiteX115" fmla="*/ 5238750 w 5348300"/>
              <a:gd name="connsiteY115" fmla="*/ 185738 h 3000375"/>
              <a:gd name="connsiteX116" fmla="*/ 5253038 w 5348300"/>
              <a:gd name="connsiteY116" fmla="*/ 142875 h 3000375"/>
              <a:gd name="connsiteX117" fmla="*/ 5257800 w 5348300"/>
              <a:gd name="connsiteY117" fmla="*/ 128588 h 3000375"/>
              <a:gd name="connsiteX118" fmla="*/ 5267325 w 5348300"/>
              <a:gd name="connsiteY118" fmla="*/ 85725 h 3000375"/>
              <a:gd name="connsiteX119" fmla="*/ 5324475 w 5348300"/>
              <a:gd name="connsiteY119" fmla="*/ 19050 h 3000375"/>
              <a:gd name="connsiteX120" fmla="*/ 5343525 w 5348300"/>
              <a:gd name="connsiteY120" fmla="*/ 0 h 3000375"/>
              <a:gd name="connsiteX121" fmla="*/ 5348288 w 5348300"/>
              <a:gd name="connsiteY121"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633413 h 3000375"/>
              <a:gd name="connsiteX93" fmla="*/ 4862513 w 5348300"/>
              <a:gd name="connsiteY93" fmla="*/ 585788 h 3000375"/>
              <a:gd name="connsiteX94" fmla="*/ 4886325 w 5348300"/>
              <a:gd name="connsiteY94" fmla="*/ 581025 h 3000375"/>
              <a:gd name="connsiteX95" fmla="*/ 4900613 w 5348300"/>
              <a:gd name="connsiteY95" fmla="*/ 576263 h 3000375"/>
              <a:gd name="connsiteX96" fmla="*/ 4919663 w 5348300"/>
              <a:gd name="connsiteY96" fmla="*/ 533400 h 3000375"/>
              <a:gd name="connsiteX97" fmla="*/ 4943475 w 5348300"/>
              <a:gd name="connsiteY97" fmla="*/ 519113 h 3000375"/>
              <a:gd name="connsiteX98" fmla="*/ 4962525 w 5348300"/>
              <a:gd name="connsiteY98" fmla="*/ 500063 h 3000375"/>
              <a:gd name="connsiteX99" fmla="*/ 4995863 w 5348300"/>
              <a:gd name="connsiteY99" fmla="*/ 476250 h 3000375"/>
              <a:gd name="connsiteX100" fmla="*/ 5024438 w 5348300"/>
              <a:gd name="connsiteY100" fmla="*/ 447675 h 3000375"/>
              <a:gd name="connsiteX101" fmla="*/ 5038725 w 5348300"/>
              <a:gd name="connsiteY101" fmla="*/ 433388 h 3000375"/>
              <a:gd name="connsiteX102" fmla="*/ 5048250 w 5348300"/>
              <a:gd name="connsiteY102" fmla="*/ 414338 h 3000375"/>
              <a:gd name="connsiteX103" fmla="*/ 5057775 w 5348300"/>
              <a:gd name="connsiteY103" fmla="*/ 390525 h 3000375"/>
              <a:gd name="connsiteX104" fmla="*/ 5067300 w 5348300"/>
              <a:gd name="connsiteY104" fmla="*/ 376238 h 3000375"/>
              <a:gd name="connsiteX105" fmla="*/ 5072063 w 5348300"/>
              <a:gd name="connsiteY105" fmla="*/ 361950 h 3000375"/>
              <a:gd name="connsiteX106" fmla="*/ 5086350 w 5348300"/>
              <a:gd name="connsiteY106" fmla="*/ 347663 h 3000375"/>
              <a:gd name="connsiteX107" fmla="*/ 5095875 w 5348300"/>
              <a:gd name="connsiteY107" fmla="*/ 333375 h 3000375"/>
              <a:gd name="connsiteX108" fmla="*/ 5129213 w 5348300"/>
              <a:gd name="connsiteY108" fmla="*/ 314325 h 3000375"/>
              <a:gd name="connsiteX109" fmla="*/ 5157788 w 5348300"/>
              <a:gd name="connsiteY109" fmla="*/ 300038 h 3000375"/>
              <a:gd name="connsiteX110" fmla="*/ 5172075 w 5348300"/>
              <a:gd name="connsiteY110" fmla="*/ 285750 h 3000375"/>
              <a:gd name="connsiteX111" fmla="*/ 5191125 w 5348300"/>
              <a:gd name="connsiteY111" fmla="*/ 271463 h 3000375"/>
              <a:gd name="connsiteX112" fmla="*/ 5219700 w 5348300"/>
              <a:gd name="connsiteY112" fmla="*/ 242888 h 3000375"/>
              <a:gd name="connsiteX113" fmla="*/ 5229225 w 5348300"/>
              <a:gd name="connsiteY113" fmla="*/ 228600 h 3000375"/>
              <a:gd name="connsiteX114" fmla="*/ 5238750 w 5348300"/>
              <a:gd name="connsiteY114" fmla="*/ 185738 h 3000375"/>
              <a:gd name="connsiteX115" fmla="*/ 5253038 w 5348300"/>
              <a:gd name="connsiteY115" fmla="*/ 142875 h 3000375"/>
              <a:gd name="connsiteX116" fmla="*/ 5257800 w 5348300"/>
              <a:gd name="connsiteY116" fmla="*/ 128588 h 3000375"/>
              <a:gd name="connsiteX117" fmla="*/ 5267325 w 5348300"/>
              <a:gd name="connsiteY117" fmla="*/ 85725 h 3000375"/>
              <a:gd name="connsiteX118" fmla="*/ 5324475 w 5348300"/>
              <a:gd name="connsiteY118" fmla="*/ 19050 h 3000375"/>
              <a:gd name="connsiteX119" fmla="*/ 5343525 w 5348300"/>
              <a:gd name="connsiteY119" fmla="*/ 0 h 3000375"/>
              <a:gd name="connsiteX120" fmla="*/ 5348288 w 5348300"/>
              <a:gd name="connsiteY120"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48225 w 5348300"/>
              <a:gd name="connsiteY91" fmla="*/ 638175 h 3000375"/>
              <a:gd name="connsiteX92" fmla="*/ 4862513 w 5348300"/>
              <a:gd name="connsiteY92" fmla="*/ 585788 h 3000375"/>
              <a:gd name="connsiteX93" fmla="*/ 4886325 w 5348300"/>
              <a:gd name="connsiteY93" fmla="*/ 581025 h 3000375"/>
              <a:gd name="connsiteX94" fmla="*/ 4900613 w 5348300"/>
              <a:gd name="connsiteY94" fmla="*/ 576263 h 3000375"/>
              <a:gd name="connsiteX95" fmla="*/ 4919663 w 5348300"/>
              <a:gd name="connsiteY95" fmla="*/ 533400 h 3000375"/>
              <a:gd name="connsiteX96" fmla="*/ 4943475 w 5348300"/>
              <a:gd name="connsiteY96" fmla="*/ 519113 h 3000375"/>
              <a:gd name="connsiteX97" fmla="*/ 4962525 w 5348300"/>
              <a:gd name="connsiteY97" fmla="*/ 500063 h 3000375"/>
              <a:gd name="connsiteX98" fmla="*/ 4995863 w 5348300"/>
              <a:gd name="connsiteY98" fmla="*/ 476250 h 3000375"/>
              <a:gd name="connsiteX99" fmla="*/ 5024438 w 5348300"/>
              <a:gd name="connsiteY99" fmla="*/ 447675 h 3000375"/>
              <a:gd name="connsiteX100" fmla="*/ 5038725 w 5348300"/>
              <a:gd name="connsiteY100" fmla="*/ 433388 h 3000375"/>
              <a:gd name="connsiteX101" fmla="*/ 5048250 w 5348300"/>
              <a:gd name="connsiteY101" fmla="*/ 414338 h 3000375"/>
              <a:gd name="connsiteX102" fmla="*/ 5057775 w 5348300"/>
              <a:gd name="connsiteY102" fmla="*/ 390525 h 3000375"/>
              <a:gd name="connsiteX103" fmla="*/ 5067300 w 5348300"/>
              <a:gd name="connsiteY103" fmla="*/ 376238 h 3000375"/>
              <a:gd name="connsiteX104" fmla="*/ 5072063 w 5348300"/>
              <a:gd name="connsiteY104" fmla="*/ 361950 h 3000375"/>
              <a:gd name="connsiteX105" fmla="*/ 5086350 w 5348300"/>
              <a:gd name="connsiteY105" fmla="*/ 347663 h 3000375"/>
              <a:gd name="connsiteX106" fmla="*/ 5095875 w 5348300"/>
              <a:gd name="connsiteY106" fmla="*/ 333375 h 3000375"/>
              <a:gd name="connsiteX107" fmla="*/ 5129213 w 5348300"/>
              <a:gd name="connsiteY107" fmla="*/ 314325 h 3000375"/>
              <a:gd name="connsiteX108" fmla="*/ 5157788 w 5348300"/>
              <a:gd name="connsiteY108" fmla="*/ 300038 h 3000375"/>
              <a:gd name="connsiteX109" fmla="*/ 5172075 w 5348300"/>
              <a:gd name="connsiteY109" fmla="*/ 285750 h 3000375"/>
              <a:gd name="connsiteX110" fmla="*/ 5191125 w 5348300"/>
              <a:gd name="connsiteY110" fmla="*/ 271463 h 3000375"/>
              <a:gd name="connsiteX111" fmla="*/ 5219700 w 5348300"/>
              <a:gd name="connsiteY111" fmla="*/ 242888 h 3000375"/>
              <a:gd name="connsiteX112" fmla="*/ 5229225 w 5348300"/>
              <a:gd name="connsiteY112" fmla="*/ 228600 h 3000375"/>
              <a:gd name="connsiteX113" fmla="*/ 5238750 w 5348300"/>
              <a:gd name="connsiteY113" fmla="*/ 185738 h 3000375"/>
              <a:gd name="connsiteX114" fmla="*/ 5253038 w 5348300"/>
              <a:gd name="connsiteY114" fmla="*/ 142875 h 3000375"/>
              <a:gd name="connsiteX115" fmla="*/ 5257800 w 5348300"/>
              <a:gd name="connsiteY115" fmla="*/ 128588 h 3000375"/>
              <a:gd name="connsiteX116" fmla="*/ 5267325 w 5348300"/>
              <a:gd name="connsiteY116" fmla="*/ 85725 h 3000375"/>
              <a:gd name="connsiteX117" fmla="*/ 5324475 w 5348300"/>
              <a:gd name="connsiteY117" fmla="*/ 19050 h 3000375"/>
              <a:gd name="connsiteX118" fmla="*/ 5343525 w 5348300"/>
              <a:gd name="connsiteY118" fmla="*/ 0 h 3000375"/>
              <a:gd name="connsiteX119" fmla="*/ 5348288 w 5348300"/>
              <a:gd name="connsiteY119"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33938 w 5348300"/>
              <a:gd name="connsiteY90" fmla="*/ 647700 h 3000375"/>
              <a:gd name="connsiteX91" fmla="*/ 4862513 w 5348300"/>
              <a:gd name="connsiteY91" fmla="*/ 585788 h 3000375"/>
              <a:gd name="connsiteX92" fmla="*/ 4886325 w 5348300"/>
              <a:gd name="connsiteY92" fmla="*/ 581025 h 3000375"/>
              <a:gd name="connsiteX93" fmla="*/ 4900613 w 5348300"/>
              <a:gd name="connsiteY93" fmla="*/ 576263 h 3000375"/>
              <a:gd name="connsiteX94" fmla="*/ 4919663 w 5348300"/>
              <a:gd name="connsiteY94" fmla="*/ 533400 h 3000375"/>
              <a:gd name="connsiteX95" fmla="*/ 4943475 w 5348300"/>
              <a:gd name="connsiteY95" fmla="*/ 519113 h 3000375"/>
              <a:gd name="connsiteX96" fmla="*/ 4962525 w 5348300"/>
              <a:gd name="connsiteY96" fmla="*/ 500063 h 3000375"/>
              <a:gd name="connsiteX97" fmla="*/ 4995863 w 5348300"/>
              <a:gd name="connsiteY97" fmla="*/ 476250 h 3000375"/>
              <a:gd name="connsiteX98" fmla="*/ 5024438 w 5348300"/>
              <a:gd name="connsiteY98" fmla="*/ 447675 h 3000375"/>
              <a:gd name="connsiteX99" fmla="*/ 5038725 w 5348300"/>
              <a:gd name="connsiteY99" fmla="*/ 433388 h 3000375"/>
              <a:gd name="connsiteX100" fmla="*/ 5048250 w 5348300"/>
              <a:gd name="connsiteY100" fmla="*/ 414338 h 3000375"/>
              <a:gd name="connsiteX101" fmla="*/ 5057775 w 5348300"/>
              <a:gd name="connsiteY101" fmla="*/ 390525 h 3000375"/>
              <a:gd name="connsiteX102" fmla="*/ 5067300 w 5348300"/>
              <a:gd name="connsiteY102" fmla="*/ 376238 h 3000375"/>
              <a:gd name="connsiteX103" fmla="*/ 5072063 w 5348300"/>
              <a:gd name="connsiteY103" fmla="*/ 361950 h 3000375"/>
              <a:gd name="connsiteX104" fmla="*/ 5086350 w 5348300"/>
              <a:gd name="connsiteY104" fmla="*/ 347663 h 3000375"/>
              <a:gd name="connsiteX105" fmla="*/ 5095875 w 5348300"/>
              <a:gd name="connsiteY105" fmla="*/ 333375 h 3000375"/>
              <a:gd name="connsiteX106" fmla="*/ 5129213 w 5348300"/>
              <a:gd name="connsiteY106" fmla="*/ 314325 h 3000375"/>
              <a:gd name="connsiteX107" fmla="*/ 5157788 w 5348300"/>
              <a:gd name="connsiteY107" fmla="*/ 300038 h 3000375"/>
              <a:gd name="connsiteX108" fmla="*/ 5172075 w 5348300"/>
              <a:gd name="connsiteY108" fmla="*/ 285750 h 3000375"/>
              <a:gd name="connsiteX109" fmla="*/ 5191125 w 5348300"/>
              <a:gd name="connsiteY109" fmla="*/ 271463 h 3000375"/>
              <a:gd name="connsiteX110" fmla="*/ 5219700 w 5348300"/>
              <a:gd name="connsiteY110" fmla="*/ 242888 h 3000375"/>
              <a:gd name="connsiteX111" fmla="*/ 5229225 w 5348300"/>
              <a:gd name="connsiteY111" fmla="*/ 228600 h 3000375"/>
              <a:gd name="connsiteX112" fmla="*/ 5238750 w 5348300"/>
              <a:gd name="connsiteY112" fmla="*/ 185738 h 3000375"/>
              <a:gd name="connsiteX113" fmla="*/ 5253038 w 5348300"/>
              <a:gd name="connsiteY113" fmla="*/ 142875 h 3000375"/>
              <a:gd name="connsiteX114" fmla="*/ 5257800 w 5348300"/>
              <a:gd name="connsiteY114" fmla="*/ 128588 h 3000375"/>
              <a:gd name="connsiteX115" fmla="*/ 5267325 w 5348300"/>
              <a:gd name="connsiteY115" fmla="*/ 85725 h 3000375"/>
              <a:gd name="connsiteX116" fmla="*/ 5324475 w 5348300"/>
              <a:gd name="connsiteY116" fmla="*/ 19050 h 3000375"/>
              <a:gd name="connsiteX117" fmla="*/ 5343525 w 5348300"/>
              <a:gd name="connsiteY117" fmla="*/ 0 h 3000375"/>
              <a:gd name="connsiteX118" fmla="*/ 5348288 w 5348300"/>
              <a:gd name="connsiteY118"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14888 w 5348300"/>
              <a:gd name="connsiteY89" fmla="*/ 657225 h 3000375"/>
              <a:gd name="connsiteX90" fmla="*/ 4862513 w 5348300"/>
              <a:gd name="connsiteY90" fmla="*/ 585788 h 3000375"/>
              <a:gd name="connsiteX91" fmla="*/ 4886325 w 5348300"/>
              <a:gd name="connsiteY91" fmla="*/ 581025 h 3000375"/>
              <a:gd name="connsiteX92" fmla="*/ 4900613 w 5348300"/>
              <a:gd name="connsiteY92" fmla="*/ 576263 h 3000375"/>
              <a:gd name="connsiteX93" fmla="*/ 4919663 w 5348300"/>
              <a:gd name="connsiteY93" fmla="*/ 533400 h 3000375"/>
              <a:gd name="connsiteX94" fmla="*/ 4943475 w 5348300"/>
              <a:gd name="connsiteY94" fmla="*/ 519113 h 3000375"/>
              <a:gd name="connsiteX95" fmla="*/ 4962525 w 5348300"/>
              <a:gd name="connsiteY95" fmla="*/ 500063 h 3000375"/>
              <a:gd name="connsiteX96" fmla="*/ 4995863 w 5348300"/>
              <a:gd name="connsiteY96" fmla="*/ 476250 h 3000375"/>
              <a:gd name="connsiteX97" fmla="*/ 5024438 w 5348300"/>
              <a:gd name="connsiteY97" fmla="*/ 447675 h 3000375"/>
              <a:gd name="connsiteX98" fmla="*/ 5038725 w 5348300"/>
              <a:gd name="connsiteY98" fmla="*/ 433388 h 3000375"/>
              <a:gd name="connsiteX99" fmla="*/ 5048250 w 5348300"/>
              <a:gd name="connsiteY99" fmla="*/ 414338 h 3000375"/>
              <a:gd name="connsiteX100" fmla="*/ 5057775 w 5348300"/>
              <a:gd name="connsiteY100" fmla="*/ 390525 h 3000375"/>
              <a:gd name="connsiteX101" fmla="*/ 5067300 w 5348300"/>
              <a:gd name="connsiteY101" fmla="*/ 376238 h 3000375"/>
              <a:gd name="connsiteX102" fmla="*/ 5072063 w 5348300"/>
              <a:gd name="connsiteY102" fmla="*/ 361950 h 3000375"/>
              <a:gd name="connsiteX103" fmla="*/ 5086350 w 5348300"/>
              <a:gd name="connsiteY103" fmla="*/ 347663 h 3000375"/>
              <a:gd name="connsiteX104" fmla="*/ 5095875 w 5348300"/>
              <a:gd name="connsiteY104" fmla="*/ 333375 h 3000375"/>
              <a:gd name="connsiteX105" fmla="*/ 5129213 w 5348300"/>
              <a:gd name="connsiteY105" fmla="*/ 314325 h 3000375"/>
              <a:gd name="connsiteX106" fmla="*/ 5157788 w 5348300"/>
              <a:gd name="connsiteY106" fmla="*/ 300038 h 3000375"/>
              <a:gd name="connsiteX107" fmla="*/ 5172075 w 5348300"/>
              <a:gd name="connsiteY107" fmla="*/ 285750 h 3000375"/>
              <a:gd name="connsiteX108" fmla="*/ 5191125 w 5348300"/>
              <a:gd name="connsiteY108" fmla="*/ 271463 h 3000375"/>
              <a:gd name="connsiteX109" fmla="*/ 5219700 w 5348300"/>
              <a:gd name="connsiteY109" fmla="*/ 242888 h 3000375"/>
              <a:gd name="connsiteX110" fmla="*/ 5229225 w 5348300"/>
              <a:gd name="connsiteY110" fmla="*/ 228600 h 3000375"/>
              <a:gd name="connsiteX111" fmla="*/ 5238750 w 5348300"/>
              <a:gd name="connsiteY111" fmla="*/ 185738 h 3000375"/>
              <a:gd name="connsiteX112" fmla="*/ 5253038 w 5348300"/>
              <a:gd name="connsiteY112" fmla="*/ 142875 h 3000375"/>
              <a:gd name="connsiteX113" fmla="*/ 5257800 w 5348300"/>
              <a:gd name="connsiteY113" fmla="*/ 128588 h 3000375"/>
              <a:gd name="connsiteX114" fmla="*/ 5267325 w 5348300"/>
              <a:gd name="connsiteY114" fmla="*/ 85725 h 3000375"/>
              <a:gd name="connsiteX115" fmla="*/ 5324475 w 5348300"/>
              <a:gd name="connsiteY115" fmla="*/ 19050 h 3000375"/>
              <a:gd name="connsiteX116" fmla="*/ 5343525 w 5348300"/>
              <a:gd name="connsiteY116" fmla="*/ 0 h 3000375"/>
              <a:gd name="connsiteX117" fmla="*/ 5348288 w 5348300"/>
              <a:gd name="connsiteY117"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791075 w 5348300"/>
              <a:gd name="connsiteY88" fmla="*/ 671513 h 3000375"/>
              <a:gd name="connsiteX89" fmla="*/ 4862513 w 5348300"/>
              <a:gd name="connsiteY89" fmla="*/ 585788 h 3000375"/>
              <a:gd name="connsiteX90" fmla="*/ 4886325 w 5348300"/>
              <a:gd name="connsiteY90" fmla="*/ 581025 h 3000375"/>
              <a:gd name="connsiteX91" fmla="*/ 4900613 w 5348300"/>
              <a:gd name="connsiteY91" fmla="*/ 576263 h 3000375"/>
              <a:gd name="connsiteX92" fmla="*/ 4919663 w 5348300"/>
              <a:gd name="connsiteY92" fmla="*/ 533400 h 3000375"/>
              <a:gd name="connsiteX93" fmla="*/ 4943475 w 5348300"/>
              <a:gd name="connsiteY93" fmla="*/ 519113 h 3000375"/>
              <a:gd name="connsiteX94" fmla="*/ 4962525 w 5348300"/>
              <a:gd name="connsiteY94" fmla="*/ 500063 h 3000375"/>
              <a:gd name="connsiteX95" fmla="*/ 4995863 w 5348300"/>
              <a:gd name="connsiteY95" fmla="*/ 476250 h 3000375"/>
              <a:gd name="connsiteX96" fmla="*/ 5024438 w 5348300"/>
              <a:gd name="connsiteY96" fmla="*/ 447675 h 3000375"/>
              <a:gd name="connsiteX97" fmla="*/ 5038725 w 5348300"/>
              <a:gd name="connsiteY97" fmla="*/ 433388 h 3000375"/>
              <a:gd name="connsiteX98" fmla="*/ 5048250 w 5348300"/>
              <a:gd name="connsiteY98" fmla="*/ 414338 h 3000375"/>
              <a:gd name="connsiteX99" fmla="*/ 5057775 w 5348300"/>
              <a:gd name="connsiteY99" fmla="*/ 390525 h 3000375"/>
              <a:gd name="connsiteX100" fmla="*/ 5067300 w 5348300"/>
              <a:gd name="connsiteY100" fmla="*/ 376238 h 3000375"/>
              <a:gd name="connsiteX101" fmla="*/ 5072063 w 5348300"/>
              <a:gd name="connsiteY101" fmla="*/ 361950 h 3000375"/>
              <a:gd name="connsiteX102" fmla="*/ 5086350 w 5348300"/>
              <a:gd name="connsiteY102" fmla="*/ 347663 h 3000375"/>
              <a:gd name="connsiteX103" fmla="*/ 5095875 w 5348300"/>
              <a:gd name="connsiteY103" fmla="*/ 333375 h 3000375"/>
              <a:gd name="connsiteX104" fmla="*/ 5129213 w 5348300"/>
              <a:gd name="connsiteY104" fmla="*/ 314325 h 3000375"/>
              <a:gd name="connsiteX105" fmla="*/ 5157788 w 5348300"/>
              <a:gd name="connsiteY105" fmla="*/ 300038 h 3000375"/>
              <a:gd name="connsiteX106" fmla="*/ 5172075 w 5348300"/>
              <a:gd name="connsiteY106" fmla="*/ 285750 h 3000375"/>
              <a:gd name="connsiteX107" fmla="*/ 5191125 w 5348300"/>
              <a:gd name="connsiteY107" fmla="*/ 271463 h 3000375"/>
              <a:gd name="connsiteX108" fmla="*/ 5219700 w 5348300"/>
              <a:gd name="connsiteY108" fmla="*/ 242888 h 3000375"/>
              <a:gd name="connsiteX109" fmla="*/ 5229225 w 5348300"/>
              <a:gd name="connsiteY109" fmla="*/ 228600 h 3000375"/>
              <a:gd name="connsiteX110" fmla="*/ 5238750 w 5348300"/>
              <a:gd name="connsiteY110" fmla="*/ 185738 h 3000375"/>
              <a:gd name="connsiteX111" fmla="*/ 5253038 w 5348300"/>
              <a:gd name="connsiteY111" fmla="*/ 142875 h 3000375"/>
              <a:gd name="connsiteX112" fmla="*/ 5257800 w 5348300"/>
              <a:gd name="connsiteY112" fmla="*/ 128588 h 3000375"/>
              <a:gd name="connsiteX113" fmla="*/ 5267325 w 5348300"/>
              <a:gd name="connsiteY113" fmla="*/ 85725 h 3000375"/>
              <a:gd name="connsiteX114" fmla="*/ 5324475 w 5348300"/>
              <a:gd name="connsiteY114" fmla="*/ 19050 h 3000375"/>
              <a:gd name="connsiteX115" fmla="*/ 5343525 w 5348300"/>
              <a:gd name="connsiteY115" fmla="*/ 0 h 3000375"/>
              <a:gd name="connsiteX116" fmla="*/ 5348288 w 5348300"/>
              <a:gd name="connsiteY116"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776788 w 5348300"/>
              <a:gd name="connsiteY87" fmla="*/ 676275 h 3000375"/>
              <a:gd name="connsiteX88" fmla="*/ 4862513 w 5348300"/>
              <a:gd name="connsiteY88" fmla="*/ 585788 h 3000375"/>
              <a:gd name="connsiteX89" fmla="*/ 4886325 w 5348300"/>
              <a:gd name="connsiteY89" fmla="*/ 581025 h 3000375"/>
              <a:gd name="connsiteX90" fmla="*/ 4900613 w 5348300"/>
              <a:gd name="connsiteY90" fmla="*/ 576263 h 3000375"/>
              <a:gd name="connsiteX91" fmla="*/ 4919663 w 5348300"/>
              <a:gd name="connsiteY91" fmla="*/ 533400 h 3000375"/>
              <a:gd name="connsiteX92" fmla="*/ 4943475 w 5348300"/>
              <a:gd name="connsiteY92" fmla="*/ 519113 h 3000375"/>
              <a:gd name="connsiteX93" fmla="*/ 4962525 w 5348300"/>
              <a:gd name="connsiteY93" fmla="*/ 500063 h 3000375"/>
              <a:gd name="connsiteX94" fmla="*/ 4995863 w 5348300"/>
              <a:gd name="connsiteY94" fmla="*/ 476250 h 3000375"/>
              <a:gd name="connsiteX95" fmla="*/ 5024438 w 5348300"/>
              <a:gd name="connsiteY95" fmla="*/ 447675 h 3000375"/>
              <a:gd name="connsiteX96" fmla="*/ 5038725 w 5348300"/>
              <a:gd name="connsiteY96" fmla="*/ 433388 h 3000375"/>
              <a:gd name="connsiteX97" fmla="*/ 5048250 w 5348300"/>
              <a:gd name="connsiteY97" fmla="*/ 414338 h 3000375"/>
              <a:gd name="connsiteX98" fmla="*/ 5057775 w 5348300"/>
              <a:gd name="connsiteY98" fmla="*/ 390525 h 3000375"/>
              <a:gd name="connsiteX99" fmla="*/ 5067300 w 5348300"/>
              <a:gd name="connsiteY99" fmla="*/ 376238 h 3000375"/>
              <a:gd name="connsiteX100" fmla="*/ 5072063 w 5348300"/>
              <a:gd name="connsiteY100" fmla="*/ 361950 h 3000375"/>
              <a:gd name="connsiteX101" fmla="*/ 5086350 w 5348300"/>
              <a:gd name="connsiteY101" fmla="*/ 347663 h 3000375"/>
              <a:gd name="connsiteX102" fmla="*/ 5095875 w 5348300"/>
              <a:gd name="connsiteY102" fmla="*/ 333375 h 3000375"/>
              <a:gd name="connsiteX103" fmla="*/ 5129213 w 5348300"/>
              <a:gd name="connsiteY103" fmla="*/ 314325 h 3000375"/>
              <a:gd name="connsiteX104" fmla="*/ 5157788 w 5348300"/>
              <a:gd name="connsiteY104" fmla="*/ 300038 h 3000375"/>
              <a:gd name="connsiteX105" fmla="*/ 5172075 w 5348300"/>
              <a:gd name="connsiteY105" fmla="*/ 285750 h 3000375"/>
              <a:gd name="connsiteX106" fmla="*/ 5191125 w 5348300"/>
              <a:gd name="connsiteY106" fmla="*/ 271463 h 3000375"/>
              <a:gd name="connsiteX107" fmla="*/ 5219700 w 5348300"/>
              <a:gd name="connsiteY107" fmla="*/ 242888 h 3000375"/>
              <a:gd name="connsiteX108" fmla="*/ 5229225 w 5348300"/>
              <a:gd name="connsiteY108" fmla="*/ 228600 h 3000375"/>
              <a:gd name="connsiteX109" fmla="*/ 5238750 w 5348300"/>
              <a:gd name="connsiteY109" fmla="*/ 185738 h 3000375"/>
              <a:gd name="connsiteX110" fmla="*/ 5253038 w 5348300"/>
              <a:gd name="connsiteY110" fmla="*/ 142875 h 3000375"/>
              <a:gd name="connsiteX111" fmla="*/ 5257800 w 5348300"/>
              <a:gd name="connsiteY111" fmla="*/ 128588 h 3000375"/>
              <a:gd name="connsiteX112" fmla="*/ 5267325 w 5348300"/>
              <a:gd name="connsiteY112" fmla="*/ 85725 h 3000375"/>
              <a:gd name="connsiteX113" fmla="*/ 5324475 w 5348300"/>
              <a:gd name="connsiteY113" fmla="*/ 19050 h 3000375"/>
              <a:gd name="connsiteX114" fmla="*/ 5343525 w 5348300"/>
              <a:gd name="connsiteY114" fmla="*/ 0 h 3000375"/>
              <a:gd name="connsiteX115" fmla="*/ 5348288 w 5348300"/>
              <a:gd name="connsiteY115"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657725 w 5348300"/>
              <a:gd name="connsiteY83" fmla="*/ 785813 h 3000375"/>
              <a:gd name="connsiteX84" fmla="*/ 4710113 w 5348300"/>
              <a:gd name="connsiteY84" fmla="*/ 738188 h 3000375"/>
              <a:gd name="connsiteX85" fmla="*/ 4738688 w 5348300"/>
              <a:gd name="connsiteY85" fmla="*/ 700088 h 3000375"/>
              <a:gd name="connsiteX86" fmla="*/ 4748213 w 5348300"/>
              <a:gd name="connsiteY86" fmla="*/ 685800 h 3000375"/>
              <a:gd name="connsiteX87" fmla="*/ 4862513 w 5348300"/>
              <a:gd name="connsiteY87" fmla="*/ 585788 h 3000375"/>
              <a:gd name="connsiteX88" fmla="*/ 4886325 w 5348300"/>
              <a:gd name="connsiteY88" fmla="*/ 581025 h 3000375"/>
              <a:gd name="connsiteX89" fmla="*/ 4900613 w 5348300"/>
              <a:gd name="connsiteY89" fmla="*/ 576263 h 3000375"/>
              <a:gd name="connsiteX90" fmla="*/ 4919663 w 5348300"/>
              <a:gd name="connsiteY90" fmla="*/ 533400 h 3000375"/>
              <a:gd name="connsiteX91" fmla="*/ 4943475 w 5348300"/>
              <a:gd name="connsiteY91" fmla="*/ 519113 h 3000375"/>
              <a:gd name="connsiteX92" fmla="*/ 4962525 w 5348300"/>
              <a:gd name="connsiteY92" fmla="*/ 500063 h 3000375"/>
              <a:gd name="connsiteX93" fmla="*/ 4995863 w 5348300"/>
              <a:gd name="connsiteY93" fmla="*/ 476250 h 3000375"/>
              <a:gd name="connsiteX94" fmla="*/ 5024438 w 5348300"/>
              <a:gd name="connsiteY94" fmla="*/ 447675 h 3000375"/>
              <a:gd name="connsiteX95" fmla="*/ 5038725 w 5348300"/>
              <a:gd name="connsiteY95" fmla="*/ 433388 h 3000375"/>
              <a:gd name="connsiteX96" fmla="*/ 5048250 w 5348300"/>
              <a:gd name="connsiteY96" fmla="*/ 414338 h 3000375"/>
              <a:gd name="connsiteX97" fmla="*/ 5057775 w 5348300"/>
              <a:gd name="connsiteY97" fmla="*/ 390525 h 3000375"/>
              <a:gd name="connsiteX98" fmla="*/ 5067300 w 5348300"/>
              <a:gd name="connsiteY98" fmla="*/ 376238 h 3000375"/>
              <a:gd name="connsiteX99" fmla="*/ 5072063 w 5348300"/>
              <a:gd name="connsiteY99" fmla="*/ 361950 h 3000375"/>
              <a:gd name="connsiteX100" fmla="*/ 5086350 w 5348300"/>
              <a:gd name="connsiteY100" fmla="*/ 347663 h 3000375"/>
              <a:gd name="connsiteX101" fmla="*/ 5095875 w 5348300"/>
              <a:gd name="connsiteY101" fmla="*/ 333375 h 3000375"/>
              <a:gd name="connsiteX102" fmla="*/ 5129213 w 5348300"/>
              <a:gd name="connsiteY102" fmla="*/ 314325 h 3000375"/>
              <a:gd name="connsiteX103" fmla="*/ 5157788 w 5348300"/>
              <a:gd name="connsiteY103" fmla="*/ 300038 h 3000375"/>
              <a:gd name="connsiteX104" fmla="*/ 5172075 w 5348300"/>
              <a:gd name="connsiteY104" fmla="*/ 285750 h 3000375"/>
              <a:gd name="connsiteX105" fmla="*/ 5191125 w 5348300"/>
              <a:gd name="connsiteY105" fmla="*/ 271463 h 3000375"/>
              <a:gd name="connsiteX106" fmla="*/ 5219700 w 5348300"/>
              <a:gd name="connsiteY106" fmla="*/ 242888 h 3000375"/>
              <a:gd name="connsiteX107" fmla="*/ 5229225 w 5348300"/>
              <a:gd name="connsiteY107" fmla="*/ 228600 h 3000375"/>
              <a:gd name="connsiteX108" fmla="*/ 5238750 w 5348300"/>
              <a:gd name="connsiteY108" fmla="*/ 185738 h 3000375"/>
              <a:gd name="connsiteX109" fmla="*/ 5253038 w 5348300"/>
              <a:gd name="connsiteY109" fmla="*/ 142875 h 3000375"/>
              <a:gd name="connsiteX110" fmla="*/ 5257800 w 5348300"/>
              <a:gd name="connsiteY110" fmla="*/ 128588 h 3000375"/>
              <a:gd name="connsiteX111" fmla="*/ 5267325 w 5348300"/>
              <a:gd name="connsiteY111" fmla="*/ 85725 h 3000375"/>
              <a:gd name="connsiteX112" fmla="*/ 5324475 w 5348300"/>
              <a:gd name="connsiteY112" fmla="*/ 19050 h 3000375"/>
              <a:gd name="connsiteX113" fmla="*/ 5343525 w 5348300"/>
              <a:gd name="connsiteY113" fmla="*/ 0 h 3000375"/>
              <a:gd name="connsiteX114" fmla="*/ 5348288 w 5348300"/>
              <a:gd name="connsiteY114"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886325 w 5348300"/>
              <a:gd name="connsiteY87" fmla="*/ 581025 h 3000375"/>
              <a:gd name="connsiteX88" fmla="*/ 4900613 w 5348300"/>
              <a:gd name="connsiteY88" fmla="*/ 576263 h 3000375"/>
              <a:gd name="connsiteX89" fmla="*/ 4919663 w 5348300"/>
              <a:gd name="connsiteY89" fmla="*/ 533400 h 3000375"/>
              <a:gd name="connsiteX90" fmla="*/ 4943475 w 5348300"/>
              <a:gd name="connsiteY90" fmla="*/ 519113 h 3000375"/>
              <a:gd name="connsiteX91" fmla="*/ 4962525 w 5348300"/>
              <a:gd name="connsiteY91" fmla="*/ 500063 h 3000375"/>
              <a:gd name="connsiteX92" fmla="*/ 4995863 w 5348300"/>
              <a:gd name="connsiteY92" fmla="*/ 476250 h 3000375"/>
              <a:gd name="connsiteX93" fmla="*/ 5024438 w 5348300"/>
              <a:gd name="connsiteY93" fmla="*/ 447675 h 3000375"/>
              <a:gd name="connsiteX94" fmla="*/ 5038725 w 5348300"/>
              <a:gd name="connsiteY94" fmla="*/ 433388 h 3000375"/>
              <a:gd name="connsiteX95" fmla="*/ 5048250 w 5348300"/>
              <a:gd name="connsiteY95" fmla="*/ 414338 h 3000375"/>
              <a:gd name="connsiteX96" fmla="*/ 5057775 w 5348300"/>
              <a:gd name="connsiteY96" fmla="*/ 390525 h 3000375"/>
              <a:gd name="connsiteX97" fmla="*/ 5067300 w 5348300"/>
              <a:gd name="connsiteY97" fmla="*/ 376238 h 3000375"/>
              <a:gd name="connsiteX98" fmla="*/ 5072063 w 5348300"/>
              <a:gd name="connsiteY98" fmla="*/ 361950 h 3000375"/>
              <a:gd name="connsiteX99" fmla="*/ 5086350 w 5348300"/>
              <a:gd name="connsiteY99" fmla="*/ 347663 h 3000375"/>
              <a:gd name="connsiteX100" fmla="*/ 5095875 w 5348300"/>
              <a:gd name="connsiteY100" fmla="*/ 333375 h 3000375"/>
              <a:gd name="connsiteX101" fmla="*/ 5129213 w 5348300"/>
              <a:gd name="connsiteY101" fmla="*/ 314325 h 3000375"/>
              <a:gd name="connsiteX102" fmla="*/ 5157788 w 5348300"/>
              <a:gd name="connsiteY102" fmla="*/ 300038 h 3000375"/>
              <a:gd name="connsiteX103" fmla="*/ 5172075 w 5348300"/>
              <a:gd name="connsiteY103" fmla="*/ 285750 h 3000375"/>
              <a:gd name="connsiteX104" fmla="*/ 5191125 w 5348300"/>
              <a:gd name="connsiteY104" fmla="*/ 271463 h 3000375"/>
              <a:gd name="connsiteX105" fmla="*/ 5219700 w 5348300"/>
              <a:gd name="connsiteY105" fmla="*/ 242888 h 3000375"/>
              <a:gd name="connsiteX106" fmla="*/ 5229225 w 5348300"/>
              <a:gd name="connsiteY106" fmla="*/ 228600 h 3000375"/>
              <a:gd name="connsiteX107" fmla="*/ 5238750 w 5348300"/>
              <a:gd name="connsiteY107" fmla="*/ 185738 h 3000375"/>
              <a:gd name="connsiteX108" fmla="*/ 5253038 w 5348300"/>
              <a:gd name="connsiteY108" fmla="*/ 142875 h 3000375"/>
              <a:gd name="connsiteX109" fmla="*/ 5257800 w 5348300"/>
              <a:gd name="connsiteY109" fmla="*/ 128588 h 3000375"/>
              <a:gd name="connsiteX110" fmla="*/ 5267325 w 5348300"/>
              <a:gd name="connsiteY110" fmla="*/ 85725 h 3000375"/>
              <a:gd name="connsiteX111" fmla="*/ 5324475 w 5348300"/>
              <a:gd name="connsiteY111" fmla="*/ 19050 h 3000375"/>
              <a:gd name="connsiteX112" fmla="*/ 5343525 w 5348300"/>
              <a:gd name="connsiteY112" fmla="*/ 0 h 3000375"/>
              <a:gd name="connsiteX113" fmla="*/ 5348288 w 5348300"/>
              <a:gd name="connsiteY113"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886325 w 5348300"/>
              <a:gd name="connsiteY87" fmla="*/ 581025 h 3000375"/>
              <a:gd name="connsiteX88" fmla="*/ 4919663 w 5348300"/>
              <a:gd name="connsiteY88" fmla="*/ 533400 h 3000375"/>
              <a:gd name="connsiteX89" fmla="*/ 4943475 w 5348300"/>
              <a:gd name="connsiteY89" fmla="*/ 519113 h 3000375"/>
              <a:gd name="connsiteX90" fmla="*/ 4962525 w 5348300"/>
              <a:gd name="connsiteY90" fmla="*/ 500063 h 3000375"/>
              <a:gd name="connsiteX91" fmla="*/ 4995863 w 5348300"/>
              <a:gd name="connsiteY91" fmla="*/ 476250 h 3000375"/>
              <a:gd name="connsiteX92" fmla="*/ 5024438 w 5348300"/>
              <a:gd name="connsiteY92" fmla="*/ 447675 h 3000375"/>
              <a:gd name="connsiteX93" fmla="*/ 5038725 w 5348300"/>
              <a:gd name="connsiteY93" fmla="*/ 433388 h 3000375"/>
              <a:gd name="connsiteX94" fmla="*/ 5048250 w 5348300"/>
              <a:gd name="connsiteY94" fmla="*/ 414338 h 3000375"/>
              <a:gd name="connsiteX95" fmla="*/ 5057775 w 5348300"/>
              <a:gd name="connsiteY95" fmla="*/ 390525 h 3000375"/>
              <a:gd name="connsiteX96" fmla="*/ 5067300 w 5348300"/>
              <a:gd name="connsiteY96" fmla="*/ 376238 h 3000375"/>
              <a:gd name="connsiteX97" fmla="*/ 5072063 w 5348300"/>
              <a:gd name="connsiteY97" fmla="*/ 361950 h 3000375"/>
              <a:gd name="connsiteX98" fmla="*/ 5086350 w 5348300"/>
              <a:gd name="connsiteY98" fmla="*/ 347663 h 3000375"/>
              <a:gd name="connsiteX99" fmla="*/ 5095875 w 5348300"/>
              <a:gd name="connsiteY99" fmla="*/ 333375 h 3000375"/>
              <a:gd name="connsiteX100" fmla="*/ 5129213 w 5348300"/>
              <a:gd name="connsiteY100" fmla="*/ 314325 h 3000375"/>
              <a:gd name="connsiteX101" fmla="*/ 5157788 w 5348300"/>
              <a:gd name="connsiteY101" fmla="*/ 300038 h 3000375"/>
              <a:gd name="connsiteX102" fmla="*/ 5172075 w 5348300"/>
              <a:gd name="connsiteY102" fmla="*/ 285750 h 3000375"/>
              <a:gd name="connsiteX103" fmla="*/ 5191125 w 5348300"/>
              <a:gd name="connsiteY103" fmla="*/ 271463 h 3000375"/>
              <a:gd name="connsiteX104" fmla="*/ 5219700 w 5348300"/>
              <a:gd name="connsiteY104" fmla="*/ 242888 h 3000375"/>
              <a:gd name="connsiteX105" fmla="*/ 5229225 w 5348300"/>
              <a:gd name="connsiteY105" fmla="*/ 228600 h 3000375"/>
              <a:gd name="connsiteX106" fmla="*/ 5238750 w 5348300"/>
              <a:gd name="connsiteY106" fmla="*/ 185738 h 3000375"/>
              <a:gd name="connsiteX107" fmla="*/ 5253038 w 5348300"/>
              <a:gd name="connsiteY107" fmla="*/ 142875 h 3000375"/>
              <a:gd name="connsiteX108" fmla="*/ 5257800 w 5348300"/>
              <a:gd name="connsiteY108" fmla="*/ 128588 h 3000375"/>
              <a:gd name="connsiteX109" fmla="*/ 5267325 w 5348300"/>
              <a:gd name="connsiteY109" fmla="*/ 85725 h 3000375"/>
              <a:gd name="connsiteX110" fmla="*/ 5324475 w 5348300"/>
              <a:gd name="connsiteY110" fmla="*/ 19050 h 3000375"/>
              <a:gd name="connsiteX111" fmla="*/ 5343525 w 5348300"/>
              <a:gd name="connsiteY111" fmla="*/ 0 h 3000375"/>
              <a:gd name="connsiteX112" fmla="*/ 5348288 w 5348300"/>
              <a:gd name="connsiteY112"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919663 w 5348300"/>
              <a:gd name="connsiteY87" fmla="*/ 533400 h 3000375"/>
              <a:gd name="connsiteX88" fmla="*/ 4943475 w 5348300"/>
              <a:gd name="connsiteY88" fmla="*/ 519113 h 3000375"/>
              <a:gd name="connsiteX89" fmla="*/ 4962525 w 5348300"/>
              <a:gd name="connsiteY89" fmla="*/ 500063 h 3000375"/>
              <a:gd name="connsiteX90" fmla="*/ 4995863 w 5348300"/>
              <a:gd name="connsiteY90" fmla="*/ 476250 h 3000375"/>
              <a:gd name="connsiteX91" fmla="*/ 5024438 w 5348300"/>
              <a:gd name="connsiteY91" fmla="*/ 447675 h 3000375"/>
              <a:gd name="connsiteX92" fmla="*/ 5038725 w 5348300"/>
              <a:gd name="connsiteY92" fmla="*/ 433388 h 3000375"/>
              <a:gd name="connsiteX93" fmla="*/ 5048250 w 5348300"/>
              <a:gd name="connsiteY93" fmla="*/ 414338 h 3000375"/>
              <a:gd name="connsiteX94" fmla="*/ 5057775 w 5348300"/>
              <a:gd name="connsiteY94" fmla="*/ 390525 h 3000375"/>
              <a:gd name="connsiteX95" fmla="*/ 5067300 w 5348300"/>
              <a:gd name="connsiteY95" fmla="*/ 376238 h 3000375"/>
              <a:gd name="connsiteX96" fmla="*/ 5072063 w 5348300"/>
              <a:gd name="connsiteY96" fmla="*/ 361950 h 3000375"/>
              <a:gd name="connsiteX97" fmla="*/ 5086350 w 5348300"/>
              <a:gd name="connsiteY97" fmla="*/ 347663 h 3000375"/>
              <a:gd name="connsiteX98" fmla="*/ 5095875 w 5348300"/>
              <a:gd name="connsiteY98" fmla="*/ 333375 h 3000375"/>
              <a:gd name="connsiteX99" fmla="*/ 5129213 w 5348300"/>
              <a:gd name="connsiteY99" fmla="*/ 314325 h 3000375"/>
              <a:gd name="connsiteX100" fmla="*/ 5157788 w 5348300"/>
              <a:gd name="connsiteY100" fmla="*/ 300038 h 3000375"/>
              <a:gd name="connsiteX101" fmla="*/ 5172075 w 5348300"/>
              <a:gd name="connsiteY101" fmla="*/ 285750 h 3000375"/>
              <a:gd name="connsiteX102" fmla="*/ 5191125 w 5348300"/>
              <a:gd name="connsiteY102" fmla="*/ 271463 h 3000375"/>
              <a:gd name="connsiteX103" fmla="*/ 5219700 w 5348300"/>
              <a:gd name="connsiteY103" fmla="*/ 242888 h 3000375"/>
              <a:gd name="connsiteX104" fmla="*/ 5229225 w 5348300"/>
              <a:gd name="connsiteY104" fmla="*/ 228600 h 3000375"/>
              <a:gd name="connsiteX105" fmla="*/ 5238750 w 5348300"/>
              <a:gd name="connsiteY105" fmla="*/ 185738 h 3000375"/>
              <a:gd name="connsiteX106" fmla="*/ 5253038 w 5348300"/>
              <a:gd name="connsiteY106" fmla="*/ 142875 h 3000375"/>
              <a:gd name="connsiteX107" fmla="*/ 5257800 w 5348300"/>
              <a:gd name="connsiteY107" fmla="*/ 128588 h 3000375"/>
              <a:gd name="connsiteX108" fmla="*/ 5267325 w 5348300"/>
              <a:gd name="connsiteY108" fmla="*/ 85725 h 3000375"/>
              <a:gd name="connsiteX109" fmla="*/ 5324475 w 5348300"/>
              <a:gd name="connsiteY109" fmla="*/ 19050 h 3000375"/>
              <a:gd name="connsiteX110" fmla="*/ 5343525 w 5348300"/>
              <a:gd name="connsiteY110" fmla="*/ 0 h 3000375"/>
              <a:gd name="connsiteX111" fmla="*/ 5348288 w 5348300"/>
              <a:gd name="connsiteY111"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919663 w 5348300"/>
              <a:gd name="connsiteY87" fmla="*/ 533400 h 3000375"/>
              <a:gd name="connsiteX88" fmla="*/ 4962525 w 5348300"/>
              <a:gd name="connsiteY88" fmla="*/ 500063 h 3000375"/>
              <a:gd name="connsiteX89" fmla="*/ 4995863 w 5348300"/>
              <a:gd name="connsiteY89" fmla="*/ 476250 h 3000375"/>
              <a:gd name="connsiteX90" fmla="*/ 5024438 w 5348300"/>
              <a:gd name="connsiteY90" fmla="*/ 447675 h 3000375"/>
              <a:gd name="connsiteX91" fmla="*/ 5038725 w 5348300"/>
              <a:gd name="connsiteY91" fmla="*/ 433388 h 3000375"/>
              <a:gd name="connsiteX92" fmla="*/ 5048250 w 5348300"/>
              <a:gd name="connsiteY92" fmla="*/ 414338 h 3000375"/>
              <a:gd name="connsiteX93" fmla="*/ 5057775 w 5348300"/>
              <a:gd name="connsiteY93" fmla="*/ 390525 h 3000375"/>
              <a:gd name="connsiteX94" fmla="*/ 5067300 w 5348300"/>
              <a:gd name="connsiteY94" fmla="*/ 376238 h 3000375"/>
              <a:gd name="connsiteX95" fmla="*/ 5072063 w 5348300"/>
              <a:gd name="connsiteY95" fmla="*/ 361950 h 3000375"/>
              <a:gd name="connsiteX96" fmla="*/ 5086350 w 5348300"/>
              <a:gd name="connsiteY96" fmla="*/ 347663 h 3000375"/>
              <a:gd name="connsiteX97" fmla="*/ 5095875 w 5348300"/>
              <a:gd name="connsiteY97" fmla="*/ 333375 h 3000375"/>
              <a:gd name="connsiteX98" fmla="*/ 5129213 w 5348300"/>
              <a:gd name="connsiteY98" fmla="*/ 314325 h 3000375"/>
              <a:gd name="connsiteX99" fmla="*/ 5157788 w 5348300"/>
              <a:gd name="connsiteY99" fmla="*/ 300038 h 3000375"/>
              <a:gd name="connsiteX100" fmla="*/ 5172075 w 5348300"/>
              <a:gd name="connsiteY100" fmla="*/ 285750 h 3000375"/>
              <a:gd name="connsiteX101" fmla="*/ 5191125 w 5348300"/>
              <a:gd name="connsiteY101" fmla="*/ 271463 h 3000375"/>
              <a:gd name="connsiteX102" fmla="*/ 5219700 w 5348300"/>
              <a:gd name="connsiteY102" fmla="*/ 242888 h 3000375"/>
              <a:gd name="connsiteX103" fmla="*/ 5229225 w 5348300"/>
              <a:gd name="connsiteY103" fmla="*/ 228600 h 3000375"/>
              <a:gd name="connsiteX104" fmla="*/ 5238750 w 5348300"/>
              <a:gd name="connsiteY104" fmla="*/ 185738 h 3000375"/>
              <a:gd name="connsiteX105" fmla="*/ 5253038 w 5348300"/>
              <a:gd name="connsiteY105" fmla="*/ 142875 h 3000375"/>
              <a:gd name="connsiteX106" fmla="*/ 5257800 w 5348300"/>
              <a:gd name="connsiteY106" fmla="*/ 128588 h 3000375"/>
              <a:gd name="connsiteX107" fmla="*/ 5267325 w 5348300"/>
              <a:gd name="connsiteY107" fmla="*/ 85725 h 3000375"/>
              <a:gd name="connsiteX108" fmla="*/ 5324475 w 5348300"/>
              <a:gd name="connsiteY108" fmla="*/ 19050 h 3000375"/>
              <a:gd name="connsiteX109" fmla="*/ 5343525 w 5348300"/>
              <a:gd name="connsiteY109" fmla="*/ 0 h 3000375"/>
              <a:gd name="connsiteX110" fmla="*/ 5348288 w 5348300"/>
              <a:gd name="connsiteY110" fmla="*/ 19050 h 3000375"/>
              <a:gd name="connsiteX0" fmla="*/ 0 w 5348300"/>
              <a:gd name="connsiteY0" fmla="*/ 3000375 h 3000375"/>
              <a:gd name="connsiteX1" fmla="*/ 280988 w 5348300"/>
              <a:gd name="connsiteY1" fmla="*/ 2919413 h 3000375"/>
              <a:gd name="connsiteX2" fmla="*/ 692944 w 5348300"/>
              <a:gd name="connsiteY2" fmla="*/ 2769394 h 3000375"/>
              <a:gd name="connsiteX3" fmla="*/ 940594 w 5348300"/>
              <a:gd name="connsiteY3" fmla="*/ 2764632 h 3000375"/>
              <a:gd name="connsiteX4" fmla="*/ 1114425 w 5348300"/>
              <a:gd name="connsiteY4" fmla="*/ 2747963 h 3000375"/>
              <a:gd name="connsiteX5" fmla="*/ 1371600 w 5348300"/>
              <a:gd name="connsiteY5" fmla="*/ 2686050 h 3000375"/>
              <a:gd name="connsiteX6" fmla="*/ 1585913 w 5348300"/>
              <a:gd name="connsiteY6" fmla="*/ 2624138 h 3000375"/>
              <a:gd name="connsiteX7" fmla="*/ 1619250 w 5348300"/>
              <a:gd name="connsiteY7" fmla="*/ 2614613 h 3000375"/>
              <a:gd name="connsiteX8" fmla="*/ 1685925 w 5348300"/>
              <a:gd name="connsiteY8" fmla="*/ 2605088 h 3000375"/>
              <a:gd name="connsiteX9" fmla="*/ 1719263 w 5348300"/>
              <a:gd name="connsiteY9" fmla="*/ 2600325 h 3000375"/>
              <a:gd name="connsiteX10" fmla="*/ 1762125 w 5348300"/>
              <a:gd name="connsiteY10" fmla="*/ 2590800 h 3000375"/>
              <a:gd name="connsiteX11" fmla="*/ 1781175 w 5348300"/>
              <a:gd name="connsiteY11" fmla="*/ 2586038 h 3000375"/>
              <a:gd name="connsiteX12" fmla="*/ 1814513 w 5348300"/>
              <a:gd name="connsiteY12" fmla="*/ 2581275 h 3000375"/>
              <a:gd name="connsiteX13" fmla="*/ 1862138 w 5348300"/>
              <a:gd name="connsiteY13" fmla="*/ 2566988 h 3000375"/>
              <a:gd name="connsiteX14" fmla="*/ 1876425 w 5348300"/>
              <a:gd name="connsiteY14" fmla="*/ 2562225 h 3000375"/>
              <a:gd name="connsiteX15" fmla="*/ 1900238 w 5348300"/>
              <a:gd name="connsiteY15" fmla="*/ 2557463 h 3000375"/>
              <a:gd name="connsiteX16" fmla="*/ 1919288 w 5348300"/>
              <a:gd name="connsiteY16" fmla="*/ 2547938 h 3000375"/>
              <a:gd name="connsiteX17" fmla="*/ 1962150 w 5348300"/>
              <a:gd name="connsiteY17" fmla="*/ 2533650 h 3000375"/>
              <a:gd name="connsiteX18" fmla="*/ 1976438 w 5348300"/>
              <a:gd name="connsiteY18" fmla="*/ 2528888 h 3000375"/>
              <a:gd name="connsiteX19" fmla="*/ 2009775 w 5348300"/>
              <a:gd name="connsiteY19" fmla="*/ 2514600 h 3000375"/>
              <a:gd name="connsiteX20" fmla="*/ 2043113 w 5348300"/>
              <a:gd name="connsiteY20" fmla="*/ 2500313 h 3000375"/>
              <a:gd name="connsiteX21" fmla="*/ 2071688 w 5348300"/>
              <a:gd name="connsiteY21" fmla="*/ 2481263 h 3000375"/>
              <a:gd name="connsiteX22" fmla="*/ 2100263 w 5348300"/>
              <a:gd name="connsiteY22" fmla="*/ 2462213 h 3000375"/>
              <a:gd name="connsiteX23" fmla="*/ 2114550 w 5348300"/>
              <a:gd name="connsiteY23" fmla="*/ 2447925 h 3000375"/>
              <a:gd name="connsiteX24" fmla="*/ 2128838 w 5348300"/>
              <a:gd name="connsiteY24" fmla="*/ 2438400 h 3000375"/>
              <a:gd name="connsiteX25" fmla="*/ 2147888 w 5348300"/>
              <a:gd name="connsiteY25" fmla="*/ 2424113 h 3000375"/>
              <a:gd name="connsiteX26" fmla="*/ 2176463 w 5348300"/>
              <a:gd name="connsiteY26" fmla="*/ 2405063 h 3000375"/>
              <a:gd name="connsiteX27" fmla="*/ 2209800 w 5348300"/>
              <a:gd name="connsiteY27" fmla="*/ 2376488 h 3000375"/>
              <a:gd name="connsiteX28" fmla="*/ 2243138 w 5348300"/>
              <a:gd name="connsiteY28" fmla="*/ 2347913 h 3000375"/>
              <a:gd name="connsiteX29" fmla="*/ 2257425 w 5348300"/>
              <a:gd name="connsiteY29" fmla="*/ 2343150 h 3000375"/>
              <a:gd name="connsiteX30" fmla="*/ 2286000 w 5348300"/>
              <a:gd name="connsiteY30" fmla="*/ 2314575 h 3000375"/>
              <a:gd name="connsiteX31" fmla="*/ 2319338 w 5348300"/>
              <a:gd name="connsiteY31" fmla="*/ 2290763 h 3000375"/>
              <a:gd name="connsiteX32" fmla="*/ 2357438 w 5348300"/>
              <a:gd name="connsiteY32" fmla="*/ 2266950 h 3000375"/>
              <a:gd name="connsiteX33" fmla="*/ 2371725 w 5348300"/>
              <a:gd name="connsiteY33" fmla="*/ 2252663 h 3000375"/>
              <a:gd name="connsiteX34" fmla="*/ 2414588 w 5348300"/>
              <a:gd name="connsiteY34" fmla="*/ 2224088 h 3000375"/>
              <a:gd name="connsiteX35" fmla="*/ 2428875 w 5348300"/>
              <a:gd name="connsiteY35" fmla="*/ 2214563 h 3000375"/>
              <a:gd name="connsiteX36" fmla="*/ 2476500 w 5348300"/>
              <a:gd name="connsiteY36" fmla="*/ 2176463 h 3000375"/>
              <a:gd name="connsiteX37" fmla="*/ 2486025 w 5348300"/>
              <a:gd name="connsiteY37" fmla="*/ 2162175 h 3000375"/>
              <a:gd name="connsiteX38" fmla="*/ 2514600 w 5348300"/>
              <a:gd name="connsiteY38" fmla="*/ 2133600 h 3000375"/>
              <a:gd name="connsiteX39" fmla="*/ 2524125 w 5348300"/>
              <a:gd name="connsiteY39" fmla="*/ 2119313 h 3000375"/>
              <a:gd name="connsiteX40" fmla="*/ 2543175 w 5348300"/>
              <a:gd name="connsiteY40" fmla="*/ 2105025 h 3000375"/>
              <a:gd name="connsiteX41" fmla="*/ 2571750 w 5348300"/>
              <a:gd name="connsiteY41" fmla="*/ 2076450 h 3000375"/>
              <a:gd name="connsiteX42" fmla="*/ 2581275 w 5348300"/>
              <a:gd name="connsiteY42" fmla="*/ 2062163 h 3000375"/>
              <a:gd name="connsiteX43" fmla="*/ 2595563 w 5348300"/>
              <a:gd name="connsiteY43" fmla="*/ 2057400 h 3000375"/>
              <a:gd name="connsiteX44" fmla="*/ 2628900 w 5348300"/>
              <a:gd name="connsiteY44" fmla="*/ 2028825 h 3000375"/>
              <a:gd name="connsiteX45" fmla="*/ 2667000 w 5348300"/>
              <a:gd name="connsiteY45" fmla="*/ 1985963 h 3000375"/>
              <a:gd name="connsiteX46" fmla="*/ 2690813 w 5348300"/>
              <a:gd name="connsiteY46" fmla="*/ 1971675 h 3000375"/>
              <a:gd name="connsiteX47" fmla="*/ 2714625 w 5348300"/>
              <a:gd name="connsiteY47" fmla="*/ 1947863 h 3000375"/>
              <a:gd name="connsiteX48" fmla="*/ 2738438 w 5348300"/>
              <a:gd name="connsiteY48" fmla="*/ 1924050 h 3000375"/>
              <a:gd name="connsiteX49" fmla="*/ 2752725 w 5348300"/>
              <a:gd name="connsiteY49" fmla="*/ 1905000 h 3000375"/>
              <a:gd name="connsiteX50" fmla="*/ 2771775 w 5348300"/>
              <a:gd name="connsiteY50" fmla="*/ 1876425 h 3000375"/>
              <a:gd name="connsiteX51" fmla="*/ 2786063 w 5348300"/>
              <a:gd name="connsiteY51" fmla="*/ 1862138 h 3000375"/>
              <a:gd name="connsiteX52" fmla="*/ 2805113 w 5348300"/>
              <a:gd name="connsiteY52" fmla="*/ 1847850 h 3000375"/>
              <a:gd name="connsiteX53" fmla="*/ 2828925 w 5348300"/>
              <a:gd name="connsiteY53" fmla="*/ 1819275 h 3000375"/>
              <a:gd name="connsiteX54" fmla="*/ 2847975 w 5348300"/>
              <a:gd name="connsiteY54" fmla="*/ 1809750 h 3000375"/>
              <a:gd name="connsiteX55" fmla="*/ 2876550 w 5348300"/>
              <a:gd name="connsiteY55" fmla="*/ 1795463 h 3000375"/>
              <a:gd name="connsiteX56" fmla="*/ 2890838 w 5348300"/>
              <a:gd name="connsiteY56" fmla="*/ 1781175 h 3000375"/>
              <a:gd name="connsiteX57" fmla="*/ 2905125 w 5348300"/>
              <a:gd name="connsiteY57" fmla="*/ 1771650 h 3000375"/>
              <a:gd name="connsiteX58" fmla="*/ 2938463 w 5348300"/>
              <a:gd name="connsiteY58" fmla="*/ 1738313 h 3000375"/>
              <a:gd name="connsiteX59" fmla="*/ 2952750 w 5348300"/>
              <a:gd name="connsiteY59" fmla="*/ 1728788 h 3000375"/>
              <a:gd name="connsiteX60" fmla="*/ 2967038 w 5348300"/>
              <a:gd name="connsiteY60" fmla="*/ 1709738 h 3000375"/>
              <a:gd name="connsiteX61" fmla="*/ 2995613 w 5348300"/>
              <a:gd name="connsiteY61" fmla="*/ 1695450 h 3000375"/>
              <a:gd name="connsiteX62" fmla="*/ 3009900 w 5348300"/>
              <a:gd name="connsiteY62" fmla="*/ 1681163 h 3000375"/>
              <a:gd name="connsiteX63" fmla="*/ 3038475 w 5348300"/>
              <a:gd name="connsiteY63" fmla="*/ 1662113 h 3000375"/>
              <a:gd name="connsiteX64" fmla="*/ 3262313 w 5348300"/>
              <a:gd name="connsiteY64" fmla="*/ 1552576 h 3000375"/>
              <a:gd name="connsiteX65" fmla="*/ 3619501 w 5348300"/>
              <a:gd name="connsiteY65" fmla="*/ 1412081 h 3000375"/>
              <a:gd name="connsiteX66" fmla="*/ 3879056 w 5348300"/>
              <a:gd name="connsiteY66" fmla="*/ 1309688 h 3000375"/>
              <a:gd name="connsiteX67" fmla="*/ 4086225 w 5348300"/>
              <a:gd name="connsiteY67" fmla="*/ 1228725 h 3000375"/>
              <a:gd name="connsiteX68" fmla="*/ 4252913 w 5348300"/>
              <a:gd name="connsiteY68" fmla="*/ 1162050 h 3000375"/>
              <a:gd name="connsiteX69" fmla="*/ 4305300 w 5348300"/>
              <a:gd name="connsiteY69" fmla="*/ 1123950 h 3000375"/>
              <a:gd name="connsiteX70" fmla="*/ 4333875 w 5348300"/>
              <a:gd name="connsiteY70" fmla="*/ 1095375 h 3000375"/>
              <a:gd name="connsiteX71" fmla="*/ 4338638 w 5348300"/>
              <a:gd name="connsiteY71" fmla="*/ 1081088 h 3000375"/>
              <a:gd name="connsiteX72" fmla="*/ 4367213 w 5348300"/>
              <a:gd name="connsiteY72" fmla="*/ 1042988 h 3000375"/>
              <a:gd name="connsiteX73" fmla="*/ 4381500 w 5348300"/>
              <a:gd name="connsiteY73" fmla="*/ 1028700 h 3000375"/>
              <a:gd name="connsiteX74" fmla="*/ 4410075 w 5348300"/>
              <a:gd name="connsiteY74" fmla="*/ 1009650 h 3000375"/>
              <a:gd name="connsiteX75" fmla="*/ 4433888 w 5348300"/>
              <a:gd name="connsiteY75" fmla="*/ 990600 h 3000375"/>
              <a:gd name="connsiteX76" fmla="*/ 4462463 w 5348300"/>
              <a:gd name="connsiteY76" fmla="*/ 971550 h 3000375"/>
              <a:gd name="connsiteX77" fmla="*/ 4519613 w 5348300"/>
              <a:gd name="connsiteY77" fmla="*/ 919163 h 3000375"/>
              <a:gd name="connsiteX78" fmla="*/ 4538663 w 5348300"/>
              <a:gd name="connsiteY78" fmla="*/ 900113 h 3000375"/>
              <a:gd name="connsiteX79" fmla="*/ 4576763 w 5348300"/>
              <a:gd name="connsiteY79" fmla="*/ 871538 h 3000375"/>
              <a:gd name="connsiteX80" fmla="*/ 4605338 w 5348300"/>
              <a:gd name="connsiteY80" fmla="*/ 847725 h 3000375"/>
              <a:gd name="connsiteX81" fmla="*/ 4643438 w 5348300"/>
              <a:gd name="connsiteY81" fmla="*/ 804863 h 3000375"/>
              <a:gd name="connsiteX82" fmla="*/ 4643438 w 5348300"/>
              <a:gd name="connsiteY82" fmla="*/ 804863 h 3000375"/>
              <a:gd name="connsiteX83" fmla="*/ 4710113 w 5348300"/>
              <a:gd name="connsiteY83" fmla="*/ 738188 h 3000375"/>
              <a:gd name="connsiteX84" fmla="*/ 4738688 w 5348300"/>
              <a:gd name="connsiteY84" fmla="*/ 700088 h 3000375"/>
              <a:gd name="connsiteX85" fmla="*/ 4748213 w 5348300"/>
              <a:gd name="connsiteY85" fmla="*/ 685800 h 3000375"/>
              <a:gd name="connsiteX86" fmla="*/ 4862513 w 5348300"/>
              <a:gd name="connsiteY86" fmla="*/ 585788 h 3000375"/>
              <a:gd name="connsiteX87" fmla="*/ 4919663 w 5348300"/>
              <a:gd name="connsiteY87" fmla="*/ 533400 h 3000375"/>
              <a:gd name="connsiteX88" fmla="*/ 4995863 w 5348300"/>
              <a:gd name="connsiteY88" fmla="*/ 476250 h 3000375"/>
              <a:gd name="connsiteX89" fmla="*/ 5024438 w 5348300"/>
              <a:gd name="connsiteY89" fmla="*/ 447675 h 3000375"/>
              <a:gd name="connsiteX90" fmla="*/ 5038725 w 5348300"/>
              <a:gd name="connsiteY90" fmla="*/ 433388 h 3000375"/>
              <a:gd name="connsiteX91" fmla="*/ 5048250 w 5348300"/>
              <a:gd name="connsiteY91" fmla="*/ 414338 h 3000375"/>
              <a:gd name="connsiteX92" fmla="*/ 5057775 w 5348300"/>
              <a:gd name="connsiteY92" fmla="*/ 390525 h 3000375"/>
              <a:gd name="connsiteX93" fmla="*/ 5067300 w 5348300"/>
              <a:gd name="connsiteY93" fmla="*/ 376238 h 3000375"/>
              <a:gd name="connsiteX94" fmla="*/ 5072063 w 5348300"/>
              <a:gd name="connsiteY94" fmla="*/ 361950 h 3000375"/>
              <a:gd name="connsiteX95" fmla="*/ 5086350 w 5348300"/>
              <a:gd name="connsiteY95" fmla="*/ 347663 h 3000375"/>
              <a:gd name="connsiteX96" fmla="*/ 5095875 w 5348300"/>
              <a:gd name="connsiteY96" fmla="*/ 333375 h 3000375"/>
              <a:gd name="connsiteX97" fmla="*/ 5129213 w 5348300"/>
              <a:gd name="connsiteY97" fmla="*/ 314325 h 3000375"/>
              <a:gd name="connsiteX98" fmla="*/ 5157788 w 5348300"/>
              <a:gd name="connsiteY98" fmla="*/ 300038 h 3000375"/>
              <a:gd name="connsiteX99" fmla="*/ 5172075 w 5348300"/>
              <a:gd name="connsiteY99" fmla="*/ 285750 h 3000375"/>
              <a:gd name="connsiteX100" fmla="*/ 5191125 w 5348300"/>
              <a:gd name="connsiteY100" fmla="*/ 271463 h 3000375"/>
              <a:gd name="connsiteX101" fmla="*/ 5219700 w 5348300"/>
              <a:gd name="connsiteY101" fmla="*/ 242888 h 3000375"/>
              <a:gd name="connsiteX102" fmla="*/ 5229225 w 5348300"/>
              <a:gd name="connsiteY102" fmla="*/ 228600 h 3000375"/>
              <a:gd name="connsiteX103" fmla="*/ 5238750 w 5348300"/>
              <a:gd name="connsiteY103" fmla="*/ 185738 h 3000375"/>
              <a:gd name="connsiteX104" fmla="*/ 5253038 w 5348300"/>
              <a:gd name="connsiteY104" fmla="*/ 142875 h 3000375"/>
              <a:gd name="connsiteX105" fmla="*/ 5257800 w 5348300"/>
              <a:gd name="connsiteY105" fmla="*/ 128588 h 3000375"/>
              <a:gd name="connsiteX106" fmla="*/ 5267325 w 5348300"/>
              <a:gd name="connsiteY106" fmla="*/ 85725 h 3000375"/>
              <a:gd name="connsiteX107" fmla="*/ 5324475 w 5348300"/>
              <a:gd name="connsiteY107" fmla="*/ 19050 h 3000375"/>
              <a:gd name="connsiteX108" fmla="*/ 5343525 w 5348300"/>
              <a:gd name="connsiteY108" fmla="*/ 0 h 3000375"/>
              <a:gd name="connsiteX109" fmla="*/ 5348288 w 5348300"/>
              <a:gd name="connsiteY109" fmla="*/ 19050 h 3000375"/>
              <a:gd name="connsiteX0" fmla="*/ 0 w 5348288"/>
              <a:gd name="connsiteY0" fmla="*/ 2981325 h 2981325"/>
              <a:gd name="connsiteX1" fmla="*/ 280988 w 5348288"/>
              <a:gd name="connsiteY1" fmla="*/ 2900363 h 2981325"/>
              <a:gd name="connsiteX2" fmla="*/ 692944 w 5348288"/>
              <a:gd name="connsiteY2" fmla="*/ 2750344 h 2981325"/>
              <a:gd name="connsiteX3" fmla="*/ 940594 w 5348288"/>
              <a:gd name="connsiteY3" fmla="*/ 2745582 h 2981325"/>
              <a:gd name="connsiteX4" fmla="*/ 1114425 w 5348288"/>
              <a:gd name="connsiteY4" fmla="*/ 2728913 h 2981325"/>
              <a:gd name="connsiteX5" fmla="*/ 1371600 w 5348288"/>
              <a:gd name="connsiteY5" fmla="*/ 2667000 h 2981325"/>
              <a:gd name="connsiteX6" fmla="*/ 1585913 w 5348288"/>
              <a:gd name="connsiteY6" fmla="*/ 2605088 h 2981325"/>
              <a:gd name="connsiteX7" fmla="*/ 1619250 w 5348288"/>
              <a:gd name="connsiteY7" fmla="*/ 2595563 h 2981325"/>
              <a:gd name="connsiteX8" fmla="*/ 1685925 w 5348288"/>
              <a:gd name="connsiteY8" fmla="*/ 2586038 h 2981325"/>
              <a:gd name="connsiteX9" fmla="*/ 1719263 w 5348288"/>
              <a:gd name="connsiteY9" fmla="*/ 2581275 h 2981325"/>
              <a:gd name="connsiteX10" fmla="*/ 1762125 w 5348288"/>
              <a:gd name="connsiteY10" fmla="*/ 2571750 h 2981325"/>
              <a:gd name="connsiteX11" fmla="*/ 1781175 w 5348288"/>
              <a:gd name="connsiteY11" fmla="*/ 2566988 h 2981325"/>
              <a:gd name="connsiteX12" fmla="*/ 1814513 w 5348288"/>
              <a:gd name="connsiteY12" fmla="*/ 2562225 h 2981325"/>
              <a:gd name="connsiteX13" fmla="*/ 1862138 w 5348288"/>
              <a:gd name="connsiteY13" fmla="*/ 2547938 h 2981325"/>
              <a:gd name="connsiteX14" fmla="*/ 1876425 w 5348288"/>
              <a:gd name="connsiteY14" fmla="*/ 2543175 h 2981325"/>
              <a:gd name="connsiteX15" fmla="*/ 1900238 w 5348288"/>
              <a:gd name="connsiteY15" fmla="*/ 2538413 h 2981325"/>
              <a:gd name="connsiteX16" fmla="*/ 1919288 w 5348288"/>
              <a:gd name="connsiteY16" fmla="*/ 2528888 h 2981325"/>
              <a:gd name="connsiteX17" fmla="*/ 1962150 w 5348288"/>
              <a:gd name="connsiteY17" fmla="*/ 2514600 h 2981325"/>
              <a:gd name="connsiteX18" fmla="*/ 1976438 w 5348288"/>
              <a:gd name="connsiteY18" fmla="*/ 2509838 h 2981325"/>
              <a:gd name="connsiteX19" fmla="*/ 2009775 w 5348288"/>
              <a:gd name="connsiteY19" fmla="*/ 2495550 h 2981325"/>
              <a:gd name="connsiteX20" fmla="*/ 2043113 w 5348288"/>
              <a:gd name="connsiteY20" fmla="*/ 2481263 h 2981325"/>
              <a:gd name="connsiteX21" fmla="*/ 2071688 w 5348288"/>
              <a:gd name="connsiteY21" fmla="*/ 2462213 h 2981325"/>
              <a:gd name="connsiteX22" fmla="*/ 2100263 w 5348288"/>
              <a:gd name="connsiteY22" fmla="*/ 2443163 h 2981325"/>
              <a:gd name="connsiteX23" fmla="*/ 2114550 w 5348288"/>
              <a:gd name="connsiteY23" fmla="*/ 2428875 h 2981325"/>
              <a:gd name="connsiteX24" fmla="*/ 2128838 w 5348288"/>
              <a:gd name="connsiteY24" fmla="*/ 2419350 h 2981325"/>
              <a:gd name="connsiteX25" fmla="*/ 2147888 w 5348288"/>
              <a:gd name="connsiteY25" fmla="*/ 2405063 h 2981325"/>
              <a:gd name="connsiteX26" fmla="*/ 2176463 w 5348288"/>
              <a:gd name="connsiteY26" fmla="*/ 2386013 h 2981325"/>
              <a:gd name="connsiteX27" fmla="*/ 2209800 w 5348288"/>
              <a:gd name="connsiteY27" fmla="*/ 2357438 h 2981325"/>
              <a:gd name="connsiteX28" fmla="*/ 2243138 w 5348288"/>
              <a:gd name="connsiteY28" fmla="*/ 2328863 h 2981325"/>
              <a:gd name="connsiteX29" fmla="*/ 2257425 w 5348288"/>
              <a:gd name="connsiteY29" fmla="*/ 2324100 h 2981325"/>
              <a:gd name="connsiteX30" fmla="*/ 2286000 w 5348288"/>
              <a:gd name="connsiteY30" fmla="*/ 2295525 h 2981325"/>
              <a:gd name="connsiteX31" fmla="*/ 2319338 w 5348288"/>
              <a:gd name="connsiteY31" fmla="*/ 2271713 h 2981325"/>
              <a:gd name="connsiteX32" fmla="*/ 2357438 w 5348288"/>
              <a:gd name="connsiteY32" fmla="*/ 2247900 h 2981325"/>
              <a:gd name="connsiteX33" fmla="*/ 2371725 w 5348288"/>
              <a:gd name="connsiteY33" fmla="*/ 2233613 h 2981325"/>
              <a:gd name="connsiteX34" fmla="*/ 2414588 w 5348288"/>
              <a:gd name="connsiteY34" fmla="*/ 2205038 h 2981325"/>
              <a:gd name="connsiteX35" fmla="*/ 2428875 w 5348288"/>
              <a:gd name="connsiteY35" fmla="*/ 2195513 h 2981325"/>
              <a:gd name="connsiteX36" fmla="*/ 2476500 w 5348288"/>
              <a:gd name="connsiteY36" fmla="*/ 2157413 h 2981325"/>
              <a:gd name="connsiteX37" fmla="*/ 2486025 w 5348288"/>
              <a:gd name="connsiteY37" fmla="*/ 2143125 h 2981325"/>
              <a:gd name="connsiteX38" fmla="*/ 2514600 w 5348288"/>
              <a:gd name="connsiteY38" fmla="*/ 2114550 h 2981325"/>
              <a:gd name="connsiteX39" fmla="*/ 2524125 w 5348288"/>
              <a:gd name="connsiteY39" fmla="*/ 2100263 h 2981325"/>
              <a:gd name="connsiteX40" fmla="*/ 2543175 w 5348288"/>
              <a:gd name="connsiteY40" fmla="*/ 2085975 h 2981325"/>
              <a:gd name="connsiteX41" fmla="*/ 2571750 w 5348288"/>
              <a:gd name="connsiteY41" fmla="*/ 2057400 h 2981325"/>
              <a:gd name="connsiteX42" fmla="*/ 2581275 w 5348288"/>
              <a:gd name="connsiteY42" fmla="*/ 2043113 h 2981325"/>
              <a:gd name="connsiteX43" fmla="*/ 2595563 w 5348288"/>
              <a:gd name="connsiteY43" fmla="*/ 2038350 h 2981325"/>
              <a:gd name="connsiteX44" fmla="*/ 2628900 w 5348288"/>
              <a:gd name="connsiteY44" fmla="*/ 2009775 h 2981325"/>
              <a:gd name="connsiteX45" fmla="*/ 2667000 w 5348288"/>
              <a:gd name="connsiteY45" fmla="*/ 1966913 h 2981325"/>
              <a:gd name="connsiteX46" fmla="*/ 2690813 w 5348288"/>
              <a:gd name="connsiteY46" fmla="*/ 1952625 h 2981325"/>
              <a:gd name="connsiteX47" fmla="*/ 2714625 w 5348288"/>
              <a:gd name="connsiteY47" fmla="*/ 1928813 h 2981325"/>
              <a:gd name="connsiteX48" fmla="*/ 2738438 w 5348288"/>
              <a:gd name="connsiteY48" fmla="*/ 1905000 h 2981325"/>
              <a:gd name="connsiteX49" fmla="*/ 2752725 w 5348288"/>
              <a:gd name="connsiteY49" fmla="*/ 1885950 h 2981325"/>
              <a:gd name="connsiteX50" fmla="*/ 2771775 w 5348288"/>
              <a:gd name="connsiteY50" fmla="*/ 1857375 h 2981325"/>
              <a:gd name="connsiteX51" fmla="*/ 2786063 w 5348288"/>
              <a:gd name="connsiteY51" fmla="*/ 1843088 h 2981325"/>
              <a:gd name="connsiteX52" fmla="*/ 2805113 w 5348288"/>
              <a:gd name="connsiteY52" fmla="*/ 1828800 h 2981325"/>
              <a:gd name="connsiteX53" fmla="*/ 2828925 w 5348288"/>
              <a:gd name="connsiteY53" fmla="*/ 1800225 h 2981325"/>
              <a:gd name="connsiteX54" fmla="*/ 2847975 w 5348288"/>
              <a:gd name="connsiteY54" fmla="*/ 1790700 h 2981325"/>
              <a:gd name="connsiteX55" fmla="*/ 2876550 w 5348288"/>
              <a:gd name="connsiteY55" fmla="*/ 1776413 h 2981325"/>
              <a:gd name="connsiteX56" fmla="*/ 2890838 w 5348288"/>
              <a:gd name="connsiteY56" fmla="*/ 1762125 h 2981325"/>
              <a:gd name="connsiteX57" fmla="*/ 2905125 w 5348288"/>
              <a:gd name="connsiteY57" fmla="*/ 1752600 h 2981325"/>
              <a:gd name="connsiteX58" fmla="*/ 2938463 w 5348288"/>
              <a:gd name="connsiteY58" fmla="*/ 1719263 h 2981325"/>
              <a:gd name="connsiteX59" fmla="*/ 2952750 w 5348288"/>
              <a:gd name="connsiteY59" fmla="*/ 1709738 h 2981325"/>
              <a:gd name="connsiteX60" fmla="*/ 2967038 w 5348288"/>
              <a:gd name="connsiteY60" fmla="*/ 1690688 h 2981325"/>
              <a:gd name="connsiteX61" fmla="*/ 2995613 w 5348288"/>
              <a:gd name="connsiteY61" fmla="*/ 1676400 h 2981325"/>
              <a:gd name="connsiteX62" fmla="*/ 3009900 w 5348288"/>
              <a:gd name="connsiteY62" fmla="*/ 1662113 h 2981325"/>
              <a:gd name="connsiteX63" fmla="*/ 3038475 w 5348288"/>
              <a:gd name="connsiteY63" fmla="*/ 1643063 h 2981325"/>
              <a:gd name="connsiteX64" fmla="*/ 3262313 w 5348288"/>
              <a:gd name="connsiteY64" fmla="*/ 1533526 h 2981325"/>
              <a:gd name="connsiteX65" fmla="*/ 3619501 w 5348288"/>
              <a:gd name="connsiteY65" fmla="*/ 1393031 h 2981325"/>
              <a:gd name="connsiteX66" fmla="*/ 3879056 w 5348288"/>
              <a:gd name="connsiteY66" fmla="*/ 1290638 h 2981325"/>
              <a:gd name="connsiteX67" fmla="*/ 4086225 w 5348288"/>
              <a:gd name="connsiteY67" fmla="*/ 1209675 h 2981325"/>
              <a:gd name="connsiteX68" fmla="*/ 4252913 w 5348288"/>
              <a:gd name="connsiteY68" fmla="*/ 1143000 h 2981325"/>
              <a:gd name="connsiteX69" fmla="*/ 4305300 w 5348288"/>
              <a:gd name="connsiteY69" fmla="*/ 1104900 h 2981325"/>
              <a:gd name="connsiteX70" fmla="*/ 4333875 w 5348288"/>
              <a:gd name="connsiteY70" fmla="*/ 1076325 h 2981325"/>
              <a:gd name="connsiteX71" fmla="*/ 4338638 w 5348288"/>
              <a:gd name="connsiteY71" fmla="*/ 1062038 h 2981325"/>
              <a:gd name="connsiteX72" fmla="*/ 4367213 w 5348288"/>
              <a:gd name="connsiteY72" fmla="*/ 1023938 h 2981325"/>
              <a:gd name="connsiteX73" fmla="*/ 4381500 w 5348288"/>
              <a:gd name="connsiteY73" fmla="*/ 1009650 h 2981325"/>
              <a:gd name="connsiteX74" fmla="*/ 4410075 w 5348288"/>
              <a:gd name="connsiteY74" fmla="*/ 990600 h 2981325"/>
              <a:gd name="connsiteX75" fmla="*/ 4433888 w 5348288"/>
              <a:gd name="connsiteY75" fmla="*/ 971550 h 2981325"/>
              <a:gd name="connsiteX76" fmla="*/ 4462463 w 5348288"/>
              <a:gd name="connsiteY76" fmla="*/ 952500 h 2981325"/>
              <a:gd name="connsiteX77" fmla="*/ 4519613 w 5348288"/>
              <a:gd name="connsiteY77" fmla="*/ 900113 h 2981325"/>
              <a:gd name="connsiteX78" fmla="*/ 4538663 w 5348288"/>
              <a:gd name="connsiteY78" fmla="*/ 881063 h 2981325"/>
              <a:gd name="connsiteX79" fmla="*/ 4576763 w 5348288"/>
              <a:gd name="connsiteY79" fmla="*/ 852488 h 2981325"/>
              <a:gd name="connsiteX80" fmla="*/ 4605338 w 5348288"/>
              <a:gd name="connsiteY80" fmla="*/ 828675 h 2981325"/>
              <a:gd name="connsiteX81" fmla="*/ 4643438 w 5348288"/>
              <a:gd name="connsiteY81" fmla="*/ 785813 h 2981325"/>
              <a:gd name="connsiteX82" fmla="*/ 4643438 w 5348288"/>
              <a:gd name="connsiteY82" fmla="*/ 785813 h 2981325"/>
              <a:gd name="connsiteX83" fmla="*/ 4710113 w 5348288"/>
              <a:gd name="connsiteY83" fmla="*/ 719138 h 2981325"/>
              <a:gd name="connsiteX84" fmla="*/ 4738688 w 5348288"/>
              <a:gd name="connsiteY84" fmla="*/ 681038 h 2981325"/>
              <a:gd name="connsiteX85" fmla="*/ 4748213 w 5348288"/>
              <a:gd name="connsiteY85" fmla="*/ 666750 h 2981325"/>
              <a:gd name="connsiteX86" fmla="*/ 4862513 w 5348288"/>
              <a:gd name="connsiteY86" fmla="*/ 566738 h 2981325"/>
              <a:gd name="connsiteX87" fmla="*/ 4919663 w 5348288"/>
              <a:gd name="connsiteY87" fmla="*/ 514350 h 2981325"/>
              <a:gd name="connsiteX88" fmla="*/ 4995863 w 5348288"/>
              <a:gd name="connsiteY88" fmla="*/ 457200 h 2981325"/>
              <a:gd name="connsiteX89" fmla="*/ 5024438 w 5348288"/>
              <a:gd name="connsiteY89" fmla="*/ 428625 h 2981325"/>
              <a:gd name="connsiteX90" fmla="*/ 5038725 w 5348288"/>
              <a:gd name="connsiteY90" fmla="*/ 414338 h 2981325"/>
              <a:gd name="connsiteX91" fmla="*/ 5048250 w 5348288"/>
              <a:gd name="connsiteY91" fmla="*/ 395288 h 2981325"/>
              <a:gd name="connsiteX92" fmla="*/ 5057775 w 5348288"/>
              <a:gd name="connsiteY92" fmla="*/ 371475 h 2981325"/>
              <a:gd name="connsiteX93" fmla="*/ 5067300 w 5348288"/>
              <a:gd name="connsiteY93" fmla="*/ 357188 h 2981325"/>
              <a:gd name="connsiteX94" fmla="*/ 5072063 w 5348288"/>
              <a:gd name="connsiteY94" fmla="*/ 342900 h 2981325"/>
              <a:gd name="connsiteX95" fmla="*/ 5086350 w 5348288"/>
              <a:gd name="connsiteY95" fmla="*/ 328613 h 2981325"/>
              <a:gd name="connsiteX96" fmla="*/ 5095875 w 5348288"/>
              <a:gd name="connsiteY96" fmla="*/ 314325 h 2981325"/>
              <a:gd name="connsiteX97" fmla="*/ 5129213 w 5348288"/>
              <a:gd name="connsiteY97" fmla="*/ 295275 h 2981325"/>
              <a:gd name="connsiteX98" fmla="*/ 5157788 w 5348288"/>
              <a:gd name="connsiteY98" fmla="*/ 280988 h 2981325"/>
              <a:gd name="connsiteX99" fmla="*/ 5172075 w 5348288"/>
              <a:gd name="connsiteY99" fmla="*/ 266700 h 2981325"/>
              <a:gd name="connsiteX100" fmla="*/ 5191125 w 5348288"/>
              <a:gd name="connsiteY100" fmla="*/ 252413 h 2981325"/>
              <a:gd name="connsiteX101" fmla="*/ 5219700 w 5348288"/>
              <a:gd name="connsiteY101" fmla="*/ 223838 h 2981325"/>
              <a:gd name="connsiteX102" fmla="*/ 5229225 w 5348288"/>
              <a:gd name="connsiteY102" fmla="*/ 209550 h 2981325"/>
              <a:gd name="connsiteX103" fmla="*/ 5238750 w 5348288"/>
              <a:gd name="connsiteY103" fmla="*/ 166688 h 2981325"/>
              <a:gd name="connsiteX104" fmla="*/ 5253038 w 5348288"/>
              <a:gd name="connsiteY104" fmla="*/ 123825 h 2981325"/>
              <a:gd name="connsiteX105" fmla="*/ 5257800 w 5348288"/>
              <a:gd name="connsiteY105" fmla="*/ 109538 h 2981325"/>
              <a:gd name="connsiteX106" fmla="*/ 5267325 w 5348288"/>
              <a:gd name="connsiteY106" fmla="*/ 66675 h 2981325"/>
              <a:gd name="connsiteX107" fmla="*/ 5324475 w 5348288"/>
              <a:gd name="connsiteY107" fmla="*/ 0 h 2981325"/>
              <a:gd name="connsiteX108" fmla="*/ 5348288 w 5348288"/>
              <a:gd name="connsiteY108" fmla="*/ 0 h 2981325"/>
              <a:gd name="connsiteX0" fmla="*/ 0 w 5348288"/>
              <a:gd name="connsiteY0" fmla="*/ 2981325 h 2981325"/>
              <a:gd name="connsiteX1" fmla="*/ 280988 w 5348288"/>
              <a:gd name="connsiteY1" fmla="*/ 2900363 h 2981325"/>
              <a:gd name="connsiteX2" fmla="*/ 692944 w 5348288"/>
              <a:gd name="connsiteY2" fmla="*/ 2750344 h 2981325"/>
              <a:gd name="connsiteX3" fmla="*/ 940594 w 5348288"/>
              <a:gd name="connsiteY3" fmla="*/ 2745582 h 2981325"/>
              <a:gd name="connsiteX4" fmla="*/ 1114425 w 5348288"/>
              <a:gd name="connsiteY4" fmla="*/ 2728913 h 2981325"/>
              <a:gd name="connsiteX5" fmla="*/ 1371600 w 5348288"/>
              <a:gd name="connsiteY5" fmla="*/ 2667000 h 2981325"/>
              <a:gd name="connsiteX6" fmla="*/ 1585913 w 5348288"/>
              <a:gd name="connsiteY6" fmla="*/ 2605088 h 2981325"/>
              <a:gd name="connsiteX7" fmla="*/ 1619250 w 5348288"/>
              <a:gd name="connsiteY7" fmla="*/ 2595563 h 2981325"/>
              <a:gd name="connsiteX8" fmla="*/ 1685925 w 5348288"/>
              <a:gd name="connsiteY8" fmla="*/ 2586038 h 2981325"/>
              <a:gd name="connsiteX9" fmla="*/ 1719263 w 5348288"/>
              <a:gd name="connsiteY9" fmla="*/ 2581275 h 2981325"/>
              <a:gd name="connsiteX10" fmla="*/ 1762125 w 5348288"/>
              <a:gd name="connsiteY10" fmla="*/ 2571750 h 2981325"/>
              <a:gd name="connsiteX11" fmla="*/ 1781175 w 5348288"/>
              <a:gd name="connsiteY11" fmla="*/ 2566988 h 2981325"/>
              <a:gd name="connsiteX12" fmla="*/ 1814513 w 5348288"/>
              <a:gd name="connsiteY12" fmla="*/ 2562225 h 2981325"/>
              <a:gd name="connsiteX13" fmla="*/ 1862138 w 5348288"/>
              <a:gd name="connsiteY13" fmla="*/ 2547938 h 2981325"/>
              <a:gd name="connsiteX14" fmla="*/ 1876425 w 5348288"/>
              <a:gd name="connsiteY14" fmla="*/ 2543175 h 2981325"/>
              <a:gd name="connsiteX15" fmla="*/ 1900238 w 5348288"/>
              <a:gd name="connsiteY15" fmla="*/ 2538413 h 2981325"/>
              <a:gd name="connsiteX16" fmla="*/ 1919288 w 5348288"/>
              <a:gd name="connsiteY16" fmla="*/ 2528888 h 2981325"/>
              <a:gd name="connsiteX17" fmla="*/ 1962150 w 5348288"/>
              <a:gd name="connsiteY17" fmla="*/ 2514600 h 2981325"/>
              <a:gd name="connsiteX18" fmla="*/ 1976438 w 5348288"/>
              <a:gd name="connsiteY18" fmla="*/ 2509838 h 2981325"/>
              <a:gd name="connsiteX19" fmla="*/ 2009775 w 5348288"/>
              <a:gd name="connsiteY19" fmla="*/ 2495550 h 2981325"/>
              <a:gd name="connsiteX20" fmla="*/ 2043113 w 5348288"/>
              <a:gd name="connsiteY20" fmla="*/ 2481263 h 2981325"/>
              <a:gd name="connsiteX21" fmla="*/ 2071688 w 5348288"/>
              <a:gd name="connsiteY21" fmla="*/ 2462213 h 2981325"/>
              <a:gd name="connsiteX22" fmla="*/ 2100263 w 5348288"/>
              <a:gd name="connsiteY22" fmla="*/ 2443163 h 2981325"/>
              <a:gd name="connsiteX23" fmla="*/ 2114550 w 5348288"/>
              <a:gd name="connsiteY23" fmla="*/ 2428875 h 2981325"/>
              <a:gd name="connsiteX24" fmla="*/ 2128838 w 5348288"/>
              <a:gd name="connsiteY24" fmla="*/ 2419350 h 2981325"/>
              <a:gd name="connsiteX25" fmla="*/ 2147888 w 5348288"/>
              <a:gd name="connsiteY25" fmla="*/ 2405063 h 2981325"/>
              <a:gd name="connsiteX26" fmla="*/ 2176463 w 5348288"/>
              <a:gd name="connsiteY26" fmla="*/ 2386013 h 2981325"/>
              <a:gd name="connsiteX27" fmla="*/ 2209800 w 5348288"/>
              <a:gd name="connsiteY27" fmla="*/ 2357438 h 2981325"/>
              <a:gd name="connsiteX28" fmla="*/ 2243138 w 5348288"/>
              <a:gd name="connsiteY28" fmla="*/ 2328863 h 2981325"/>
              <a:gd name="connsiteX29" fmla="*/ 2257425 w 5348288"/>
              <a:gd name="connsiteY29" fmla="*/ 2324100 h 2981325"/>
              <a:gd name="connsiteX30" fmla="*/ 2286000 w 5348288"/>
              <a:gd name="connsiteY30" fmla="*/ 2295525 h 2981325"/>
              <a:gd name="connsiteX31" fmla="*/ 2319338 w 5348288"/>
              <a:gd name="connsiteY31" fmla="*/ 2271713 h 2981325"/>
              <a:gd name="connsiteX32" fmla="*/ 2357438 w 5348288"/>
              <a:gd name="connsiteY32" fmla="*/ 2247900 h 2981325"/>
              <a:gd name="connsiteX33" fmla="*/ 2371725 w 5348288"/>
              <a:gd name="connsiteY33" fmla="*/ 2233613 h 2981325"/>
              <a:gd name="connsiteX34" fmla="*/ 2414588 w 5348288"/>
              <a:gd name="connsiteY34" fmla="*/ 2205038 h 2981325"/>
              <a:gd name="connsiteX35" fmla="*/ 2428875 w 5348288"/>
              <a:gd name="connsiteY35" fmla="*/ 2195513 h 2981325"/>
              <a:gd name="connsiteX36" fmla="*/ 2476500 w 5348288"/>
              <a:gd name="connsiteY36" fmla="*/ 2157413 h 2981325"/>
              <a:gd name="connsiteX37" fmla="*/ 2486025 w 5348288"/>
              <a:gd name="connsiteY37" fmla="*/ 2143125 h 2981325"/>
              <a:gd name="connsiteX38" fmla="*/ 2514600 w 5348288"/>
              <a:gd name="connsiteY38" fmla="*/ 2114550 h 2981325"/>
              <a:gd name="connsiteX39" fmla="*/ 2524125 w 5348288"/>
              <a:gd name="connsiteY39" fmla="*/ 2100263 h 2981325"/>
              <a:gd name="connsiteX40" fmla="*/ 2543175 w 5348288"/>
              <a:gd name="connsiteY40" fmla="*/ 2085975 h 2981325"/>
              <a:gd name="connsiteX41" fmla="*/ 2571750 w 5348288"/>
              <a:gd name="connsiteY41" fmla="*/ 2057400 h 2981325"/>
              <a:gd name="connsiteX42" fmla="*/ 2581275 w 5348288"/>
              <a:gd name="connsiteY42" fmla="*/ 2043113 h 2981325"/>
              <a:gd name="connsiteX43" fmla="*/ 2595563 w 5348288"/>
              <a:gd name="connsiteY43" fmla="*/ 2038350 h 2981325"/>
              <a:gd name="connsiteX44" fmla="*/ 2628900 w 5348288"/>
              <a:gd name="connsiteY44" fmla="*/ 2009775 h 2981325"/>
              <a:gd name="connsiteX45" fmla="*/ 2667000 w 5348288"/>
              <a:gd name="connsiteY45" fmla="*/ 1966913 h 2981325"/>
              <a:gd name="connsiteX46" fmla="*/ 2690813 w 5348288"/>
              <a:gd name="connsiteY46" fmla="*/ 1952625 h 2981325"/>
              <a:gd name="connsiteX47" fmla="*/ 2714625 w 5348288"/>
              <a:gd name="connsiteY47" fmla="*/ 1928813 h 2981325"/>
              <a:gd name="connsiteX48" fmla="*/ 2738438 w 5348288"/>
              <a:gd name="connsiteY48" fmla="*/ 1905000 h 2981325"/>
              <a:gd name="connsiteX49" fmla="*/ 2752725 w 5348288"/>
              <a:gd name="connsiteY49" fmla="*/ 1885950 h 2981325"/>
              <a:gd name="connsiteX50" fmla="*/ 2771775 w 5348288"/>
              <a:gd name="connsiteY50" fmla="*/ 1857375 h 2981325"/>
              <a:gd name="connsiteX51" fmla="*/ 2786063 w 5348288"/>
              <a:gd name="connsiteY51" fmla="*/ 1843088 h 2981325"/>
              <a:gd name="connsiteX52" fmla="*/ 2805113 w 5348288"/>
              <a:gd name="connsiteY52" fmla="*/ 1828800 h 2981325"/>
              <a:gd name="connsiteX53" fmla="*/ 2828925 w 5348288"/>
              <a:gd name="connsiteY53" fmla="*/ 1800225 h 2981325"/>
              <a:gd name="connsiteX54" fmla="*/ 2847975 w 5348288"/>
              <a:gd name="connsiteY54" fmla="*/ 1790700 h 2981325"/>
              <a:gd name="connsiteX55" fmla="*/ 2876550 w 5348288"/>
              <a:gd name="connsiteY55" fmla="*/ 1776413 h 2981325"/>
              <a:gd name="connsiteX56" fmla="*/ 2890838 w 5348288"/>
              <a:gd name="connsiteY56" fmla="*/ 1762125 h 2981325"/>
              <a:gd name="connsiteX57" fmla="*/ 2905125 w 5348288"/>
              <a:gd name="connsiteY57" fmla="*/ 1752600 h 2981325"/>
              <a:gd name="connsiteX58" fmla="*/ 2938463 w 5348288"/>
              <a:gd name="connsiteY58" fmla="*/ 1719263 h 2981325"/>
              <a:gd name="connsiteX59" fmla="*/ 2952750 w 5348288"/>
              <a:gd name="connsiteY59" fmla="*/ 1709738 h 2981325"/>
              <a:gd name="connsiteX60" fmla="*/ 2967038 w 5348288"/>
              <a:gd name="connsiteY60" fmla="*/ 1690688 h 2981325"/>
              <a:gd name="connsiteX61" fmla="*/ 2995613 w 5348288"/>
              <a:gd name="connsiteY61" fmla="*/ 1676400 h 2981325"/>
              <a:gd name="connsiteX62" fmla="*/ 3009900 w 5348288"/>
              <a:gd name="connsiteY62" fmla="*/ 1662113 h 2981325"/>
              <a:gd name="connsiteX63" fmla="*/ 3038475 w 5348288"/>
              <a:gd name="connsiteY63" fmla="*/ 1643063 h 2981325"/>
              <a:gd name="connsiteX64" fmla="*/ 3262313 w 5348288"/>
              <a:gd name="connsiteY64" fmla="*/ 1533526 h 2981325"/>
              <a:gd name="connsiteX65" fmla="*/ 3619501 w 5348288"/>
              <a:gd name="connsiteY65" fmla="*/ 1393031 h 2981325"/>
              <a:gd name="connsiteX66" fmla="*/ 3879056 w 5348288"/>
              <a:gd name="connsiteY66" fmla="*/ 1290638 h 2981325"/>
              <a:gd name="connsiteX67" fmla="*/ 4086225 w 5348288"/>
              <a:gd name="connsiteY67" fmla="*/ 1209675 h 2981325"/>
              <a:gd name="connsiteX68" fmla="*/ 4252913 w 5348288"/>
              <a:gd name="connsiteY68" fmla="*/ 1143000 h 2981325"/>
              <a:gd name="connsiteX69" fmla="*/ 4305300 w 5348288"/>
              <a:gd name="connsiteY69" fmla="*/ 1104900 h 2981325"/>
              <a:gd name="connsiteX70" fmla="*/ 4333875 w 5348288"/>
              <a:gd name="connsiteY70" fmla="*/ 1076325 h 2981325"/>
              <a:gd name="connsiteX71" fmla="*/ 4338638 w 5348288"/>
              <a:gd name="connsiteY71" fmla="*/ 1062038 h 2981325"/>
              <a:gd name="connsiteX72" fmla="*/ 4367213 w 5348288"/>
              <a:gd name="connsiteY72" fmla="*/ 1023938 h 2981325"/>
              <a:gd name="connsiteX73" fmla="*/ 4381500 w 5348288"/>
              <a:gd name="connsiteY73" fmla="*/ 1009650 h 2981325"/>
              <a:gd name="connsiteX74" fmla="*/ 4410075 w 5348288"/>
              <a:gd name="connsiteY74" fmla="*/ 990600 h 2981325"/>
              <a:gd name="connsiteX75" fmla="*/ 4433888 w 5348288"/>
              <a:gd name="connsiteY75" fmla="*/ 971550 h 2981325"/>
              <a:gd name="connsiteX76" fmla="*/ 4462463 w 5348288"/>
              <a:gd name="connsiteY76" fmla="*/ 952500 h 2981325"/>
              <a:gd name="connsiteX77" fmla="*/ 4519613 w 5348288"/>
              <a:gd name="connsiteY77" fmla="*/ 900113 h 2981325"/>
              <a:gd name="connsiteX78" fmla="*/ 4538663 w 5348288"/>
              <a:gd name="connsiteY78" fmla="*/ 881063 h 2981325"/>
              <a:gd name="connsiteX79" fmla="*/ 4576763 w 5348288"/>
              <a:gd name="connsiteY79" fmla="*/ 852488 h 2981325"/>
              <a:gd name="connsiteX80" fmla="*/ 4605338 w 5348288"/>
              <a:gd name="connsiteY80" fmla="*/ 828675 h 2981325"/>
              <a:gd name="connsiteX81" fmla="*/ 4643438 w 5348288"/>
              <a:gd name="connsiteY81" fmla="*/ 785813 h 2981325"/>
              <a:gd name="connsiteX82" fmla="*/ 4643438 w 5348288"/>
              <a:gd name="connsiteY82" fmla="*/ 785813 h 2981325"/>
              <a:gd name="connsiteX83" fmla="*/ 4710113 w 5348288"/>
              <a:gd name="connsiteY83" fmla="*/ 719138 h 2981325"/>
              <a:gd name="connsiteX84" fmla="*/ 4738688 w 5348288"/>
              <a:gd name="connsiteY84" fmla="*/ 681038 h 2981325"/>
              <a:gd name="connsiteX85" fmla="*/ 4748213 w 5348288"/>
              <a:gd name="connsiteY85" fmla="*/ 666750 h 2981325"/>
              <a:gd name="connsiteX86" fmla="*/ 4862513 w 5348288"/>
              <a:gd name="connsiteY86" fmla="*/ 566738 h 2981325"/>
              <a:gd name="connsiteX87" fmla="*/ 4919663 w 5348288"/>
              <a:gd name="connsiteY87" fmla="*/ 514350 h 2981325"/>
              <a:gd name="connsiteX88" fmla="*/ 4995863 w 5348288"/>
              <a:gd name="connsiteY88" fmla="*/ 457200 h 2981325"/>
              <a:gd name="connsiteX89" fmla="*/ 5024438 w 5348288"/>
              <a:gd name="connsiteY89" fmla="*/ 428625 h 2981325"/>
              <a:gd name="connsiteX90" fmla="*/ 5038725 w 5348288"/>
              <a:gd name="connsiteY90" fmla="*/ 414338 h 2981325"/>
              <a:gd name="connsiteX91" fmla="*/ 5048250 w 5348288"/>
              <a:gd name="connsiteY91" fmla="*/ 395288 h 2981325"/>
              <a:gd name="connsiteX92" fmla="*/ 5057775 w 5348288"/>
              <a:gd name="connsiteY92" fmla="*/ 371475 h 2981325"/>
              <a:gd name="connsiteX93" fmla="*/ 5067300 w 5348288"/>
              <a:gd name="connsiteY93" fmla="*/ 357188 h 2981325"/>
              <a:gd name="connsiteX94" fmla="*/ 5072063 w 5348288"/>
              <a:gd name="connsiteY94" fmla="*/ 342900 h 2981325"/>
              <a:gd name="connsiteX95" fmla="*/ 5086350 w 5348288"/>
              <a:gd name="connsiteY95" fmla="*/ 328613 h 2981325"/>
              <a:gd name="connsiteX96" fmla="*/ 5095875 w 5348288"/>
              <a:gd name="connsiteY96" fmla="*/ 314325 h 2981325"/>
              <a:gd name="connsiteX97" fmla="*/ 5129213 w 5348288"/>
              <a:gd name="connsiteY97" fmla="*/ 295275 h 2981325"/>
              <a:gd name="connsiteX98" fmla="*/ 5157788 w 5348288"/>
              <a:gd name="connsiteY98" fmla="*/ 280988 h 2981325"/>
              <a:gd name="connsiteX99" fmla="*/ 5172075 w 5348288"/>
              <a:gd name="connsiteY99" fmla="*/ 266700 h 2981325"/>
              <a:gd name="connsiteX100" fmla="*/ 5191125 w 5348288"/>
              <a:gd name="connsiteY100" fmla="*/ 252413 h 2981325"/>
              <a:gd name="connsiteX101" fmla="*/ 5219700 w 5348288"/>
              <a:gd name="connsiteY101" fmla="*/ 223838 h 2981325"/>
              <a:gd name="connsiteX102" fmla="*/ 5229225 w 5348288"/>
              <a:gd name="connsiteY102" fmla="*/ 209550 h 2981325"/>
              <a:gd name="connsiteX103" fmla="*/ 5238750 w 5348288"/>
              <a:gd name="connsiteY103" fmla="*/ 166688 h 2981325"/>
              <a:gd name="connsiteX104" fmla="*/ 5253038 w 5348288"/>
              <a:gd name="connsiteY104" fmla="*/ 123825 h 2981325"/>
              <a:gd name="connsiteX105" fmla="*/ 5257800 w 5348288"/>
              <a:gd name="connsiteY105" fmla="*/ 109538 h 2981325"/>
              <a:gd name="connsiteX106" fmla="*/ 5267325 w 5348288"/>
              <a:gd name="connsiteY106" fmla="*/ 66675 h 2981325"/>
              <a:gd name="connsiteX107" fmla="*/ 5348288 w 5348288"/>
              <a:gd name="connsiteY107" fmla="*/ 0 h 2981325"/>
              <a:gd name="connsiteX0" fmla="*/ 0 w 5334001"/>
              <a:gd name="connsiteY0" fmla="*/ 3088481 h 3088481"/>
              <a:gd name="connsiteX1" fmla="*/ 280988 w 5334001"/>
              <a:gd name="connsiteY1" fmla="*/ 3007519 h 3088481"/>
              <a:gd name="connsiteX2" fmla="*/ 692944 w 5334001"/>
              <a:gd name="connsiteY2" fmla="*/ 2857500 h 3088481"/>
              <a:gd name="connsiteX3" fmla="*/ 940594 w 5334001"/>
              <a:gd name="connsiteY3" fmla="*/ 2852738 h 3088481"/>
              <a:gd name="connsiteX4" fmla="*/ 1114425 w 5334001"/>
              <a:gd name="connsiteY4" fmla="*/ 2836069 h 3088481"/>
              <a:gd name="connsiteX5" fmla="*/ 1371600 w 5334001"/>
              <a:gd name="connsiteY5" fmla="*/ 2774156 h 3088481"/>
              <a:gd name="connsiteX6" fmla="*/ 1585913 w 5334001"/>
              <a:gd name="connsiteY6" fmla="*/ 2712244 h 3088481"/>
              <a:gd name="connsiteX7" fmla="*/ 1619250 w 5334001"/>
              <a:gd name="connsiteY7" fmla="*/ 2702719 h 3088481"/>
              <a:gd name="connsiteX8" fmla="*/ 1685925 w 5334001"/>
              <a:gd name="connsiteY8" fmla="*/ 2693194 h 3088481"/>
              <a:gd name="connsiteX9" fmla="*/ 1719263 w 5334001"/>
              <a:gd name="connsiteY9" fmla="*/ 2688431 h 3088481"/>
              <a:gd name="connsiteX10" fmla="*/ 1762125 w 5334001"/>
              <a:gd name="connsiteY10" fmla="*/ 2678906 h 3088481"/>
              <a:gd name="connsiteX11" fmla="*/ 1781175 w 5334001"/>
              <a:gd name="connsiteY11" fmla="*/ 2674144 h 3088481"/>
              <a:gd name="connsiteX12" fmla="*/ 1814513 w 5334001"/>
              <a:gd name="connsiteY12" fmla="*/ 2669381 h 3088481"/>
              <a:gd name="connsiteX13" fmla="*/ 1862138 w 5334001"/>
              <a:gd name="connsiteY13" fmla="*/ 2655094 h 3088481"/>
              <a:gd name="connsiteX14" fmla="*/ 1876425 w 5334001"/>
              <a:gd name="connsiteY14" fmla="*/ 2650331 h 3088481"/>
              <a:gd name="connsiteX15" fmla="*/ 1900238 w 5334001"/>
              <a:gd name="connsiteY15" fmla="*/ 2645569 h 3088481"/>
              <a:gd name="connsiteX16" fmla="*/ 1919288 w 5334001"/>
              <a:gd name="connsiteY16" fmla="*/ 2636044 h 3088481"/>
              <a:gd name="connsiteX17" fmla="*/ 1962150 w 5334001"/>
              <a:gd name="connsiteY17" fmla="*/ 2621756 h 3088481"/>
              <a:gd name="connsiteX18" fmla="*/ 1976438 w 5334001"/>
              <a:gd name="connsiteY18" fmla="*/ 2616994 h 3088481"/>
              <a:gd name="connsiteX19" fmla="*/ 2009775 w 5334001"/>
              <a:gd name="connsiteY19" fmla="*/ 2602706 h 3088481"/>
              <a:gd name="connsiteX20" fmla="*/ 2043113 w 5334001"/>
              <a:gd name="connsiteY20" fmla="*/ 2588419 h 3088481"/>
              <a:gd name="connsiteX21" fmla="*/ 2071688 w 5334001"/>
              <a:gd name="connsiteY21" fmla="*/ 2569369 h 3088481"/>
              <a:gd name="connsiteX22" fmla="*/ 2100263 w 5334001"/>
              <a:gd name="connsiteY22" fmla="*/ 2550319 h 3088481"/>
              <a:gd name="connsiteX23" fmla="*/ 2114550 w 5334001"/>
              <a:gd name="connsiteY23" fmla="*/ 2536031 h 3088481"/>
              <a:gd name="connsiteX24" fmla="*/ 2128838 w 5334001"/>
              <a:gd name="connsiteY24" fmla="*/ 2526506 h 3088481"/>
              <a:gd name="connsiteX25" fmla="*/ 2147888 w 5334001"/>
              <a:gd name="connsiteY25" fmla="*/ 2512219 h 3088481"/>
              <a:gd name="connsiteX26" fmla="*/ 2176463 w 5334001"/>
              <a:gd name="connsiteY26" fmla="*/ 2493169 h 3088481"/>
              <a:gd name="connsiteX27" fmla="*/ 2209800 w 5334001"/>
              <a:gd name="connsiteY27" fmla="*/ 2464594 h 3088481"/>
              <a:gd name="connsiteX28" fmla="*/ 2243138 w 5334001"/>
              <a:gd name="connsiteY28" fmla="*/ 2436019 h 3088481"/>
              <a:gd name="connsiteX29" fmla="*/ 2257425 w 5334001"/>
              <a:gd name="connsiteY29" fmla="*/ 2431256 h 3088481"/>
              <a:gd name="connsiteX30" fmla="*/ 2286000 w 5334001"/>
              <a:gd name="connsiteY30" fmla="*/ 2402681 h 3088481"/>
              <a:gd name="connsiteX31" fmla="*/ 2319338 w 5334001"/>
              <a:gd name="connsiteY31" fmla="*/ 2378869 h 3088481"/>
              <a:gd name="connsiteX32" fmla="*/ 2357438 w 5334001"/>
              <a:gd name="connsiteY32" fmla="*/ 2355056 h 3088481"/>
              <a:gd name="connsiteX33" fmla="*/ 2371725 w 5334001"/>
              <a:gd name="connsiteY33" fmla="*/ 2340769 h 3088481"/>
              <a:gd name="connsiteX34" fmla="*/ 2414588 w 5334001"/>
              <a:gd name="connsiteY34" fmla="*/ 2312194 h 3088481"/>
              <a:gd name="connsiteX35" fmla="*/ 2428875 w 5334001"/>
              <a:gd name="connsiteY35" fmla="*/ 2302669 h 3088481"/>
              <a:gd name="connsiteX36" fmla="*/ 2476500 w 5334001"/>
              <a:gd name="connsiteY36" fmla="*/ 2264569 h 3088481"/>
              <a:gd name="connsiteX37" fmla="*/ 2486025 w 5334001"/>
              <a:gd name="connsiteY37" fmla="*/ 2250281 h 3088481"/>
              <a:gd name="connsiteX38" fmla="*/ 2514600 w 5334001"/>
              <a:gd name="connsiteY38" fmla="*/ 2221706 h 3088481"/>
              <a:gd name="connsiteX39" fmla="*/ 2524125 w 5334001"/>
              <a:gd name="connsiteY39" fmla="*/ 2207419 h 3088481"/>
              <a:gd name="connsiteX40" fmla="*/ 2543175 w 5334001"/>
              <a:gd name="connsiteY40" fmla="*/ 2193131 h 3088481"/>
              <a:gd name="connsiteX41" fmla="*/ 2571750 w 5334001"/>
              <a:gd name="connsiteY41" fmla="*/ 2164556 h 3088481"/>
              <a:gd name="connsiteX42" fmla="*/ 2581275 w 5334001"/>
              <a:gd name="connsiteY42" fmla="*/ 2150269 h 3088481"/>
              <a:gd name="connsiteX43" fmla="*/ 2595563 w 5334001"/>
              <a:gd name="connsiteY43" fmla="*/ 2145506 h 3088481"/>
              <a:gd name="connsiteX44" fmla="*/ 2628900 w 5334001"/>
              <a:gd name="connsiteY44" fmla="*/ 2116931 h 3088481"/>
              <a:gd name="connsiteX45" fmla="*/ 2667000 w 5334001"/>
              <a:gd name="connsiteY45" fmla="*/ 2074069 h 3088481"/>
              <a:gd name="connsiteX46" fmla="*/ 2690813 w 5334001"/>
              <a:gd name="connsiteY46" fmla="*/ 2059781 h 3088481"/>
              <a:gd name="connsiteX47" fmla="*/ 2714625 w 5334001"/>
              <a:gd name="connsiteY47" fmla="*/ 2035969 h 3088481"/>
              <a:gd name="connsiteX48" fmla="*/ 2738438 w 5334001"/>
              <a:gd name="connsiteY48" fmla="*/ 2012156 h 3088481"/>
              <a:gd name="connsiteX49" fmla="*/ 2752725 w 5334001"/>
              <a:gd name="connsiteY49" fmla="*/ 1993106 h 3088481"/>
              <a:gd name="connsiteX50" fmla="*/ 2771775 w 5334001"/>
              <a:gd name="connsiteY50" fmla="*/ 1964531 h 3088481"/>
              <a:gd name="connsiteX51" fmla="*/ 2786063 w 5334001"/>
              <a:gd name="connsiteY51" fmla="*/ 1950244 h 3088481"/>
              <a:gd name="connsiteX52" fmla="*/ 2805113 w 5334001"/>
              <a:gd name="connsiteY52" fmla="*/ 1935956 h 3088481"/>
              <a:gd name="connsiteX53" fmla="*/ 2828925 w 5334001"/>
              <a:gd name="connsiteY53" fmla="*/ 1907381 h 3088481"/>
              <a:gd name="connsiteX54" fmla="*/ 2847975 w 5334001"/>
              <a:gd name="connsiteY54" fmla="*/ 1897856 h 3088481"/>
              <a:gd name="connsiteX55" fmla="*/ 2876550 w 5334001"/>
              <a:gd name="connsiteY55" fmla="*/ 1883569 h 3088481"/>
              <a:gd name="connsiteX56" fmla="*/ 2890838 w 5334001"/>
              <a:gd name="connsiteY56" fmla="*/ 1869281 h 3088481"/>
              <a:gd name="connsiteX57" fmla="*/ 2905125 w 5334001"/>
              <a:gd name="connsiteY57" fmla="*/ 1859756 h 3088481"/>
              <a:gd name="connsiteX58" fmla="*/ 2938463 w 5334001"/>
              <a:gd name="connsiteY58" fmla="*/ 1826419 h 3088481"/>
              <a:gd name="connsiteX59" fmla="*/ 2952750 w 5334001"/>
              <a:gd name="connsiteY59" fmla="*/ 1816894 h 3088481"/>
              <a:gd name="connsiteX60" fmla="*/ 2967038 w 5334001"/>
              <a:gd name="connsiteY60" fmla="*/ 1797844 h 3088481"/>
              <a:gd name="connsiteX61" fmla="*/ 2995613 w 5334001"/>
              <a:gd name="connsiteY61" fmla="*/ 1783556 h 3088481"/>
              <a:gd name="connsiteX62" fmla="*/ 3009900 w 5334001"/>
              <a:gd name="connsiteY62" fmla="*/ 1769269 h 3088481"/>
              <a:gd name="connsiteX63" fmla="*/ 3038475 w 5334001"/>
              <a:gd name="connsiteY63" fmla="*/ 1750219 h 3088481"/>
              <a:gd name="connsiteX64" fmla="*/ 3262313 w 5334001"/>
              <a:gd name="connsiteY64" fmla="*/ 1640682 h 3088481"/>
              <a:gd name="connsiteX65" fmla="*/ 3619501 w 5334001"/>
              <a:gd name="connsiteY65" fmla="*/ 1500187 h 3088481"/>
              <a:gd name="connsiteX66" fmla="*/ 3879056 w 5334001"/>
              <a:gd name="connsiteY66" fmla="*/ 1397794 h 3088481"/>
              <a:gd name="connsiteX67" fmla="*/ 4086225 w 5334001"/>
              <a:gd name="connsiteY67" fmla="*/ 1316831 h 3088481"/>
              <a:gd name="connsiteX68" fmla="*/ 4252913 w 5334001"/>
              <a:gd name="connsiteY68" fmla="*/ 1250156 h 3088481"/>
              <a:gd name="connsiteX69" fmla="*/ 4305300 w 5334001"/>
              <a:gd name="connsiteY69" fmla="*/ 1212056 h 3088481"/>
              <a:gd name="connsiteX70" fmla="*/ 4333875 w 5334001"/>
              <a:gd name="connsiteY70" fmla="*/ 1183481 h 3088481"/>
              <a:gd name="connsiteX71" fmla="*/ 4338638 w 5334001"/>
              <a:gd name="connsiteY71" fmla="*/ 1169194 h 3088481"/>
              <a:gd name="connsiteX72" fmla="*/ 4367213 w 5334001"/>
              <a:gd name="connsiteY72" fmla="*/ 1131094 h 3088481"/>
              <a:gd name="connsiteX73" fmla="*/ 4381500 w 5334001"/>
              <a:gd name="connsiteY73" fmla="*/ 1116806 h 3088481"/>
              <a:gd name="connsiteX74" fmla="*/ 4410075 w 5334001"/>
              <a:gd name="connsiteY74" fmla="*/ 1097756 h 3088481"/>
              <a:gd name="connsiteX75" fmla="*/ 4433888 w 5334001"/>
              <a:gd name="connsiteY75" fmla="*/ 1078706 h 3088481"/>
              <a:gd name="connsiteX76" fmla="*/ 4462463 w 5334001"/>
              <a:gd name="connsiteY76" fmla="*/ 1059656 h 3088481"/>
              <a:gd name="connsiteX77" fmla="*/ 4519613 w 5334001"/>
              <a:gd name="connsiteY77" fmla="*/ 1007269 h 3088481"/>
              <a:gd name="connsiteX78" fmla="*/ 4538663 w 5334001"/>
              <a:gd name="connsiteY78" fmla="*/ 988219 h 3088481"/>
              <a:gd name="connsiteX79" fmla="*/ 4576763 w 5334001"/>
              <a:gd name="connsiteY79" fmla="*/ 959644 h 3088481"/>
              <a:gd name="connsiteX80" fmla="*/ 4605338 w 5334001"/>
              <a:gd name="connsiteY80" fmla="*/ 935831 h 3088481"/>
              <a:gd name="connsiteX81" fmla="*/ 4643438 w 5334001"/>
              <a:gd name="connsiteY81" fmla="*/ 892969 h 3088481"/>
              <a:gd name="connsiteX82" fmla="*/ 4643438 w 5334001"/>
              <a:gd name="connsiteY82" fmla="*/ 892969 h 3088481"/>
              <a:gd name="connsiteX83" fmla="*/ 4710113 w 5334001"/>
              <a:gd name="connsiteY83" fmla="*/ 826294 h 3088481"/>
              <a:gd name="connsiteX84" fmla="*/ 4738688 w 5334001"/>
              <a:gd name="connsiteY84" fmla="*/ 788194 h 3088481"/>
              <a:gd name="connsiteX85" fmla="*/ 4748213 w 5334001"/>
              <a:gd name="connsiteY85" fmla="*/ 773906 h 3088481"/>
              <a:gd name="connsiteX86" fmla="*/ 4862513 w 5334001"/>
              <a:gd name="connsiteY86" fmla="*/ 673894 h 3088481"/>
              <a:gd name="connsiteX87" fmla="*/ 4919663 w 5334001"/>
              <a:gd name="connsiteY87" fmla="*/ 621506 h 3088481"/>
              <a:gd name="connsiteX88" fmla="*/ 4995863 w 5334001"/>
              <a:gd name="connsiteY88" fmla="*/ 564356 h 3088481"/>
              <a:gd name="connsiteX89" fmla="*/ 5024438 w 5334001"/>
              <a:gd name="connsiteY89" fmla="*/ 535781 h 3088481"/>
              <a:gd name="connsiteX90" fmla="*/ 5038725 w 5334001"/>
              <a:gd name="connsiteY90" fmla="*/ 521494 h 3088481"/>
              <a:gd name="connsiteX91" fmla="*/ 5048250 w 5334001"/>
              <a:gd name="connsiteY91" fmla="*/ 502444 h 3088481"/>
              <a:gd name="connsiteX92" fmla="*/ 5057775 w 5334001"/>
              <a:gd name="connsiteY92" fmla="*/ 478631 h 3088481"/>
              <a:gd name="connsiteX93" fmla="*/ 5067300 w 5334001"/>
              <a:gd name="connsiteY93" fmla="*/ 464344 h 3088481"/>
              <a:gd name="connsiteX94" fmla="*/ 5072063 w 5334001"/>
              <a:gd name="connsiteY94" fmla="*/ 450056 h 3088481"/>
              <a:gd name="connsiteX95" fmla="*/ 5086350 w 5334001"/>
              <a:gd name="connsiteY95" fmla="*/ 435769 h 3088481"/>
              <a:gd name="connsiteX96" fmla="*/ 5095875 w 5334001"/>
              <a:gd name="connsiteY96" fmla="*/ 421481 h 3088481"/>
              <a:gd name="connsiteX97" fmla="*/ 5129213 w 5334001"/>
              <a:gd name="connsiteY97" fmla="*/ 402431 h 3088481"/>
              <a:gd name="connsiteX98" fmla="*/ 5157788 w 5334001"/>
              <a:gd name="connsiteY98" fmla="*/ 388144 h 3088481"/>
              <a:gd name="connsiteX99" fmla="*/ 5172075 w 5334001"/>
              <a:gd name="connsiteY99" fmla="*/ 373856 h 3088481"/>
              <a:gd name="connsiteX100" fmla="*/ 5191125 w 5334001"/>
              <a:gd name="connsiteY100" fmla="*/ 359569 h 3088481"/>
              <a:gd name="connsiteX101" fmla="*/ 5219700 w 5334001"/>
              <a:gd name="connsiteY101" fmla="*/ 330994 h 3088481"/>
              <a:gd name="connsiteX102" fmla="*/ 5229225 w 5334001"/>
              <a:gd name="connsiteY102" fmla="*/ 316706 h 3088481"/>
              <a:gd name="connsiteX103" fmla="*/ 5238750 w 5334001"/>
              <a:gd name="connsiteY103" fmla="*/ 273844 h 3088481"/>
              <a:gd name="connsiteX104" fmla="*/ 5253038 w 5334001"/>
              <a:gd name="connsiteY104" fmla="*/ 230981 h 3088481"/>
              <a:gd name="connsiteX105" fmla="*/ 5257800 w 5334001"/>
              <a:gd name="connsiteY105" fmla="*/ 216694 h 3088481"/>
              <a:gd name="connsiteX106" fmla="*/ 5267325 w 5334001"/>
              <a:gd name="connsiteY106" fmla="*/ 173831 h 3088481"/>
              <a:gd name="connsiteX107" fmla="*/ 5334001 w 5334001"/>
              <a:gd name="connsiteY107" fmla="*/ 0 h 3088481"/>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267325 w 5767388"/>
              <a:gd name="connsiteY106" fmla="*/ 101679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267325 w 5767388"/>
              <a:gd name="connsiteY106" fmla="*/ 101679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607844 w 5767388"/>
              <a:gd name="connsiteY106" fmla="*/ 15954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607844 w 5767388"/>
              <a:gd name="connsiteY106" fmla="*/ 159544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257800 w 5767388"/>
              <a:gd name="connsiteY105" fmla="*/ 1059657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253038 w 5767388"/>
              <a:gd name="connsiteY104" fmla="*/ 1073944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238750 w 5767388"/>
              <a:gd name="connsiteY103" fmla="*/ 1116807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312569 w 5767388"/>
              <a:gd name="connsiteY103" fmla="*/ 904876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29225 w 5767388"/>
              <a:gd name="connsiteY102" fmla="*/ 1159669 h 3931444"/>
              <a:gd name="connsiteX103" fmla="*/ 5312569 w 5767388"/>
              <a:gd name="connsiteY103" fmla="*/ 904876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04876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900113 h 3931444"/>
              <a:gd name="connsiteX105" fmla="*/ 5324475 w 5767388"/>
              <a:gd name="connsiteY105" fmla="*/ 781050 h 3931444"/>
              <a:gd name="connsiteX106" fmla="*/ 5526882 w 5767388"/>
              <a:gd name="connsiteY106" fmla="*/ 433388 h 3931444"/>
              <a:gd name="connsiteX107" fmla="*/ 5564981 w 5767388"/>
              <a:gd name="connsiteY107" fmla="*/ 200025 h 3931444"/>
              <a:gd name="connsiteX108" fmla="*/ 5767388 w 5767388"/>
              <a:gd name="connsiteY108"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900113 h 3931444"/>
              <a:gd name="connsiteX105" fmla="*/ 5324475 w 5767388"/>
              <a:gd name="connsiteY105" fmla="*/ 781050 h 3931444"/>
              <a:gd name="connsiteX106" fmla="*/ 5526882 w 5767388"/>
              <a:gd name="connsiteY106" fmla="*/ 433388 h 3931444"/>
              <a:gd name="connsiteX107" fmla="*/ 5564981 w 5767388"/>
              <a:gd name="connsiteY107" fmla="*/ 200025 h 3931444"/>
              <a:gd name="connsiteX108" fmla="*/ 5767388 w 5767388"/>
              <a:gd name="connsiteY108"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900113 h 3931444"/>
              <a:gd name="connsiteX105" fmla="*/ 5324475 w 5767388"/>
              <a:gd name="connsiteY105" fmla="*/ 781050 h 3931444"/>
              <a:gd name="connsiteX106" fmla="*/ 5526882 w 5767388"/>
              <a:gd name="connsiteY106" fmla="*/ 433388 h 3931444"/>
              <a:gd name="connsiteX107" fmla="*/ 5564981 w 5767388"/>
              <a:gd name="connsiteY107" fmla="*/ 200025 h 3931444"/>
              <a:gd name="connsiteX108" fmla="*/ 5767388 w 5767388"/>
              <a:gd name="connsiteY108"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12569 w 5767388"/>
              <a:gd name="connsiteY103" fmla="*/ 921545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219700 w 5767388"/>
              <a:gd name="connsiteY101" fmla="*/ 1173957 h 3931444"/>
              <a:gd name="connsiteX102" fmla="*/ 5233988 w 5767388"/>
              <a:gd name="connsiteY102" fmla="*/ 1045369 h 3931444"/>
              <a:gd name="connsiteX103" fmla="*/ 5307806 w 5767388"/>
              <a:gd name="connsiteY103" fmla="*/ 931070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5767388"/>
              <a:gd name="connsiteY0" fmla="*/ 3931444 h 3931444"/>
              <a:gd name="connsiteX1" fmla="*/ 280988 w 5767388"/>
              <a:gd name="connsiteY1" fmla="*/ 3850482 h 3931444"/>
              <a:gd name="connsiteX2" fmla="*/ 692944 w 5767388"/>
              <a:gd name="connsiteY2" fmla="*/ 3700463 h 3931444"/>
              <a:gd name="connsiteX3" fmla="*/ 940594 w 5767388"/>
              <a:gd name="connsiteY3" fmla="*/ 3695701 h 3931444"/>
              <a:gd name="connsiteX4" fmla="*/ 1114425 w 5767388"/>
              <a:gd name="connsiteY4" fmla="*/ 3679032 h 3931444"/>
              <a:gd name="connsiteX5" fmla="*/ 1371600 w 5767388"/>
              <a:gd name="connsiteY5" fmla="*/ 3617119 h 3931444"/>
              <a:gd name="connsiteX6" fmla="*/ 1585913 w 5767388"/>
              <a:gd name="connsiteY6" fmla="*/ 3555207 h 3931444"/>
              <a:gd name="connsiteX7" fmla="*/ 1619250 w 5767388"/>
              <a:gd name="connsiteY7" fmla="*/ 3545682 h 3931444"/>
              <a:gd name="connsiteX8" fmla="*/ 1685925 w 5767388"/>
              <a:gd name="connsiteY8" fmla="*/ 3536157 h 3931444"/>
              <a:gd name="connsiteX9" fmla="*/ 1719263 w 5767388"/>
              <a:gd name="connsiteY9" fmla="*/ 3531394 h 3931444"/>
              <a:gd name="connsiteX10" fmla="*/ 1762125 w 5767388"/>
              <a:gd name="connsiteY10" fmla="*/ 3521869 h 3931444"/>
              <a:gd name="connsiteX11" fmla="*/ 1781175 w 5767388"/>
              <a:gd name="connsiteY11" fmla="*/ 3517107 h 3931444"/>
              <a:gd name="connsiteX12" fmla="*/ 1814513 w 5767388"/>
              <a:gd name="connsiteY12" fmla="*/ 3512344 h 3931444"/>
              <a:gd name="connsiteX13" fmla="*/ 1862138 w 5767388"/>
              <a:gd name="connsiteY13" fmla="*/ 3498057 h 3931444"/>
              <a:gd name="connsiteX14" fmla="*/ 1876425 w 5767388"/>
              <a:gd name="connsiteY14" fmla="*/ 3493294 h 3931444"/>
              <a:gd name="connsiteX15" fmla="*/ 1900238 w 5767388"/>
              <a:gd name="connsiteY15" fmla="*/ 3488532 h 3931444"/>
              <a:gd name="connsiteX16" fmla="*/ 1919288 w 5767388"/>
              <a:gd name="connsiteY16" fmla="*/ 3479007 h 3931444"/>
              <a:gd name="connsiteX17" fmla="*/ 1962150 w 5767388"/>
              <a:gd name="connsiteY17" fmla="*/ 3464719 h 3931444"/>
              <a:gd name="connsiteX18" fmla="*/ 1976438 w 5767388"/>
              <a:gd name="connsiteY18" fmla="*/ 3459957 h 3931444"/>
              <a:gd name="connsiteX19" fmla="*/ 2009775 w 5767388"/>
              <a:gd name="connsiteY19" fmla="*/ 3445669 h 3931444"/>
              <a:gd name="connsiteX20" fmla="*/ 2043113 w 5767388"/>
              <a:gd name="connsiteY20" fmla="*/ 3431382 h 3931444"/>
              <a:gd name="connsiteX21" fmla="*/ 2071688 w 5767388"/>
              <a:gd name="connsiteY21" fmla="*/ 3412332 h 3931444"/>
              <a:gd name="connsiteX22" fmla="*/ 2100263 w 5767388"/>
              <a:gd name="connsiteY22" fmla="*/ 3393282 h 3931444"/>
              <a:gd name="connsiteX23" fmla="*/ 2114550 w 5767388"/>
              <a:gd name="connsiteY23" fmla="*/ 3378994 h 3931444"/>
              <a:gd name="connsiteX24" fmla="*/ 2128838 w 5767388"/>
              <a:gd name="connsiteY24" fmla="*/ 3369469 h 3931444"/>
              <a:gd name="connsiteX25" fmla="*/ 2147888 w 5767388"/>
              <a:gd name="connsiteY25" fmla="*/ 3355182 h 3931444"/>
              <a:gd name="connsiteX26" fmla="*/ 2176463 w 5767388"/>
              <a:gd name="connsiteY26" fmla="*/ 3336132 h 3931444"/>
              <a:gd name="connsiteX27" fmla="*/ 2209800 w 5767388"/>
              <a:gd name="connsiteY27" fmla="*/ 3307557 h 3931444"/>
              <a:gd name="connsiteX28" fmla="*/ 2243138 w 5767388"/>
              <a:gd name="connsiteY28" fmla="*/ 3278982 h 3931444"/>
              <a:gd name="connsiteX29" fmla="*/ 2257425 w 5767388"/>
              <a:gd name="connsiteY29" fmla="*/ 3274219 h 3931444"/>
              <a:gd name="connsiteX30" fmla="*/ 2286000 w 5767388"/>
              <a:gd name="connsiteY30" fmla="*/ 3245644 h 3931444"/>
              <a:gd name="connsiteX31" fmla="*/ 2319338 w 5767388"/>
              <a:gd name="connsiteY31" fmla="*/ 3221832 h 3931444"/>
              <a:gd name="connsiteX32" fmla="*/ 2357438 w 5767388"/>
              <a:gd name="connsiteY32" fmla="*/ 3198019 h 3931444"/>
              <a:gd name="connsiteX33" fmla="*/ 2371725 w 5767388"/>
              <a:gd name="connsiteY33" fmla="*/ 3183732 h 3931444"/>
              <a:gd name="connsiteX34" fmla="*/ 2414588 w 5767388"/>
              <a:gd name="connsiteY34" fmla="*/ 3155157 h 3931444"/>
              <a:gd name="connsiteX35" fmla="*/ 2428875 w 5767388"/>
              <a:gd name="connsiteY35" fmla="*/ 3145632 h 3931444"/>
              <a:gd name="connsiteX36" fmla="*/ 2476500 w 5767388"/>
              <a:gd name="connsiteY36" fmla="*/ 3107532 h 3931444"/>
              <a:gd name="connsiteX37" fmla="*/ 2486025 w 5767388"/>
              <a:gd name="connsiteY37" fmla="*/ 3093244 h 3931444"/>
              <a:gd name="connsiteX38" fmla="*/ 2514600 w 5767388"/>
              <a:gd name="connsiteY38" fmla="*/ 3064669 h 3931444"/>
              <a:gd name="connsiteX39" fmla="*/ 2524125 w 5767388"/>
              <a:gd name="connsiteY39" fmla="*/ 3050382 h 3931444"/>
              <a:gd name="connsiteX40" fmla="*/ 2543175 w 5767388"/>
              <a:gd name="connsiteY40" fmla="*/ 3036094 h 3931444"/>
              <a:gd name="connsiteX41" fmla="*/ 2571750 w 5767388"/>
              <a:gd name="connsiteY41" fmla="*/ 3007519 h 3931444"/>
              <a:gd name="connsiteX42" fmla="*/ 2581275 w 5767388"/>
              <a:gd name="connsiteY42" fmla="*/ 2993232 h 3931444"/>
              <a:gd name="connsiteX43" fmla="*/ 2595563 w 5767388"/>
              <a:gd name="connsiteY43" fmla="*/ 2988469 h 3931444"/>
              <a:gd name="connsiteX44" fmla="*/ 2628900 w 5767388"/>
              <a:gd name="connsiteY44" fmla="*/ 2959894 h 3931444"/>
              <a:gd name="connsiteX45" fmla="*/ 2667000 w 5767388"/>
              <a:gd name="connsiteY45" fmla="*/ 2917032 h 3931444"/>
              <a:gd name="connsiteX46" fmla="*/ 2690813 w 5767388"/>
              <a:gd name="connsiteY46" fmla="*/ 2902744 h 3931444"/>
              <a:gd name="connsiteX47" fmla="*/ 2714625 w 5767388"/>
              <a:gd name="connsiteY47" fmla="*/ 2878932 h 3931444"/>
              <a:gd name="connsiteX48" fmla="*/ 2738438 w 5767388"/>
              <a:gd name="connsiteY48" fmla="*/ 2855119 h 3931444"/>
              <a:gd name="connsiteX49" fmla="*/ 2752725 w 5767388"/>
              <a:gd name="connsiteY49" fmla="*/ 2836069 h 3931444"/>
              <a:gd name="connsiteX50" fmla="*/ 2771775 w 5767388"/>
              <a:gd name="connsiteY50" fmla="*/ 2807494 h 3931444"/>
              <a:gd name="connsiteX51" fmla="*/ 2786063 w 5767388"/>
              <a:gd name="connsiteY51" fmla="*/ 2793207 h 3931444"/>
              <a:gd name="connsiteX52" fmla="*/ 2805113 w 5767388"/>
              <a:gd name="connsiteY52" fmla="*/ 2778919 h 3931444"/>
              <a:gd name="connsiteX53" fmla="*/ 2828925 w 5767388"/>
              <a:gd name="connsiteY53" fmla="*/ 2750344 h 3931444"/>
              <a:gd name="connsiteX54" fmla="*/ 2847975 w 5767388"/>
              <a:gd name="connsiteY54" fmla="*/ 2740819 h 3931444"/>
              <a:gd name="connsiteX55" fmla="*/ 2876550 w 5767388"/>
              <a:gd name="connsiteY55" fmla="*/ 2726532 h 3931444"/>
              <a:gd name="connsiteX56" fmla="*/ 2890838 w 5767388"/>
              <a:gd name="connsiteY56" fmla="*/ 2712244 h 3931444"/>
              <a:gd name="connsiteX57" fmla="*/ 2905125 w 5767388"/>
              <a:gd name="connsiteY57" fmla="*/ 2702719 h 3931444"/>
              <a:gd name="connsiteX58" fmla="*/ 2938463 w 5767388"/>
              <a:gd name="connsiteY58" fmla="*/ 2669382 h 3931444"/>
              <a:gd name="connsiteX59" fmla="*/ 2952750 w 5767388"/>
              <a:gd name="connsiteY59" fmla="*/ 2659857 h 3931444"/>
              <a:gd name="connsiteX60" fmla="*/ 2967038 w 5767388"/>
              <a:gd name="connsiteY60" fmla="*/ 2640807 h 3931444"/>
              <a:gd name="connsiteX61" fmla="*/ 2995613 w 5767388"/>
              <a:gd name="connsiteY61" fmla="*/ 2626519 h 3931444"/>
              <a:gd name="connsiteX62" fmla="*/ 3009900 w 5767388"/>
              <a:gd name="connsiteY62" fmla="*/ 2612232 h 3931444"/>
              <a:gd name="connsiteX63" fmla="*/ 3038475 w 5767388"/>
              <a:gd name="connsiteY63" fmla="*/ 2593182 h 3931444"/>
              <a:gd name="connsiteX64" fmla="*/ 3262313 w 5767388"/>
              <a:gd name="connsiteY64" fmla="*/ 2483645 h 3931444"/>
              <a:gd name="connsiteX65" fmla="*/ 3619501 w 5767388"/>
              <a:gd name="connsiteY65" fmla="*/ 2343150 h 3931444"/>
              <a:gd name="connsiteX66" fmla="*/ 3879056 w 5767388"/>
              <a:gd name="connsiteY66" fmla="*/ 2240757 h 3931444"/>
              <a:gd name="connsiteX67" fmla="*/ 4086225 w 5767388"/>
              <a:gd name="connsiteY67" fmla="*/ 2159794 h 3931444"/>
              <a:gd name="connsiteX68" fmla="*/ 4252913 w 5767388"/>
              <a:gd name="connsiteY68" fmla="*/ 2093119 h 3931444"/>
              <a:gd name="connsiteX69" fmla="*/ 4305300 w 5767388"/>
              <a:gd name="connsiteY69" fmla="*/ 2055019 h 3931444"/>
              <a:gd name="connsiteX70" fmla="*/ 4333875 w 5767388"/>
              <a:gd name="connsiteY70" fmla="*/ 2026444 h 3931444"/>
              <a:gd name="connsiteX71" fmla="*/ 4338638 w 5767388"/>
              <a:gd name="connsiteY71" fmla="*/ 2012157 h 3931444"/>
              <a:gd name="connsiteX72" fmla="*/ 4367213 w 5767388"/>
              <a:gd name="connsiteY72" fmla="*/ 1974057 h 3931444"/>
              <a:gd name="connsiteX73" fmla="*/ 4381500 w 5767388"/>
              <a:gd name="connsiteY73" fmla="*/ 1959769 h 3931444"/>
              <a:gd name="connsiteX74" fmla="*/ 4410075 w 5767388"/>
              <a:gd name="connsiteY74" fmla="*/ 1940719 h 3931444"/>
              <a:gd name="connsiteX75" fmla="*/ 4433888 w 5767388"/>
              <a:gd name="connsiteY75" fmla="*/ 1921669 h 3931444"/>
              <a:gd name="connsiteX76" fmla="*/ 4462463 w 5767388"/>
              <a:gd name="connsiteY76" fmla="*/ 1902619 h 3931444"/>
              <a:gd name="connsiteX77" fmla="*/ 4519613 w 5767388"/>
              <a:gd name="connsiteY77" fmla="*/ 1850232 h 3931444"/>
              <a:gd name="connsiteX78" fmla="*/ 4538663 w 5767388"/>
              <a:gd name="connsiteY78" fmla="*/ 1831182 h 3931444"/>
              <a:gd name="connsiteX79" fmla="*/ 4576763 w 5767388"/>
              <a:gd name="connsiteY79" fmla="*/ 1802607 h 3931444"/>
              <a:gd name="connsiteX80" fmla="*/ 4605338 w 5767388"/>
              <a:gd name="connsiteY80" fmla="*/ 1778794 h 3931444"/>
              <a:gd name="connsiteX81" fmla="*/ 4643438 w 5767388"/>
              <a:gd name="connsiteY81" fmla="*/ 1735932 h 3931444"/>
              <a:gd name="connsiteX82" fmla="*/ 4643438 w 5767388"/>
              <a:gd name="connsiteY82" fmla="*/ 1735932 h 3931444"/>
              <a:gd name="connsiteX83" fmla="*/ 4710113 w 5767388"/>
              <a:gd name="connsiteY83" fmla="*/ 1669257 h 3931444"/>
              <a:gd name="connsiteX84" fmla="*/ 4738688 w 5767388"/>
              <a:gd name="connsiteY84" fmla="*/ 1631157 h 3931444"/>
              <a:gd name="connsiteX85" fmla="*/ 4748213 w 5767388"/>
              <a:gd name="connsiteY85" fmla="*/ 1616869 h 3931444"/>
              <a:gd name="connsiteX86" fmla="*/ 4862513 w 5767388"/>
              <a:gd name="connsiteY86" fmla="*/ 1516857 h 3931444"/>
              <a:gd name="connsiteX87" fmla="*/ 4919663 w 5767388"/>
              <a:gd name="connsiteY87" fmla="*/ 1464469 h 3931444"/>
              <a:gd name="connsiteX88" fmla="*/ 4995863 w 5767388"/>
              <a:gd name="connsiteY88" fmla="*/ 1407319 h 3931444"/>
              <a:gd name="connsiteX89" fmla="*/ 5024438 w 5767388"/>
              <a:gd name="connsiteY89" fmla="*/ 1378744 h 3931444"/>
              <a:gd name="connsiteX90" fmla="*/ 5038725 w 5767388"/>
              <a:gd name="connsiteY90" fmla="*/ 1364457 h 3931444"/>
              <a:gd name="connsiteX91" fmla="*/ 5048250 w 5767388"/>
              <a:gd name="connsiteY91" fmla="*/ 1345407 h 3931444"/>
              <a:gd name="connsiteX92" fmla="*/ 5057775 w 5767388"/>
              <a:gd name="connsiteY92" fmla="*/ 1321594 h 3931444"/>
              <a:gd name="connsiteX93" fmla="*/ 5067300 w 5767388"/>
              <a:gd name="connsiteY93" fmla="*/ 1307307 h 3931444"/>
              <a:gd name="connsiteX94" fmla="*/ 5072063 w 5767388"/>
              <a:gd name="connsiteY94" fmla="*/ 1293019 h 3931444"/>
              <a:gd name="connsiteX95" fmla="*/ 5086350 w 5767388"/>
              <a:gd name="connsiteY95" fmla="*/ 1278732 h 3931444"/>
              <a:gd name="connsiteX96" fmla="*/ 5095875 w 5767388"/>
              <a:gd name="connsiteY96" fmla="*/ 1264444 h 3931444"/>
              <a:gd name="connsiteX97" fmla="*/ 5129213 w 5767388"/>
              <a:gd name="connsiteY97" fmla="*/ 1245394 h 3931444"/>
              <a:gd name="connsiteX98" fmla="*/ 5157788 w 5767388"/>
              <a:gd name="connsiteY98" fmla="*/ 1231107 h 3931444"/>
              <a:gd name="connsiteX99" fmla="*/ 5172075 w 5767388"/>
              <a:gd name="connsiteY99" fmla="*/ 1216819 h 3931444"/>
              <a:gd name="connsiteX100" fmla="*/ 5191125 w 5767388"/>
              <a:gd name="connsiteY100" fmla="*/ 1202532 h 3931444"/>
              <a:gd name="connsiteX101" fmla="*/ 5193506 w 5767388"/>
              <a:gd name="connsiteY101" fmla="*/ 1154907 h 3931444"/>
              <a:gd name="connsiteX102" fmla="*/ 5233988 w 5767388"/>
              <a:gd name="connsiteY102" fmla="*/ 1045369 h 3931444"/>
              <a:gd name="connsiteX103" fmla="*/ 5307806 w 5767388"/>
              <a:gd name="connsiteY103" fmla="*/ 931070 h 3931444"/>
              <a:gd name="connsiteX104" fmla="*/ 5324475 w 5767388"/>
              <a:gd name="connsiteY104" fmla="*/ 781050 h 3931444"/>
              <a:gd name="connsiteX105" fmla="*/ 5526882 w 5767388"/>
              <a:gd name="connsiteY105" fmla="*/ 433388 h 3931444"/>
              <a:gd name="connsiteX106" fmla="*/ 5564981 w 5767388"/>
              <a:gd name="connsiteY106" fmla="*/ 200025 h 3931444"/>
              <a:gd name="connsiteX107" fmla="*/ 5767388 w 5767388"/>
              <a:gd name="connsiteY107" fmla="*/ 0 h 3931444"/>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970044 w 7970044"/>
              <a:gd name="connsiteY107"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662863 w 7970044"/>
              <a:gd name="connsiteY107" fmla="*/ 226220 h 5514975"/>
              <a:gd name="connsiteX108" fmla="*/ 7970044 w 7970044"/>
              <a:gd name="connsiteY108"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715251 w 7970044"/>
              <a:gd name="connsiteY107" fmla="*/ 290513 h 5514975"/>
              <a:gd name="connsiteX108" fmla="*/ 7970044 w 7970044"/>
              <a:gd name="connsiteY108"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41419 w 7970044"/>
              <a:gd name="connsiteY107" fmla="*/ 419101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29488 w 7970044"/>
              <a:gd name="connsiteY107" fmla="*/ 604839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6917531 w 7970044"/>
              <a:gd name="connsiteY107" fmla="*/ 733426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810250 w 7970044"/>
              <a:gd name="connsiteY107" fmla="*/ 1609726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810250 w 7970044"/>
              <a:gd name="connsiteY107" fmla="*/ 1609726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564981 w 7970044"/>
              <a:gd name="connsiteY106" fmla="*/ 1783556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1125 w 7970044"/>
              <a:gd name="connsiteY100" fmla="*/ 2786063 h 5514975"/>
              <a:gd name="connsiteX101" fmla="*/ 5193506 w 7970044"/>
              <a:gd name="connsiteY101" fmla="*/ 2738438 h 5514975"/>
              <a:gd name="connsiteX102" fmla="*/ 5233988 w 7970044"/>
              <a:gd name="connsiteY102" fmla="*/ 2628900 h 5514975"/>
              <a:gd name="connsiteX103" fmla="*/ 5307806 w 7970044"/>
              <a:gd name="connsiteY103" fmla="*/ 2514601 h 5514975"/>
              <a:gd name="connsiteX104" fmla="*/ 5324475 w 7970044"/>
              <a:gd name="connsiteY104" fmla="*/ 2364581 h 5514975"/>
              <a:gd name="connsiteX105" fmla="*/ 5412581 w 7970044"/>
              <a:gd name="connsiteY105" fmla="*/ 2202657 h 5514975"/>
              <a:gd name="connsiteX106" fmla="*/ 5526882 w 7970044"/>
              <a:gd name="connsiteY106" fmla="*/ 2016919 h 5514975"/>
              <a:gd name="connsiteX107" fmla="*/ 5755482 w 7970044"/>
              <a:gd name="connsiteY107" fmla="*/ 1595439 h 5514975"/>
              <a:gd name="connsiteX108" fmla="*/ 7010400 w 7970044"/>
              <a:gd name="connsiteY108" fmla="*/ 831057 h 5514975"/>
              <a:gd name="connsiteX109" fmla="*/ 7300913 w 7970044"/>
              <a:gd name="connsiteY109" fmla="*/ 454821 h 5514975"/>
              <a:gd name="connsiteX110" fmla="*/ 7572375 w 7970044"/>
              <a:gd name="connsiteY110" fmla="*/ 450057 h 5514975"/>
              <a:gd name="connsiteX111" fmla="*/ 7715251 w 7970044"/>
              <a:gd name="connsiteY111" fmla="*/ 290513 h 5514975"/>
              <a:gd name="connsiteX112" fmla="*/ 7970044 w 7970044"/>
              <a:gd name="connsiteY11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72075 w 7970044"/>
              <a:gd name="connsiteY99" fmla="*/ 2800350 h 5514975"/>
              <a:gd name="connsiteX100" fmla="*/ 5193506 w 7970044"/>
              <a:gd name="connsiteY100" fmla="*/ 2738438 h 5514975"/>
              <a:gd name="connsiteX101" fmla="*/ 5233988 w 7970044"/>
              <a:gd name="connsiteY101" fmla="*/ 2628900 h 5514975"/>
              <a:gd name="connsiteX102" fmla="*/ 5307806 w 7970044"/>
              <a:gd name="connsiteY102" fmla="*/ 2514601 h 5514975"/>
              <a:gd name="connsiteX103" fmla="*/ 5324475 w 7970044"/>
              <a:gd name="connsiteY103" fmla="*/ 2364581 h 5514975"/>
              <a:gd name="connsiteX104" fmla="*/ 5412581 w 7970044"/>
              <a:gd name="connsiteY104" fmla="*/ 2202657 h 5514975"/>
              <a:gd name="connsiteX105" fmla="*/ 5526882 w 7970044"/>
              <a:gd name="connsiteY105" fmla="*/ 2016919 h 5514975"/>
              <a:gd name="connsiteX106" fmla="*/ 5755482 w 7970044"/>
              <a:gd name="connsiteY106" fmla="*/ 1595439 h 5514975"/>
              <a:gd name="connsiteX107" fmla="*/ 7010400 w 7970044"/>
              <a:gd name="connsiteY107" fmla="*/ 831057 h 5514975"/>
              <a:gd name="connsiteX108" fmla="*/ 7300913 w 7970044"/>
              <a:gd name="connsiteY108" fmla="*/ 454821 h 5514975"/>
              <a:gd name="connsiteX109" fmla="*/ 7572375 w 7970044"/>
              <a:gd name="connsiteY109" fmla="*/ 450057 h 5514975"/>
              <a:gd name="connsiteX110" fmla="*/ 7715251 w 7970044"/>
              <a:gd name="connsiteY110" fmla="*/ 290513 h 5514975"/>
              <a:gd name="connsiteX111" fmla="*/ 7970044 w 7970044"/>
              <a:gd name="connsiteY11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57788 w 7970044"/>
              <a:gd name="connsiteY98" fmla="*/ 2814638 h 5514975"/>
              <a:gd name="connsiteX99" fmla="*/ 5193506 w 7970044"/>
              <a:gd name="connsiteY99" fmla="*/ 2738438 h 5514975"/>
              <a:gd name="connsiteX100" fmla="*/ 5233988 w 7970044"/>
              <a:gd name="connsiteY100" fmla="*/ 2628900 h 5514975"/>
              <a:gd name="connsiteX101" fmla="*/ 5307806 w 7970044"/>
              <a:gd name="connsiteY101" fmla="*/ 2514601 h 5514975"/>
              <a:gd name="connsiteX102" fmla="*/ 5324475 w 7970044"/>
              <a:gd name="connsiteY102" fmla="*/ 2364581 h 5514975"/>
              <a:gd name="connsiteX103" fmla="*/ 5412581 w 7970044"/>
              <a:gd name="connsiteY103" fmla="*/ 2202657 h 5514975"/>
              <a:gd name="connsiteX104" fmla="*/ 5526882 w 7970044"/>
              <a:gd name="connsiteY104" fmla="*/ 2016919 h 5514975"/>
              <a:gd name="connsiteX105" fmla="*/ 5755482 w 7970044"/>
              <a:gd name="connsiteY105" fmla="*/ 1595439 h 5514975"/>
              <a:gd name="connsiteX106" fmla="*/ 7010400 w 7970044"/>
              <a:gd name="connsiteY106" fmla="*/ 831057 h 5514975"/>
              <a:gd name="connsiteX107" fmla="*/ 7300913 w 7970044"/>
              <a:gd name="connsiteY107" fmla="*/ 454821 h 5514975"/>
              <a:gd name="connsiteX108" fmla="*/ 7572375 w 7970044"/>
              <a:gd name="connsiteY108" fmla="*/ 450057 h 5514975"/>
              <a:gd name="connsiteX109" fmla="*/ 7715251 w 7970044"/>
              <a:gd name="connsiteY109" fmla="*/ 290513 h 5514975"/>
              <a:gd name="connsiteX110" fmla="*/ 7970044 w 7970044"/>
              <a:gd name="connsiteY11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29213 w 7970044"/>
              <a:gd name="connsiteY97" fmla="*/ 2828925 h 5514975"/>
              <a:gd name="connsiteX98" fmla="*/ 5193506 w 7970044"/>
              <a:gd name="connsiteY98" fmla="*/ 2738438 h 5514975"/>
              <a:gd name="connsiteX99" fmla="*/ 5233988 w 7970044"/>
              <a:gd name="connsiteY99" fmla="*/ 2628900 h 5514975"/>
              <a:gd name="connsiteX100" fmla="*/ 5307806 w 7970044"/>
              <a:gd name="connsiteY100" fmla="*/ 2514601 h 5514975"/>
              <a:gd name="connsiteX101" fmla="*/ 5324475 w 7970044"/>
              <a:gd name="connsiteY101" fmla="*/ 2364581 h 5514975"/>
              <a:gd name="connsiteX102" fmla="*/ 5412581 w 7970044"/>
              <a:gd name="connsiteY102" fmla="*/ 2202657 h 5514975"/>
              <a:gd name="connsiteX103" fmla="*/ 5526882 w 7970044"/>
              <a:gd name="connsiteY103" fmla="*/ 2016919 h 5514975"/>
              <a:gd name="connsiteX104" fmla="*/ 5755482 w 7970044"/>
              <a:gd name="connsiteY104" fmla="*/ 1595439 h 5514975"/>
              <a:gd name="connsiteX105" fmla="*/ 7010400 w 7970044"/>
              <a:gd name="connsiteY105" fmla="*/ 831057 h 5514975"/>
              <a:gd name="connsiteX106" fmla="*/ 7300913 w 7970044"/>
              <a:gd name="connsiteY106" fmla="*/ 454821 h 5514975"/>
              <a:gd name="connsiteX107" fmla="*/ 7572375 w 7970044"/>
              <a:gd name="connsiteY107" fmla="*/ 450057 h 5514975"/>
              <a:gd name="connsiteX108" fmla="*/ 7715251 w 7970044"/>
              <a:gd name="connsiteY108" fmla="*/ 290513 h 5514975"/>
              <a:gd name="connsiteX109" fmla="*/ 7970044 w 7970044"/>
              <a:gd name="connsiteY109"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86350 w 7970044"/>
              <a:gd name="connsiteY95" fmla="*/ 2862263 h 5514975"/>
              <a:gd name="connsiteX96" fmla="*/ 5095875 w 7970044"/>
              <a:gd name="connsiteY96" fmla="*/ 2847975 h 5514975"/>
              <a:gd name="connsiteX97" fmla="*/ 5193506 w 7970044"/>
              <a:gd name="connsiteY97" fmla="*/ 2738438 h 5514975"/>
              <a:gd name="connsiteX98" fmla="*/ 5233988 w 7970044"/>
              <a:gd name="connsiteY98" fmla="*/ 2628900 h 5514975"/>
              <a:gd name="connsiteX99" fmla="*/ 5307806 w 7970044"/>
              <a:gd name="connsiteY99" fmla="*/ 2514601 h 5514975"/>
              <a:gd name="connsiteX100" fmla="*/ 5324475 w 7970044"/>
              <a:gd name="connsiteY100" fmla="*/ 2364581 h 5514975"/>
              <a:gd name="connsiteX101" fmla="*/ 5412581 w 7970044"/>
              <a:gd name="connsiteY101" fmla="*/ 2202657 h 5514975"/>
              <a:gd name="connsiteX102" fmla="*/ 5526882 w 7970044"/>
              <a:gd name="connsiteY102" fmla="*/ 2016919 h 5514975"/>
              <a:gd name="connsiteX103" fmla="*/ 5755482 w 7970044"/>
              <a:gd name="connsiteY103" fmla="*/ 1595439 h 5514975"/>
              <a:gd name="connsiteX104" fmla="*/ 7010400 w 7970044"/>
              <a:gd name="connsiteY104" fmla="*/ 831057 h 5514975"/>
              <a:gd name="connsiteX105" fmla="*/ 7300913 w 7970044"/>
              <a:gd name="connsiteY105" fmla="*/ 454821 h 5514975"/>
              <a:gd name="connsiteX106" fmla="*/ 7572375 w 7970044"/>
              <a:gd name="connsiteY106" fmla="*/ 450057 h 5514975"/>
              <a:gd name="connsiteX107" fmla="*/ 7715251 w 7970044"/>
              <a:gd name="connsiteY107" fmla="*/ 290513 h 5514975"/>
              <a:gd name="connsiteX108" fmla="*/ 7970044 w 7970044"/>
              <a:gd name="connsiteY108"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38725 w 7970044"/>
              <a:gd name="connsiteY90" fmla="*/ 2947988 h 5514975"/>
              <a:gd name="connsiteX91" fmla="*/ 5048250 w 7970044"/>
              <a:gd name="connsiteY91" fmla="*/ 2928938 h 5514975"/>
              <a:gd name="connsiteX92" fmla="*/ 5057775 w 7970044"/>
              <a:gd name="connsiteY92" fmla="*/ 2905125 h 5514975"/>
              <a:gd name="connsiteX93" fmla="*/ 5067300 w 7970044"/>
              <a:gd name="connsiteY93" fmla="*/ 2890838 h 5514975"/>
              <a:gd name="connsiteX94" fmla="*/ 5072063 w 7970044"/>
              <a:gd name="connsiteY94" fmla="*/ 2876550 h 5514975"/>
              <a:gd name="connsiteX95" fmla="*/ 5095875 w 7970044"/>
              <a:gd name="connsiteY95" fmla="*/ 2847975 h 5514975"/>
              <a:gd name="connsiteX96" fmla="*/ 5193506 w 7970044"/>
              <a:gd name="connsiteY96" fmla="*/ 2738438 h 5514975"/>
              <a:gd name="connsiteX97" fmla="*/ 5233988 w 7970044"/>
              <a:gd name="connsiteY97" fmla="*/ 2628900 h 5514975"/>
              <a:gd name="connsiteX98" fmla="*/ 5307806 w 7970044"/>
              <a:gd name="connsiteY98" fmla="*/ 2514601 h 5514975"/>
              <a:gd name="connsiteX99" fmla="*/ 5324475 w 7970044"/>
              <a:gd name="connsiteY99" fmla="*/ 2364581 h 5514975"/>
              <a:gd name="connsiteX100" fmla="*/ 5412581 w 7970044"/>
              <a:gd name="connsiteY100" fmla="*/ 2202657 h 5514975"/>
              <a:gd name="connsiteX101" fmla="*/ 5526882 w 7970044"/>
              <a:gd name="connsiteY101" fmla="*/ 2016919 h 5514975"/>
              <a:gd name="connsiteX102" fmla="*/ 5755482 w 7970044"/>
              <a:gd name="connsiteY102" fmla="*/ 1595439 h 5514975"/>
              <a:gd name="connsiteX103" fmla="*/ 7010400 w 7970044"/>
              <a:gd name="connsiteY103" fmla="*/ 831057 h 5514975"/>
              <a:gd name="connsiteX104" fmla="*/ 7300913 w 7970044"/>
              <a:gd name="connsiteY104" fmla="*/ 454821 h 5514975"/>
              <a:gd name="connsiteX105" fmla="*/ 7572375 w 7970044"/>
              <a:gd name="connsiteY105" fmla="*/ 450057 h 5514975"/>
              <a:gd name="connsiteX106" fmla="*/ 7715251 w 7970044"/>
              <a:gd name="connsiteY106" fmla="*/ 290513 h 5514975"/>
              <a:gd name="connsiteX107" fmla="*/ 7970044 w 7970044"/>
              <a:gd name="connsiteY107"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48250 w 7970044"/>
              <a:gd name="connsiteY90" fmla="*/ 2928938 h 5514975"/>
              <a:gd name="connsiteX91" fmla="*/ 5057775 w 7970044"/>
              <a:gd name="connsiteY91" fmla="*/ 2905125 h 5514975"/>
              <a:gd name="connsiteX92" fmla="*/ 5067300 w 7970044"/>
              <a:gd name="connsiteY92" fmla="*/ 2890838 h 5514975"/>
              <a:gd name="connsiteX93" fmla="*/ 5072063 w 7970044"/>
              <a:gd name="connsiteY93" fmla="*/ 2876550 h 5514975"/>
              <a:gd name="connsiteX94" fmla="*/ 5095875 w 7970044"/>
              <a:gd name="connsiteY94" fmla="*/ 2847975 h 5514975"/>
              <a:gd name="connsiteX95" fmla="*/ 5193506 w 7970044"/>
              <a:gd name="connsiteY95" fmla="*/ 2738438 h 5514975"/>
              <a:gd name="connsiteX96" fmla="*/ 5233988 w 7970044"/>
              <a:gd name="connsiteY96" fmla="*/ 2628900 h 5514975"/>
              <a:gd name="connsiteX97" fmla="*/ 5307806 w 7970044"/>
              <a:gd name="connsiteY97" fmla="*/ 2514601 h 5514975"/>
              <a:gd name="connsiteX98" fmla="*/ 5324475 w 7970044"/>
              <a:gd name="connsiteY98" fmla="*/ 2364581 h 5514975"/>
              <a:gd name="connsiteX99" fmla="*/ 5412581 w 7970044"/>
              <a:gd name="connsiteY99" fmla="*/ 2202657 h 5514975"/>
              <a:gd name="connsiteX100" fmla="*/ 5526882 w 7970044"/>
              <a:gd name="connsiteY100" fmla="*/ 2016919 h 5514975"/>
              <a:gd name="connsiteX101" fmla="*/ 5755482 w 7970044"/>
              <a:gd name="connsiteY101" fmla="*/ 1595439 h 5514975"/>
              <a:gd name="connsiteX102" fmla="*/ 7010400 w 7970044"/>
              <a:gd name="connsiteY102" fmla="*/ 831057 h 5514975"/>
              <a:gd name="connsiteX103" fmla="*/ 7300913 w 7970044"/>
              <a:gd name="connsiteY103" fmla="*/ 454821 h 5514975"/>
              <a:gd name="connsiteX104" fmla="*/ 7572375 w 7970044"/>
              <a:gd name="connsiteY104" fmla="*/ 450057 h 5514975"/>
              <a:gd name="connsiteX105" fmla="*/ 7715251 w 7970044"/>
              <a:gd name="connsiteY105" fmla="*/ 290513 h 5514975"/>
              <a:gd name="connsiteX106" fmla="*/ 7970044 w 7970044"/>
              <a:gd name="connsiteY106"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067300 w 7970044"/>
              <a:gd name="connsiteY91" fmla="*/ 2890838 h 5514975"/>
              <a:gd name="connsiteX92" fmla="*/ 5072063 w 7970044"/>
              <a:gd name="connsiteY92" fmla="*/ 2876550 h 5514975"/>
              <a:gd name="connsiteX93" fmla="*/ 5095875 w 7970044"/>
              <a:gd name="connsiteY93" fmla="*/ 2847975 h 5514975"/>
              <a:gd name="connsiteX94" fmla="*/ 5193506 w 7970044"/>
              <a:gd name="connsiteY94" fmla="*/ 2738438 h 5514975"/>
              <a:gd name="connsiteX95" fmla="*/ 5233988 w 7970044"/>
              <a:gd name="connsiteY95" fmla="*/ 2628900 h 5514975"/>
              <a:gd name="connsiteX96" fmla="*/ 5307806 w 7970044"/>
              <a:gd name="connsiteY96" fmla="*/ 2514601 h 5514975"/>
              <a:gd name="connsiteX97" fmla="*/ 5324475 w 7970044"/>
              <a:gd name="connsiteY97" fmla="*/ 2364581 h 5514975"/>
              <a:gd name="connsiteX98" fmla="*/ 5412581 w 7970044"/>
              <a:gd name="connsiteY98" fmla="*/ 2202657 h 5514975"/>
              <a:gd name="connsiteX99" fmla="*/ 5526882 w 7970044"/>
              <a:gd name="connsiteY99" fmla="*/ 2016919 h 5514975"/>
              <a:gd name="connsiteX100" fmla="*/ 5755482 w 7970044"/>
              <a:gd name="connsiteY100" fmla="*/ 1595439 h 5514975"/>
              <a:gd name="connsiteX101" fmla="*/ 7010400 w 7970044"/>
              <a:gd name="connsiteY101" fmla="*/ 831057 h 5514975"/>
              <a:gd name="connsiteX102" fmla="*/ 7300913 w 7970044"/>
              <a:gd name="connsiteY102" fmla="*/ 454821 h 5514975"/>
              <a:gd name="connsiteX103" fmla="*/ 7572375 w 7970044"/>
              <a:gd name="connsiteY103" fmla="*/ 450057 h 5514975"/>
              <a:gd name="connsiteX104" fmla="*/ 7715251 w 7970044"/>
              <a:gd name="connsiteY104" fmla="*/ 290513 h 5514975"/>
              <a:gd name="connsiteX105" fmla="*/ 7970044 w 7970044"/>
              <a:gd name="connsiteY105"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072063 w 7970044"/>
              <a:gd name="connsiteY91" fmla="*/ 2876550 h 5514975"/>
              <a:gd name="connsiteX92" fmla="*/ 5095875 w 7970044"/>
              <a:gd name="connsiteY92" fmla="*/ 2847975 h 5514975"/>
              <a:gd name="connsiteX93" fmla="*/ 5193506 w 7970044"/>
              <a:gd name="connsiteY93" fmla="*/ 2738438 h 5514975"/>
              <a:gd name="connsiteX94" fmla="*/ 5233988 w 7970044"/>
              <a:gd name="connsiteY94" fmla="*/ 2628900 h 5514975"/>
              <a:gd name="connsiteX95" fmla="*/ 5307806 w 7970044"/>
              <a:gd name="connsiteY95" fmla="*/ 2514601 h 5514975"/>
              <a:gd name="connsiteX96" fmla="*/ 5324475 w 7970044"/>
              <a:gd name="connsiteY96" fmla="*/ 2364581 h 5514975"/>
              <a:gd name="connsiteX97" fmla="*/ 5412581 w 7970044"/>
              <a:gd name="connsiteY97" fmla="*/ 2202657 h 5514975"/>
              <a:gd name="connsiteX98" fmla="*/ 5526882 w 7970044"/>
              <a:gd name="connsiteY98" fmla="*/ 2016919 h 5514975"/>
              <a:gd name="connsiteX99" fmla="*/ 5755482 w 7970044"/>
              <a:gd name="connsiteY99" fmla="*/ 1595439 h 5514975"/>
              <a:gd name="connsiteX100" fmla="*/ 7010400 w 7970044"/>
              <a:gd name="connsiteY100" fmla="*/ 831057 h 5514975"/>
              <a:gd name="connsiteX101" fmla="*/ 7300913 w 7970044"/>
              <a:gd name="connsiteY101" fmla="*/ 454821 h 5514975"/>
              <a:gd name="connsiteX102" fmla="*/ 7572375 w 7970044"/>
              <a:gd name="connsiteY102" fmla="*/ 450057 h 5514975"/>
              <a:gd name="connsiteX103" fmla="*/ 7715251 w 7970044"/>
              <a:gd name="connsiteY103" fmla="*/ 290513 h 5514975"/>
              <a:gd name="connsiteX104" fmla="*/ 7970044 w 7970044"/>
              <a:gd name="connsiteY104"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095875 w 7970044"/>
              <a:gd name="connsiteY91" fmla="*/ 2847975 h 5514975"/>
              <a:gd name="connsiteX92" fmla="*/ 5193506 w 7970044"/>
              <a:gd name="connsiteY92" fmla="*/ 2738438 h 5514975"/>
              <a:gd name="connsiteX93" fmla="*/ 5233988 w 7970044"/>
              <a:gd name="connsiteY93" fmla="*/ 2628900 h 5514975"/>
              <a:gd name="connsiteX94" fmla="*/ 5307806 w 7970044"/>
              <a:gd name="connsiteY94" fmla="*/ 2514601 h 5514975"/>
              <a:gd name="connsiteX95" fmla="*/ 5324475 w 7970044"/>
              <a:gd name="connsiteY95" fmla="*/ 2364581 h 5514975"/>
              <a:gd name="connsiteX96" fmla="*/ 5412581 w 7970044"/>
              <a:gd name="connsiteY96" fmla="*/ 2202657 h 5514975"/>
              <a:gd name="connsiteX97" fmla="*/ 5526882 w 7970044"/>
              <a:gd name="connsiteY97" fmla="*/ 2016919 h 5514975"/>
              <a:gd name="connsiteX98" fmla="*/ 5755482 w 7970044"/>
              <a:gd name="connsiteY98" fmla="*/ 1595439 h 5514975"/>
              <a:gd name="connsiteX99" fmla="*/ 7010400 w 7970044"/>
              <a:gd name="connsiteY99" fmla="*/ 831057 h 5514975"/>
              <a:gd name="connsiteX100" fmla="*/ 7300913 w 7970044"/>
              <a:gd name="connsiteY100" fmla="*/ 454821 h 5514975"/>
              <a:gd name="connsiteX101" fmla="*/ 7572375 w 7970044"/>
              <a:gd name="connsiteY101" fmla="*/ 450057 h 5514975"/>
              <a:gd name="connsiteX102" fmla="*/ 7715251 w 7970044"/>
              <a:gd name="connsiteY102" fmla="*/ 290513 h 5514975"/>
              <a:gd name="connsiteX103" fmla="*/ 7970044 w 7970044"/>
              <a:gd name="connsiteY103"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24438 w 7970044"/>
              <a:gd name="connsiteY89" fmla="*/ 2962275 h 5514975"/>
              <a:gd name="connsiteX90" fmla="*/ 5057775 w 7970044"/>
              <a:gd name="connsiteY90" fmla="*/ 2905125 h 5514975"/>
              <a:gd name="connsiteX91" fmla="*/ 5193506 w 7970044"/>
              <a:gd name="connsiteY91" fmla="*/ 2738438 h 5514975"/>
              <a:gd name="connsiteX92" fmla="*/ 5233988 w 7970044"/>
              <a:gd name="connsiteY92" fmla="*/ 2628900 h 5514975"/>
              <a:gd name="connsiteX93" fmla="*/ 5307806 w 7970044"/>
              <a:gd name="connsiteY93" fmla="*/ 2514601 h 5514975"/>
              <a:gd name="connsiteX94" fmla="*/ 5324475 w 7970044"/>
              <a:gd name="connsiteY94" fmla="*/ 2364581 h 5514975"/>
              <a:gd name="connsiteX95" fmla="*/ 5412581 w 7970044"/>
              <a:gd name="connsiteY95" fmla="*/ 2202657 h 5514975"/>
              <a:gd name="connsiteX96" fmla="*/ 5526882 w 7970044"/>
              <a:gd name="connsiteY96" fmla="*/ 2016919 h 5514975"/>
              <a:gd name="connsiteX97" fmla="*/ 5755482 w 7970044"/>
              <a:gd name="connsiteY97" fmla="*/ 1595439 h 5514975"/>
              <a:gd name="connsiteX98" fmla="*/ 7010400 w 7970044"/>
              <a:gd name="connsiteY98" fmla="*/ 831057 h 5514975"/>
              <a:gd name="connsiteX99" fmla="*/ 7300913 w 7970044"/>
              <a:gd name="connsiteY99" fmla="*/ 454821 h 5514975"/>
              <a:gd name="connsiteX100" fmla="*/ 7572375 w 7970044"/>
              <a:gd name="connsiteY100" fmla="*/ 450057 h 5514975"/>
              <a:gd name="connsiteX101" fmla="*/ 7715251 w 7970044"/>
              <a:gd name="connsiteY101" fmla="*/ 290513 h 5514975"/>
              <a:gd name="connsiteX102" fmla="*/ 7970044 w 7970044"/>
              <a:gd name="connsiteY102"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38688 w 7970044"/>
              <a:gd name="connsiteY84" fmla="*/ 3214688 h 5514975"/>
              <a:gd name="connsiteX85" fmla="*/ 4748213 w 7970044"/>
              <a:gd name="connsiteY85" fmla="*/ 3200400 h 5514975"/>
              <a:gd name="connsiteX86" fmla="*/ 4862513 w 7970044"/>
              <a:gd name="connsiteY86" fmla="*/ 3100388 h 5514975"/>
              <a:gd name="connsiteX87" fmla="*/ 4919663 w 7970044"/>
              <a:gd name="connsiteY87" fmla="*/ 3048000 h 5514975"/>
              <a:gd name="connsiteX88" fmla="*/ 4995863 w 7970044"/>
              <a:gd name="connsiteY88" fmla="*/ 2990850 h 5514975"/>
              <a:gd name="connsiteX89" fmla="*/ 5057775 w 7970044"/>
              <a:gd name="connsiteY89" fmla="*/ 2905125 h 5514975"/>
              <a:gd name="connsiteX90" fmla="*/ 5193506 w 7970044"/>
              <a:gd name="connsiteY90" fmla="*/ 2738438 h 5514975"/>
              <a:gd name="connsiteX91" fmla="*/ 5233988 w 7970044"/>
              <a:gd name="connsiteY91" fmla="*/ 2628900 h 5514975"/>
              <a:gd name="connsiteX92" fmla="*/ 5307806 w 7970044"/>
              <a:gd name="connsiteY92" fmla="*/ 2514601 h 5514975"/>
              <a:gd name="connsiteX93" fmla="*/ 5324475 w 7970044"/>
              <a:gd name="connsiteY93" fmla="*/ 2364581 h 5514975"/>
              <a:gd name="connsiteX94" fmla="*/ 5412581 w 7970044"/>
              <a:gd name="connsiteY94" fmla="*/ 2202657 h 5514975"/>
              <a:gd name="connsiteX95" fmla="*/ 5526882 w 7970044"/>
              <a:gd name="connsiteY95" fmla="*/ 2016919 h 5514975"/>
              <a:gd name="connsiteX96" fmla="*/ 5755482 w 7970044"/>
              <a:gd name="connsiteY96" fmla="*/ 1595439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7010400 w 7970044"/>
              <a:gd name="connsiteY96" fmla="*/ 831057 h 5514975"/>
              <a:gd name="connsiteX97" fmla="*/ 7300913 w 7970044"/>
              <a:gd name="connsiteY97" fmla="*/ 454821 h 5514975"/>
              <a:gd name="connsiteX98" fmla="*/ 7572375 w 7970044"/>
              <a:gd name="connsiteY98" fmla="*/ 450057 h 5514975"/>
              <a:gd name="connsiteX99" fmla="*/ 7715251 w 7970044"/>
              <a:gd name="connsiteY99" fmla="*/ 290513 h 5514975"/>
              <a:gd name="connsiteX100" fmla="*/ 7970044 w 7970044"/>
              <a:gd name="connsiteY100"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200775 w 7970044"/>
              <a:gd name="connsiteY96" fmla="*/ 14192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 name="connsiteX0" fmla="*/ 0 w 7970044"/>
              <a:gd name="connsiteY0" fmla="*/ 5514975 h 5514975"/>
              <a:gd name="connsiteX1" fmla="*/ 280988 w 7970044"/>
              <a:gd name="connsiteY1" fmla="*/ 5434013 h 5514975"/>
              <a:gd name="connsiteX2" fmla="*/ 692944 w 7970044"/>
              <a:gd name="connsiteY2" fmla="*/ 5283994 h 5514975"/>
              <a:gd name="connsiteX3" fmla="*/ 940594 w 7970044"/>
              <a:gd name="connsiteY3" fmla="*/ 5279232 h 5514975"/>
              <a:gd name="connsiteX4" fmla="*/ 1114425 w 7970044"/>
              <a:gd name="connsiteY4" fmla="*/ 5262563 h 5514975"/>
              <a:gd name="connsiteX5" fmla="*/ 1371600 w 7970044"/>
              <a:gd name="connsiteY5" fmla="*/ 5200650 h 5514975"/>
              <a:gd name="connsiteX6" fmla="*/ 1585913 w 7970044"/>
              <a:gd name="connsiteY6" fmla="*/ 5138738 h 5514975"/>
              <a:gd name="connsiteX7" fmla="*/ 1619250 w 7970044"/>
              <a:gd name="connsiteY7" fmla="*/ 5129213 h 5514975"/>
              <a:gd name="connsiteX8" fmla="*/ 1685925 w 7970044"/>
              <a:gd name="connsiteY8" fmla="*/ 5119688 h 5514975"/>
              <a:gd name="connsiteX9" fmla="*/ 1719263 w 7970044"/>
              <a:gd name="connsiteY9" fmla="*/ 5114925 h 5514975"/>
              <a:gd name="connsiteX10" fmla="*/ 1762125 w 7970044"/>
              <a:gd name="connsiteY10" fmla="*/ 5105400 h 5514975"/>
              <a:gd name="connsiteX11" fmla="*/ 1781175 w 7970044"/>
              <a:gd name="connsiteY11" fmla="*/ 5100638 h 5514975"/>
              <a:gd name="connsiteX12" fmla="*/ 1814513 w 7970044"/>
              <a:gd name="connsiteY12" fmla="*/ 5095875 h 5514975"/>
              <a:gd name="connsiteX13" fmla="*/ 1862138 w 7970044"/>
              <a:gd name="connsiteY13" fmla="*/ 5081588 h 5514975"/>
              <a:gd name="connsiteX14" fmla="*/ 1876425 w 7970044"/>
              <a:gd name="connsiteY14" fmla="*/ 5076825 h 5514975"/>
              <a:gd name="connsiteX15" fmla="*/ 1900238 w 7970044"/>
              <a:gd name="connsiteY15" fmla="*/ 5072063 h 5514975"/>
              <a:gd name="connsiteX16" fmla="*/ 1919288 w 7970044"/>
              <a:gd name="connsiteY16" fmla="*/ 5062538 h 5514975"/>
              <a:gd name="connsiteX17" fmla="*/ 1962150 w 7970044"/>
              <a:gd name="connsiteY17" fmla="*/ 5048250 h 5514975"/>
              <a:gd name="connsiteX18" fmla="*/ 1976438 w 7970044"/>
              <a:gd name="connsiteY18" fmla="*/ 5043488 h 5514975"/>
              <a:gd name="connsiteX19" fmla="*/ 2009775 w 7970044"/>
              <a:gd name="connsiteY19" fmla="*/ 5029200 h 5514975"/>
              <a:gd name="connsiteX20" fmla="*/ 2043113 w 7970044"/>
              <a:gd name="connsiteY20" fmla="*/ 5014913 h 5514975"/>
              <a:gd name="connsiteX21" fmla="*/ 2071688 w 7970044"/>
              <a:gd name="connsiteY21" fmla="*/ 4995863 h 5514975"/>
              <a:gd name="connsiteX22" fmla="*/ 2100263 w 7970044"/>
              <a:gd name="connsiteY22" fmla="*/ 4976813 h 5514975"/>
              <a:gd name="connsiteX23" fmla="*/ 2114550 w 7970044"/>
              <a:gd name="connsiteY23" fmla="*/ 4962525 h 5514975"/>
              <a:gd name="connsiteX24" fmla="*/ 2128838 w 7970044"/>
              <a:gd name="connsiteY24" fmla="*/ 4953000 h 5514975"/>
              <a:gd name="connsiteX25" fmla="*/ 2147888 w 7970044"/>
              <a:gd name="connsiteY25" fmla="*/ 4938713 h 5514975"/>
              <a:gd name="connsiteX26" fmla="*/ 2176463 w 7970044"/>
              <a:gd name="connsiteY26" fmla="*/ 4919663 h 5514975"/>
              <a:gd name="connsiteX27" fmla="*/ 2209800 w 7970044"/>
              <a:gd name="connsiteY27" fmla="*/ 4891088 h 5514975"/>
              <a:gd name="connsiteX28" fmla="*/ 2243138 w 7970044"/>
              <a:gd name="connsiteY28" fmla="*/ 4862513 h 5514975"/>
              <a:gd name="connsiteX29" fmla="*/ 2257425 w 7970044"/>
              <a:gd name="connsiteY29" fmla="*/ 4857750 h 5514975"/>
              <a:gd name="connsiteX30" fmla="*/ 2286000 w 7970044"/>
              <a:gd name="connsiteY30" fmla="*/ 4829175 h 5514975"/>
              <a:gd name="connsiteX31" fmla="*/ 2319338 w 7970044"/>
              <a:gd name="connsiteY31" fmla="*/ 4805363 h 5514975"/>
              <a:gd name="connsiteX32" fmla="*/ 2357438 w 7970044"/>
              <a:gd name="connsiteY32" fmla="*/ 4781550 h 5514975"/>
              <a:gd name="connsiteX33" fmla="*/ 2371725 w 7970044"/>
              <a:gd name="connsiteY33" fmla="*/ 4767263 h 5514975"/>
              <a:gd name="connsiteX34" fmla="*/ 2414588 w 7970044"/>
              <a:gd name="connsiteY34" fmla="*/ 4738688 h 5514975"/>
              <a:gd name="connsiteX35" fmla="*/ 2428875 w 7970044"/>
              <a:gd name="connsiteY35" fmla="*/ 4729163 h 5514975"/>
              <a:gd name="connsiteX36" fmla="*/ 2476500 w 7970044"/>
              <a:gd name="connsiteY36" fmla="*/ 4691063 h 5514975"/>
              <a:gd name="connsiteX37" fmla="*/ 2486025 w 7970044"/>
              <a:gd name="connsiteY37" fmla="*/ 4676775 h 5514975"/>
              <a:gd name="connsiteX38" fmla="*/ 2514600 w 7970044"/>
              <a:gd name="connsiteY38" fmla="*/ 4648200 h 5514975"/>
              <a:gd name="connsiteX39" fmla="*/ 2524125 w 7970044"/>
              <a:gd name="connsiteY39" fmla="*/ 4633913 h 5514975"/>
              <a:gd name="connsiteX40" fmla="*/ 2543175 w 7970044"/>
              <a:gd name="connsiteY40" fmla="*/ 4619625 h 5514975"/>
              <a:gd name="connsiteX41" fmla="*/ 2571750 w 7970044"/>
              <a:gd name="connsiteY41" fmla="*/ 4591050 h 5514975"/>
              <a:gd name="connsiteX42" fmla="*/ 2581275 w 7970044"/>
              <a:gd name="connsiteY42" fmla="*/ 4576763 h 5514975"/>
              <a:gd name="connsiteX43" fmla="*/ 2595563 w 7970044"/>
              <a:gd name="connsiteY43" fmla="*/ 4572000 h 5514975"/>
              <a:gd name="connsiteX44" fmla="*/ 2628900 w 7970044"/>
              <a:gd name="connsiteY44" fmla="*/ 4543425 h 5514975"/>
              <a:gd name="connsiteX45" fmla="*/ 2667000 w 7970044"/>
              <a:gd name="connsiteY45" fmla="*/ 4500563 h 5514975"/>
              <a:gd name="connsiteX46" fmla="*/ 2690813 w 7970044"/>
              <a:gd name="connsiteY46" fmla="*/ 4486275 h 5514975"/>
              <a:gd name="connsiteX47" fmla="*/ 2714625 w 7970044"/>
              <a:gd name="connsiteY47" fmla="*/ 4462463 h 5514975"/>
              <a:gd name="connsiteX48" fmla="*/ 2738438 w 7970044"/>
              <a:gd name="connsiteY48" fmla="*/ 4438650 h 5514975"/>
              <a:gd name="connsiteX49" fmla="*/ 2752725 w 7970044"/>
              <a:gd name="connsiteY49" fmla="*/ 4419600 h 5514975"/>
              <a:gd name="connsiteX50" fmla="*/ 2771775 w 7970044"/>
              <a:gd name="connsiteY50" fmla="*/ 4391025 h 5514975"/>
              <a:gd name="connsiteX51" fmla="*/ 2786063 w 7970044"/>
              <a:gd name="connsiteY51" fmla="*/ 4376738 h 5514975"/>
              <a:gd name="connsiteX52" fmla="*/ 2805113 w 7970044"/>
              <a:gd name="connsiteY52" fmla="*/ 4362450 h 5514975"/>
              <a:gd name="connsiteX53" fmla="*/ 2828925 w 7970044"/>
              <a:gd name="connsiteY53" fmla="*/ 4333875 h 5514975"/>
              <a:gd name="connsiteX54" fmla="*/ 2847975 w 7970044"/>
              <a:gd name="connsiteY54" fmla="*/ 4324350 h 5514975"/>
              <a:gd name="connsiteX55" fmla="*/ 2876550 w 7970044"/>
              <a:gd name="connsiteY55" fmla="*/ 4310063 h 5514975"/>
              <a:gd name="connsiteX56" fmla="*/ 2890838 w 7970044"/>
              <a:gd name="connsiteY56" fmla="*/ 4295775 h 5514975"/>
              <a:gd name="connsiteX57" fmla="*/ 2905125 w 7970044"/>
              <a:gd name="connsiteY57" fmla="*/ 4286250 h 5514975"/>
              <a:gd name="connsiteX58" fmla="*/ 2938463 w 7970044"/>
              <a:gd name="connsiteY58" fmla="*/ 4252913 h 5514975"/>
              <a:gd name="connsiteX59" fmla="*/ 2952750 w 7970044"/>
              <a:gd name="connsiteY59" fmla="*/ 4243388 h 5514975"/>
              <a:gd name="connsiteX60" fmla="*/ 2967038 w 7970044"/>
              <a:gd name="connsiteY60" fmla="*/ 4224338 h 5514975"/>
              <a:gd name="connsiteX61" fmla="*/ 2995613 w 7970044"/>
              <a:gd name="connsiteY61" fmla="*/ 4210050 h 5514975"/>
              <a:gd name="connsiteX62" fmla="*/ 3009900 w 7970044"/>
              <a:gd name="connsiteY62" fmla="*/ 4195763 h 5514975"/>
              <a:gd name="connsiteX63" fmla="*/ 3038475 w 7970044"/>
              <a:gd name="connsiteY63" fmla="*/ 4176713 h 5514975"/>
              <a:gd name="connsiteX64" fmla="*/ 3262313 w 7970044"/>
              <a:gd name="connsiteY64" fmla="*/ 4067176 h 5514975"/>
              <a:gd name="connsiteX65" fmla="*/ 3619501 w 7970044"/>
              <a:gd name="connsiteY65" fmla="*/ 3926681 h 5514975"/>
              <a:gd name="connsiteX66" fmla="*/ 3879056 w 7970044"/>
              <a:gd name="connsiteY66" fmla="*/ 3824288 h 5514975"/>
              <a:gd name="connsiteX67" fmla="*/ 4086225 w 7970044"/>
              <a:gd name="connsiteY67" fmla="*/ 3743325 h 5514975"/>
              <a:gd name="connsiteX68" fmla="*/ 4252913 w 7970044"/>
              <a:gd name="connsiteY68" fmla="*/ 3676650 h 5514975"/>
              <a:gd name="connsiteX69" fmla="*/ 4305300 w 7970044"/>
              <a:gd name="connsiteY69" fmla="*/ 3638550 h 5514975"/>
              <a:gd name="connsiteX70" fmla="*/ 4333875 w 7970044"/>
              <a:gd name="connsiteY70" fmla="*/ 3609975 h 5514975"/>
              <a:gd name="connsiteX71" fmla="*/ 4338638 w 7970044"/>
              <a:gd name="connsiteY71" fmla="*/ 3595688 h 5514975"/>
              <a:gd name="connsiteX72" fmla="*/ 4367213 w 7970044"/>
              <a:gd name="connsiteY72" fmla="*/ 3557588 h 5514975"/>
              <a:gd name="connsiteX73" fmla="*/ 4381500 w 7970044"/>
              <a:gd name="connsiteY73" fmla="*/ 3543300 h 5514975"/>
              <a:gd name="connsiteX74" fmla="*/ 4410075 w 7970044"/>
              <a:gd name="connsiteY74" fmla="*/ 3524250 h 5514975"/>
              <a:gd name="connsiteX75" fmla="*/ 4433888 w 7970044"/>
              <a:gd name="connsiteY75" fmla="*/ 3505200 h 5514975"/>
              <a:gd name="connsiteX76" fmla="*/ 4462463 w 7970044"/>
              <a:gd name="connsiteY76" fmla="*/ 3486150 h 5514975"/>
              <a:gd name="connsiteX77" fmla="*/ 4519613 w 7970044"/>
              <a:gd name="connsiteY77" fmla="*/ 3433763 h 5514975"/>
              <a:gd name="connsiteX78" fmla="*/ 4538663 w 7970044"/>
              <a:gd name="connsiteY78" fmla="*/ 3414713 h 5514975"/>
              <a:gd name="connsiteX79" fmla="*/ 4576763 w 7970044"/>
              <a:gd name="connsiteY79" fmla="*/ 3386138 h 5514975"/>
              <a:gd name="connsiteX80" fmla="*/ 4605338 w 7970044"/>
              <a:gd name="connsiteY80" fmla="*/ 3362325 h 5514975"/>
              <a:gd name="connsiteX81" fmla="*/ 4643438 w 7970044"/>
              <a:gd name="connsiteY81" fmla="*/ 3319463 h 5514975"/>
              <a:gd name="connsiteX82" fmla="*/ 4643438 w 7970044"/>
              <a:gd name="connsiteY82" fmla="*/ 3319463 h 5514975"/>
              <a:gd name="connsiteX83" fmla="*/ 4710113 w 7970044"/>
              <a:gd name="connsiteY83" fmla="*/ 3252788 h 5514975"/>
              <a:gd name="connsiteX84" fmla="*/ 4748213 w 7970044"/>
              <a:gd name="connsiteY84" fmla="*/ 3200400 h 5514975"/>
              <a:gd name="connsiteX85" fmla="*/ 4862513 w 7970044"/>
              <a:gd name="connsiteY85" fmla="*/ 3100388 h 5514975"/>
              <a:gd name="connsiteX86" fmla="*/ 4919663 w 7970044"/>
              <a:gd name="connsiteY86" fmla="*/ 3048000 h 5514975"/>
              <a:gd name="connsiteX87" fmla="*/ 4995863 w 7970044"/>
              <a:gd name="connsiteY87" fmla="*/ 2990850 h 5514975"/>
              <a:gd name="connsiteX88" fmla="*/ 5057775 w 7970044"/>
              <a:gd name="connsiteY88" fmla="*/ 2905125 h 5514975"/>
              <a:gd name="connsiteX89" fmla="*/ 5193506 w 7970044"/>
              <a:gd name="connsiteY89" fmla="*/ 2738438 h 5514975"/>
              <a:gd name="connsiteX90" fmla="*/ 5233988 w 7970044"/>
              <a:gd name="connsiteY90" fmla="*/ 2628900 h 5514975"/>
              <a:gd name="connsiteX91" fmla="*/ 5307806 w 7970044"/>
              <a:gd name="connsiteY91" fmla="*/ 2514601 h 5514975"/>
              <a:gd name="connsiteX92" fmla="*/ 5324475 w 7970044"/>
              <a:gd name="connsiteY92" fmla="*/ 2364581 h 5514975"/>
              <a:gd name="connsiteX93" fmla="*/ 5412581 w 7970044"/>
              <a:gd name="connsiteY93" fmla="*/ 2202657 h 5514975"/>
              <a:gd name="connsiteX94" fmla="*/ 5526882 w 7970044"/>
              <a:gd name="connsiteY94" fmla="*/ 2016919 h 5514975"/>
              <a:gd name="connsiteX95" fmla="*/ 5755482 w 7970044"/>
              <a:gd name="connsiteY95" fmla="*/ 1595439 h 5514975"/>
              <a:gd name="connsiteX96" fmla="*/ 6172200 w 7970044"/>
              <a:gd name="connsiteY96" fmla="*/ 1343026 h 5514975"/>
              <a:gd name="connsiteX97" fmla="*/ 7010400 w 7970044"/>
              <a:gd name="connsiteY97" fmla="*/ 831057 h 5514975"/>
              <a:gd name="connsiteX98" fmla="*/ 7300913 w 7970044"/>
              <a:gd name="connsiteY98" fmla="*/ 454821 h 5514975"/>
              <a:gd name="connsiteX99" fmla="*/ 7572375 w 7970044"/>
              <a:gd name="connsiteY99" fmla="*/ 450057 h 5514975"/>
              <a:gd name="connsiteX100" fmla="*/ 7715251 w 7970044"/>
              <a:gd name="connsiteY100" fmla="*/ 290513 h 5514975"/>
              <a:gd name="connsiteX101" fmla="*/ 7970044 w 7970044"/>
              <a:gd name="connsiteY101" fmla="*/ 0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970044" h="5514975">
                <a:moveTo>
                  <a:pt x="0" y="5514975"/>
                </a:moveTo>
                <a:cubicBezTo>
                  <a:pt x="141882" y="5504855"/>
                  <a:pt x="165497" y="5472510"/>
                  <a:pt x="280988" y="5434013"/>
                </a:cubicBezTo>
                <a:cubicBezTo>
                  <a:pt x="396479" y="5395516"/>
                  <a:pt x="580020" y="5302278"/>
                  <a:pt x="692944" y="5283994"/>
                </a:cubicBezTo>
                <a:cubicBezTo>
                  <a:pt x="806200" y="5265656"/>
                  <a:pt x="859632" y="5280819"/>
                  <a:pt x="940594" y="5279232"/>
                </a:cubicBezTo>
                <a:cubicBezTo>
                  <a:pt x="1011238" y="5277248"/>
                  <a:pt x="1042591" y="5275660"/>
                  <a:pt x="1114425" y="5262563"/>
                </a:cubicBezTo>
                <a:cubicBezTo>
                  <a:pt x="1186259" y="5249466"/>
                  <a:pt x="1293019" y="5221288"/>
                  <a:pt x="1371600" y="5200650"/>
                </a:cubicBezTo>
                <a:cubicBezTo>
                  <a:pt x="1450181" y="5180012"/>
                  <a:pt x="1514475" y="5159375"/>
                  <a:pt x="1585913" y="5138738"/>
                </a:cubicBezTo>
                <a:cubicBezTo>
                  <a:pt x="1627188" y="5126832"/>
                  <a:pt x="1612653" y="5130313"/>
                  <a:pt x="1619250" y="5129213"/>
                </a:cubicBezTo>
                <a:cubicBezTo>
                  <a:pt x="1641395" y="5125522"/>
                  <a:pt x="1663700" y="5122863"/>
                  <a:pt x="1685925" y="5119688"/>
                </a:cubicBezTo>
                <a:cubicBezTo>
                  <a:pt x="1697038" y="5118100"/>
                  <a:pt x="1708373" y="5117647"/>
                  <a:pt x="1719263" y="5114925"/>
                </a:cubicBezTo>
                <a:cubicBezTo>
                  <a:pt x="1765722" y="5103311"/>
                  <a:pt x="1707710" y="5117492"/>
                  <a:pt x="1762125" y="5105400"/>
                </a:cubicBezTo>
                <a:cubicBezTo>
                  <a:pt x="1768515" y="5103980"/>
                  <a:pt x="1774735" y="5101809"/>
                  <a:pt x="1781175" y="5100638"/>
                </a:cubicBezTo>
                <a:cubicBezTo>
                  <a:pt x="1792219" y="5098630"/>
                  <a:pt x="1803469" y="5097883"/>
                  <a:pt x="1814513" y="5095875"/>
                </a:cubicBezTo>
                <a:cubicBezTo>
                  <a:pt x="1830352" y="5092995"/>
                  <a:pt x="1847221" y="5086561"/>
                  <a:pt x="1862138" y="5081588"/>
                </a:cubicBezTo>
                <a:cubicBezTo>
                  <a:pt x="1866900" y="5080000"/>
                  <a:pt x="1871502" y="5077809"/>
                  <a:pt x="1876425" y="5076825"/>
                </a:cubicBezTo>
                <a:lnTo>
                  <a:pt x="1900238" y="5072063"/>
                </a:lnTo>
                <a:cubicBezTo>
                  <a:pt x="1906588" y="5068888"/>
                  <a:pt x="1912662" y="5065087"/>
                  <a:pt x="1919288" y="5062538"/>
                </a:cubicBezTo>
                <a:cubicBezTo>
                  <a:pt x="1933344" y="5057132"/>
                  <a:pt x="1947863" y="5053012"/>
                  <a:pt x="1962150" y="5048250"/>
                </a:cubicBezTo>
                <a:cubicBezTo>
                  <a:pt x="1966913" y="5046662"/>
                  <a:pt x="1971948" y="5045733"/>
                  <a:pt x="1976438" y="5043488"/>
                </a:cubicBezTo>
                <a:cubicBezTo>
                  <a:pt x="2039620" y="5011897"/>
                  <a:pt x="1960722" y="5050224"/>
                  <a:pt x="2009775" y="5029200"/>
                </a:cubicBezTo>
                <a:cubicBezTo>
                  <a:pt x="2050952" y="5011552"/>
                  <a:pt x="2009618" y="5026076"/>
                  <a:pt x="2043113" y="5014913"/>
                </a:cubicBezTo>
                <a:cubicBezTo>
                  <a:pt x="2088689" y="4969334"/>
                  <a:pt x="2030334" y="5023432"/>
                  <a:pt x="2071688" y="4995863"/>
                </a:cubicBezTo>
                <a:cubicBezTo>
                  <a:pt x="2107363" y="4972080"/>
                  <a:pt x="2066289" y="4988136"/>
                  <a:pt x="2100263" y="4976813"/>
                </a:cubicBezTo>
                <a:cubicBezTo>
                  <a:pt x="2105025" y="4972050"/>
                  <a:pt x="2109376" y="4966837"/>
                  <a:pt x="2114550" y="4962525"/>
                </a:cubicBezTo>
                <a:cubicBezTo>
                  <a:pt x="2118947" y="4958861"/>
                  <a:pt x="2124180" y="4956327"/>
                  <a:pt x="2128838" y="4953000"/>
                </a:cubicBezTo>
                <a:cubicBezTo>
                  <a:pt x="2135297" y="4948387"/>
                  <a:pt x="2141385" y="4943265"/>
                  <a:pt x="2147888" y="4938713"/>
                </a:cubicBezTo>
                <a:cubicBezTo>
                  <a:pt x="2157266" y="4932148"/>
                  <a:pt x="2168369" y="4927758"/>
                  <a:pt x="2176463" y="4919663"/>
                </a:cubicBezTo>
                <a:cubicBezTo>
                  <a:pt x="2217088" y="4879036"/>
                  <a:pt x="2160937" y="4933842"/>
                  <a:pt x="2209800" y="4891088"/>
                </a:cubicBezTo>
                <a:cubicBezTo>
                  <a:pt x="2225428" y="4877414"/>
                  <a:pt x="2226139" y="4871013"/>
                  <a:pt x="2243138" y="4862513"/>
                </a:cubicBezTo>
                <a:cubicBezTo>
                  <a:pt x="2247628" y="4860268"/>
                  <a:pt x="2252663" y="4859338"/>
                  <a:pt x="2257425" y="4857750"/>
                </a:cubicBezTo>
                <a:cubicBezTo>
                  <a:pt x="2266950" y="4848225"/>
                  <a:pt x="2273952" y="4835199"/>
                  <a:pt x="2286000" y="4829175"/>
                </a:cubicBezTo>
                <a:cubicBezTo>
                  <a:pt x="2321248" y="4811551"/>
                  <a:pt x="2290378" y="4829496"/>
                  <a:pt x="2319338" y="4805363"/>
                </a:cubicBezTo>
                <a:cubicBezTo>
                  <a:pt x="2329321" y="4797044"/>
                  <a:pt x="2348134" y="4788528"/>
                  <a:pt x="2357438" y="4781550"/>
                </a:cubicBezTo>
                <a:cubicBezTo>
                  <a:pt x="2362826" y="4777509"/>
                  <a:pt x="2366409" y="4771398"/>
                  <a:pt x="2371725" y="4767263"/>
                </a:cubicBezTo>
                <a:cubicBezTo>
                  <a:pt x="2371735" y="4767255"/>
                  <a:pt x="2407439" y="4743454"/>
                  <a:pt x="2414588" y="4738688"/>
                </a:cubicBezTo>
                <a:cubicBezTo>
                  <a:pt x="2419350" y="4735513"/>
                  <a:pt x="2424828" y="4733210"/>
                  <a:pt x="2428875" y="4729163"/>
                </a:cubicBezTo>
                <a:cubicBezTo>
                  <a:pt x="2462470" y="4695568"/>
                  <a:pt x="2445402" y="4706612"/>
                  <a:pt x="2476500" y="4691063"/>
                </a:cubicBezTo>
                <a:cubicBezTo>
                  <a:pt x="2479675" y="4686300"/>
                  <a:pt x="2482222" y="4681053"/>
                  <a:pt x="2486025" y="4676775"/>
                </a:cubicBezTo>
                <a:cubicBezTo>
                  <a:pt x="2494974" y="4666707"/>
                  <a:pt x="2507128" y="4659408"/>
                  <a:pt x="2514600" y="4648200"/>
                </a:cubicBezTo>
                <a:cubicBezTo>
                  <a:pt x="2517775" y="4643438"/>
                  <a:pt x="2520078" y="4637960"/>
                  <a:pt x="2524125" y="4633913"/>
                </a:cubicBezTo>
                <a:cubicBezTo>
                  <a:pt x="2529738" y="4628300"/>
                  <a:pt x="2537275" y="4624935"/>
                  <a:pt x="2543175" y="4619625"/>
                </a:cubicBezTo>
                <a:cubicBezTo>
                  <a:pt x="2553187" y="4610614"/>
                  <a:pt x="2564278" y="4602258"/>
                  <a:pt x="2571750" y="4591050"/>
                </a:cubicBezTo>
                <a:cubicBezTo>
                  <a:pt x="2574925" y="4586288"/>
                  <a:pt x="2576806" y="4580339"/>
                  <a:pt x="2581275" y="4576763"/>
                </a:cubicBezTo>
                <a:cubicBezTo>
                  <a:pt x="2585195" y="4573627"/>
                  <a:pt x="2590800" y="4573588"/>
                  <a:pt x="2595563" y="4572000"/>
                </a:cubicBezTo>
                <a:cubicBezTo>
                  <a:pt x="2609582" y="4561486"/>
                  <a:pt x="2617842" y="4556695"/>
                  <a:pt x="2628900" y="4543425"/>
                </a:cubicBezTo>
                <a:cubicBezTo>
                  <a:pt x="2645153" y="4523921"/>
                  <a:pt x="2636130" y="4519086"/>
                  <a:pt x="2667000" y="4500563"/>
                </a:cubicBezTo>
                <a:lnTo>
                  <a:pt x="2690813" y="4486275"/>
                </a:lnTo>
                <a:cubicBezTo>
                  <a:pt x="2716216" y="4448172"/>
                  <a:pt x="2682873" y="4494216"/>
                  <a:pt x="2714625" y="4462463"/>
                </a:cubicBezTo>
                <a:cubicBezTo>
                  <a:pt x="2746372" y="4430715"/>
                  <a:pt x="2700341" y="4464047"/>
                  <a:pt x="2738438" y="4438650"/>
                </a:cubicBezTo>
                <a:cubicBezTo>
                  <a:pt x="2743200" y="4432300"/>
                  <a:pt x="2748173" y="4426103"/>
                  <a:pt x="2752725" y="4419600"/>
                </a:cubicBezTo>
                <a:cubicBezTo>
                  <a:pt x="2759290" y="4410222"/>
                  <a:pt x="2763680" y="4399119"/>
                  <a:pt x="2771775" y="4391025"/>
                </a:cubicBezTo>
                <a:cubicBezTo>
                  <a:pt x="2776538" y="4386263"/>
                  <a:pt x="2780949" y="4381121"/>
                  <a:pt x="2786063" y="4376738"/>
                </a:cubicBezTo>
                <a:cubicBezTo>
                  <a:pt x="2792090" y="4371572"/>
                  <a:pt x="2799500" y="4368063"/>
                  <a:pt x="2805113" y="4362450"/>
                </a:cubicBezTo>
                <a:cubicBezTo>
                  <a:pt x="2813880" y="4353683"/>
                  <a:pt x="2819658" y="4342112"/>
                  <a:pt x="2828925" y="4333875"/>
                </a:cubicBezTo>
                <a:cubicBezTo>
                  <a:pt x="2834231" y="4329158"/>
                  <a:pt x="2841811" y="4327872"/>
                  <a:pt x="2847975" y="4324350"/>
                </a:cubicBezTo>
                <a:cubicBezTo>
                  <a:pt x="2873824" y="4309579"/>
                  <a:pt x="2850357" y="4318793"/>
                  <a:pt x="2876550" y="4310063"/>
                </a:cubicBezTo>
                <a:cubicBezTo>
                  <a:pt x="2881313" y="4305300"/>
                  <a:pt x="2885664" y="4300087"/>
                  <a:pt x="2890838" y="4295775"/>
                </a:cubicBezTo>
                <a:cubicBezTo>
                  <a:pt x="2895235" y="4292111"/>
                  <a:pt x="2900871" y="4290079"/>
                  <a:pt x="2905125" y="4286250"/>
                </a:cubicBezTo>
                <a:cubicBezTo>
                  <a:pt x="2916806" y="4275737"/>
                  <a:pt x="2925387" y="4261631"/>
                  <a:pt x="2938463" y="4252913"/>
                </a:cubicBezTo>
                <a:cubicBezTo>
                  <a:pt x="2943225" y="4249738"/>
                  <a:pt x="2948703" y="4247435"/>
                  <a:pt x="2952750" y="4243388"/>
                </a:cubicBezTo>
                <a:cubicBezTo>
                  <a:pt x="2958363" y="4237775"/>
                  <a:pt x="2961425" y="4229951"/>
                  <a:pt x="2967038" y="4224338"/>
                </a:cubicBezTo>
                <a:cubicBezTo>
                  <a:pt x="2976270" y="4215106"/>
                  <a:pt x="2983992" y="4213924"/>
                  <a:pt x="2995613" y="4210050"/>
                </a:cubicBezTo>
                <a:cubicBezTo>
                  <a:pt x="3000375" y="4205288"/>
                  <a:pt x="3002756" y="4201319"/>
                  <a:pt x="3009900" y="4195763"/>
                </a:cubicBezTo>
                <a:cubicBezTo>
                  <a:pt x="3017044" y="4190207"/>
                  <a:pt x="2996406" y="4198144"/>
                  <a:pt x="3038475" y="4176713"/>
                </a:cubicBezTo>
                <a:cubicBezTo>
                  <a:pt x="3080544" y="4155282"/>
                  <a:pt x="3165475" y="4108848"/>
                  <a:pt x="3262313" y="4067176"/>
                </a:cubicBezTo>
                <a:cubicBezTo>
                  <a:pt x="3359151" y="4025504"/>
                  <a:pt x="3516711" y="3967162"/>
                  <a:pt x="3619501" y="3926681"/>
                </a:cubicBezTo>
                <a:lnTo>
                  <a:pt x="3879056" y="3824288"/>
                </a:lnTo>
                <a:lnTo>
                  <a:pt x="4086225" y="3743325"/>
                </a:lnTo>
                <a:cubicBezTo>
                  <a:pt x="4148534" y="3718719"/>
                  <a:pt x="4216401" y="3694112"/>
                  <a:pt x="4252913" y="3676650"/>
                </a:cubicBezTo>
                <a:cubicBezTo>
                  <a:pt x="4289425" y="3659188"/>
                  <a:pt x="4291806" y="3649663"/>
                  <a:pt x="4305300" y="3638550"/>
                </a:cubicBezTo>
                <a:cubicBezTo>
                  <a:pt x="4318794" y="3627438"/>
                  <a:pt x="4333875" y="3609975"/>
                  <a:pt x="4333875" y="3609975"/>
                </a:cubicBezTo>
                <a:cubicBezTo>
                  <a:pt x="4335463" y="3605213"/>
                  <a:pt x="4336393" y="3600178"/>
                  <a:pt x="4338638" y="3595688"/>
                </a:cubicBezTo>
                <a:cubicBezTo>
                  <a:pt x="4343365" y="3586234"/>
                  <a:pt x="4363120" y="3562266"/>
                  <a:pt x="4367213" y="3557588"/>
                </a:cubicBezTo>
                <a:cubicBezTo>
                  <a:pt x="4371648" y="3552519"/>
                  <a:pt x="4376184" y="3547435"/>
                  <a:pt x="4381500" y="3543300"/>
                </a:cubicBezTo>
                <a:cubicBezTo>
                  <a:pt x="4390536" y="3536272"/>
                  <a:pt x="4401136" y="3531401"/>
                  <a:pt x="4410075" y="3524250"/>
                </a:cubicBezTo>
                <a:cubicBezTo>
                  <a:pt x="4418013" y="3517900"/>
                  <a:pt x="4425667" y="3511179"/>
                  <a:pt x="4433888" y="3505200"/>
                </a:cubicBezTo>
                <a:cubicBezTo>
                  <a:pt x="4443146" y="3498467"/>
                  <a:pt x="4454368" y="3494245"/>
                  <a:pt x="4462463" y="3486150"/>
                </a:cubicBezTo>
                <a:cubicBezTo>
                  <a:pt x="4547616" y="3400997"/>
                  <a:pt x="4454661" y="3491497"/>
                  <a:pt x="4519613" y="3433763"/>
                </a:cubicBezTo>
                <a:cubicBezTo>
                  <a:pt x="4526325" y="3427797"/>
                  <a:pt x="4531764" y="3420462"/>
                  <a:pt x="4538663" y="3414713"/>
                </a:cubicBezTo>
                <a:cubicBezTo>
                  <a:pt x="4550859" y="3404550"/>
                  <a:pt x="4565538" y="3397364"/>
                  <a:pt x="4576763" y="3386138"/>
                </a:cubicBezTo>
                <a:cubicBezTo>
                  <a:pt x="4595097" y="3367802"/>
                  <a:pt x="4585446" y="3375586"/>
                  <a:pt x="4605338" y="3362325"/>
                </a:cubicBezTo>
                <a:cubicBezTo>
                  <a:pt x="4622335" y="3336830"/>
                  <a:pt x="4610816" y="3352085"/>
                  <a:pt x="4643438" y="3319463"/>
                </a:cubicBezTo>
                <a:lnTo>
                  <a:pt x="4643438" y="3319463"/>
                </a:lnTo>
                <a:cubicBezTo>
                  <a:pt x="4654550" y="3308351"/>
                  <a:pt x="4692651" y="3272632"/>
                  <a:pt x="4710113" y="3252788"/>
                </a:cubicBezTo>
                <a:cubicBezTo>
                  <a:pt x="4727575" y="3232944"/>
                  <a:pt x="4722813" y="3225800"/>
                  <a:pt x="4748213" y="3200400"/>
                </a:cubicBezTo>
                <a:cubicBezTo>
                  <a:pt x="4773613" y="3175000"/>
                  <a:pt x="4833938" y="3125788"/>
                  <a:pt x="4862513" y="3100388"/>
                </a:cubicBezTo>
                <a:cubicBezTo>
                  <a:pt x="4891088" y="3074988"/>
                  <a:pt x="4897438" y="3066256"/>
                  <a:pt x="4919663" y="3048000"/>
                </a:cubicBezTo>
                <a:cubicBezTo>
                  <a:pt x="4941888" y="3029744"/>
                  <a:pt x="4972844" y="3014663"/>
                  <a:pt x="4995863" y="2990850"/>
                </a:cubicBezTo>
                <a:cubicBezTo>
                  <a:pt x="5018882" y="2967038"/>
                  <a:pt x="5024835" y="2947194"/>
                  <a:pt x="5057775" y="2905125"/>
                </a:cubicBezTo>
                <a:cubicBezTo>
                  <a:pt x="5090715" y="2863056"/>
                  <a:pt x="5164137" y="2784475"/>
                  <a:pt x="5193506" y="2738438"/>
                </a:cubicBezTo>
                <a:cubicBezTo>
                  <a:pt x="5222875" y="2692401"/>
                  <a:pt x="5214938" y="2666206"/>
                  <a:pt x="5233988" y="2628900"/>
                </a:cubicBezTo>
                <a:cubicBezTo>
                  <a:pt x="5253038" y="2591594"/>
                  <a:pt x="5292725" y="2558654"/>
                  <a:pt x="5307806" y="2514601"/>
                </a:cubicBezTo>
                <a:cubicBezTo>
                  <a:pt x="5322887" y="2470548"/>
                  <a:pt x="5307012" y="2416572"/>
                  <a:pt x="5324475" y="2364581"/>
                </a:cubicBezTo>
                <a:cubicBezTo>
                  <a:pt x="5341938" y="2312590"/>
                  <a:pt x="5378847" y="2260601"/>
                  <a:pt x="5412581" y="2202657"/>
                </a:cubicBezTo>
                <a:cubicBezTo>
                  <a:pt x="5446315" y="2144713"/>
                  <a:pt x="5469732" y="2118122"/>
                  <a:pt x="5526882" y="2016919"/>
                </a:cubicBezTo>
                <a:cubicBezTo>
                  <a:pt x="5584032" y="1915716"/>
                  <a:pt x="5643167" y="1695055"/>
                  <a:pt x="5755482" y="1595439"/>
                </a:cubicBezTo>
                <a:cubicBezTo>
                  <a:pt x="5943998" y="1524399"/>
                  <a:pt x="5963047" y="1470423"/>
                  <a:pt x="6172200" y="1343026"/>
                </a:cubicBezTo>
                <a:cubicBezTo>
                  <a:pt x="6619478" y="1263254"/>
                  <a:pt x="6779419" y="1106091"/>
                  <a:pt x="7010400" y="831057"/>
                </a:cubicBezTo>
                <a:cubicBezTo>
                  <a:pt x="7068741" y="738188"/>
                  <a:pt x="7191772" y="502049"/>
                  <a:pt x="7300913" y="454821"/>
                </a:cubicBezTo>
                <a:cubicBezTo>
                  <a:pt x="7399735" y="396877"/>
                  <a:pt x="7508081" y="502445"/>
                  <a:pt x="7572375" y="450057"/>
                </a:cubicBezTo>
                <a:cubicBezTo>
                  <a:pt x="7630715" y="406004"/>
                  <a:pt x="7643814" y="360363"/>
                  <a:pt x="7715251" y="290513"/>
                </a:cubicBezTo>
                <a:lnTo>
                  <a:pt x="7970044" y="0"/>
                </a:lnTo>
              </a:path>
            </a:pathLst>
          </a:custGeom>
          <a:noFill/>
          <a:ln>
            <a:solidFill>
              <a:srgbClr val="FF000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4" name="Rounded Rectangular Callout 33"/>
          <p:cNvSpPr/>
          <p:nvPr/>
        </p:nvSpPr>
        <p:spPr>
          <a:xfrm>
            <a:off x="6448520" y="506710"/>
            <a:ext cx="1369819" cy="731541"/>
          </a:xfrm>
          <a:prstGeom prst="wedgeRoundRectCallout">
            <a:avLst>
              <a:gd name="adj1" fmla="val 82052"/>
              <a:gd name="adj2" fmla="val 15000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US 202 Interchange</a:t>
            </a:r>
          </a:p>
        </p:txBody>
      </p:sp>
      <p:pic>
        <p:nvPicPr>
          <p:cNvPr id="35"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528" y="447676"/>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 y="152400"/>
            <a:ext cx="1303020" cy="1085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7" name="Rounded Rectangular Callout 36"/>
          <p:cNvSpPr/>
          <p:nvPr/>
        </p:nvSpPr>
        <p:spPr>
          <a:xfrm>
            <a:off x="9662160" y="1524000"/>
            <a:ext cx="1554480" cy="571500"/>
          </a:xfrm>
          <a:prstGeom prst="wedgeRoundRectCallout">
            <a:avLst>
              <a:gd name="adj1" fmla="val -70171"/>
              <a:gd name="adj2" fmla="val -408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err="1">
                <a:solidFill>
                  <a:prstClr val="black"/>
                </a:solidFill>
                <a:latin typeface="Calibri" panose="020F0502020204030204"/>
              </a:rPr>
              <a:t>Carr</a:t>
            </a:r>
            <a:r>
              <a:rPr lang="en-US" sz="1200" dirty="0">
                <a:solidFill>
                  <a:prstClr val="black"/>
                </a:solidFill>
                <a:latin typeface="Calibri" panose="020F0502020204030204"/>
              </a:rPr>
              <a:t> &amp; Marsh </a:t>
            </a:r>
            <a:r>
              <a:rPr lang="en-US" sz="1200" dirty="0" err="1">
                <a:solidFill>
                  <a:prstClr val="black"/>
                </a:solidFill>
                <a:latin typeface="Calibri" panose="020F0502020204030204"/>
              </a:rPr>
              <a:t>Rds</a:t>
            </a:r>
            <a:r>
              <a:rPr lang="en-US" sz="1200" dirty="0">
                <a:solidFill>
                  <a:prstClr val="black"/>
                </a:solidFill>
                <a:latin typeface="Calibri" panose="020F0502020204030204"/>
              </a:rPr>
              <a:t> Interchange</a:t>
            </a:r>
          </a:p>
        </p:txBody>
      </p:sp>
      <p:sp>
        <p:nvSpPr>
          <p:cNvPr id="38" name="Rounded Rectangular Callout 37"/>
          <p:cNvSpPr/>
          <p:nvPr/>
        </p:nvSpPr>
        <p:spPr>
          <a:xfrm>
            <a:off x="2816843" y="4343400"/>
            <a:ext cx="1325880" cy="419100"/>
          </a:xfrm>
          <a:prstGeom prst="wedgeRoundRectCallout">
            <a:avLst>
              <a:gd name="adj1" fmla="val 112764"/>
              <a:gd name="adj2" fmla="val 154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BR 1-717</a:t>
            </a:r>
          </a:p>
        </p:txBody>
      </p:sp>
      <p:sp>
        <p:nvSpPr>
          <p:cNvPr id="45" name="Left Brace 44"/>
          <p:cNvSpPr/>
          <p:nvPr/>
        </p:nvSpPr>
        <p:spPr>
          <a:xfrm rot="2262844">
            <a:off x="6962608" y="1788899"/>
            <a:ext cx="482428" cy="1908611"/>
          </a:xfrm>
          <a:prstGeom prst="leftBrace">
            <a:avLst>
              <a:gd name="adj1" fmla="val 8333"/>
              <a:gd name="adj2" fmla="val 47294"/>
            </a:avLst>
          </a:prstGeom>
          <a:noFill/>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a:solidFill>
                <a:prstClr val="black"/>
              </a:solidFill>
              <a:latin typeface="Calibri" panose="020F0502020204030204"/>
            </a:endParaRPr>
          </a:p>
        </p:txBody>
      </p:sp>
      <p:pic>
        <p:nvPicPr>
          <p:cNvPr id="430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1222" y="4286250"/>
            <a:ext cx="592456"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ular Callout 43"/>
          <p:cNvSpPr/>
          <p:nvPr/>
        </p:nvSpPr>
        <p:spPr>
          <a:xfrm>
            <a:off x="8049300" y="3421848"/>
            <a:ext cx="1188720" cy="447674"/>
          </a:xfrm>
          <a:prstGeom prst="wedgeRoundRectCallout">
            <a:avLst>
              <a:gd name="adj1" fmla="val -123389"/>
              <a:gd name="adj2" fmla="val -101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I-495 SB Merge</a:t>
            </a:r>
          </a:p>
        </p:txBody>
      </p:sp>
      <p:pic>
        <p:nvPicPr>
          <p:cNvPr id="46"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6908" y="3271294"/>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ular Callout 49"/>
          <p:cNvSpPr/>
          <p:nvPr/>
        </p:nvSpPr>
        <p:spPr>
          <a:xfrm>
            <a:off x="6265140" y="5210471"/>
            <a:ext cx="1554480" cy="606425"/>
          </a:xfrm>
          <a:prstGeom prst="wedgeRoundRectCallout">
            <a:avLst>
              <a:gd name="adj1" fmla="val 1225"/>
              <a:gd name="adj2" fmla="val -251990"/>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I-295, SR 141 to US 13</a:t>
            </a:r>
          </a:p>
        </p:txBody>
      </p:sp>
      <p:grpSp>
        <p:nvGrpSpPr>
          <p:cNvPr id="6" name="Group 5">
            <a:extLst>
              <a:ext uri="{FF2B5EF4-FFF2-40B4-BE49-F238E27FC236}">
                <a16:creationId xmlns:a16="http://schemas.microsoft.com/office/drawing/2014/main" id="{F402EB9D-2657-4B18-AF17-A7A72384AB75}"/>
              </a:ext>
            </a:extLst>
          </p:cNvPr>
          <p:cNvGrpSpPr/>
          <p:nvPr/>
        </p:nvGrpSpPr>
        <p:grpSpPr>
          <a:xfrm>
            <a:off x="8435690" y="4819124"/>
            <a:ext cx="3735157" cy="1934601"/>
            <a:chOff x="7675166" y="4976812"/>
            <a:chExt cx="3735157" cy="1934601"/>
          </a:xfrm>
        </p:grpSpPr>
        <p:sp>
          <p:nvSpPr>
            <p:cNvPr id="5" name="Rectangle: Rounded Corners 4">
              <a:extLst>
                <a:ext uri="{FF2B5EF4-FFF2-40B4-BE49-F238E27FC236}">
                  <a16:creationId xmlns:a16="http://schemas.microsoft.com/office/drawing/2014/main" id="{1D964A57-C755-48BE-B741-837FF1D2B36F}"/>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0" name="TextBox 39"/>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41" name="Rectangle 40"/>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2" name="TextBox 41"/>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43" name="Rectangle 42"/>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7" name="TextBox 46"/>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48" name="Picture 10" descr="C:\Users\Robert.McCleary\AppData\Local\Microsoft\Windows\Temporary Internet Files\Content.IE5\E37VO5L9\600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2" name="TextBox 51"/>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pic>
        <p:nvPicPr>
          <p:cNvPr id="49" name="Picture 10" descr="C:\Users\Robert.McCleary\AppData\Local\Microsoft\Windows\Temporary Internet Files\Content.IE5\E37VO5L9\600px-Red_check.svg[1].png">
            <a:extLst>
              <a:ext uri="{FF2B5EF4-FFF2-40B4-BE49-F238E27FC236}">
                <a16:creationId xmlns:a16="http://schemas.microsoft.com/office/drawing/2014/main" id="{49BDA6EB-EEA3-4E31-879A-2662246657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75884" y="1577413"/>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53" name="Rounded Rectangular Callout 49">
            <a:extLst>
              <a:ext uri="{FF2B5EF4-FFF2-40B4-BE49-F238E27FC236}">
                <a16:creationId xmlns:a16="http://schemas.microsoft.com/office/drawing/2014/main" id="{C6624502-60C5-4432-9642-3DA6DBDEFA9A}"/>
              </a:ext>
            </a:extLst>
          </p:cNvPr>
          <p:cNvSpPr/>
          <p:nvPr/>
        </p:nvSpPr>
        <p:spPr>
          <a:xfrm>
            <a:off x="9662160" y="4064516"/>
            <a:ext cx="1554480" cy="606425"/>
          </a:xfrm>
          <a:prstGeom prst="wedgeRoundRectCallout">
            <a:avLst>
              <a:gd name="adj1" fmla="val -219889"/>
              <a:gd name="adj2" fmla="val -8575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Bridge Rehab on I-95, Marsh to 295</a:t>
            </a:r>
          </a:p>
        </p:txBody>
      </p:sp>
      <p:sp>
        <p:nvSpPr>
          <p:cNvPr id="54" name="Rounded Rectangular Callout 30">
            <a:extLst>
              <a:ext uri="{FF2B5EF4-FFF2-40B4-BE49-F238E27FC236}">
                <a16:creationId xmlns:a16="http://schemas.microsoft.com/office/drawing/2014/main" id="{AF7645A2-37D1-40DA-8004-466CF8DD6275}"/>
              </a:ext>
            </a:extLst>
          </p:cNvPr>
          <p:cNvSpPr/>
          <p:nvPr/>
        </p:nvSpPr>
        <p:spPr>
          <a:xfrm>
            <a:off x="9314966" y="73618"/>
            <a:ext cx="1325880" cy="476250"/>
          </a:xfrm>
          <a:prstGeom prst="wedgeRoundRectCallout">
            <a:avLst>
              <a:gd name="adj1" fmla="val 83961"/>
              <a:gd name="adj2" fmla="val 98509"/>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schemeClr val="bg1"/>
                </a:solidFill>
                <a:latin typeface="Calibri" panose="020F0502020204030204"/>
              </a:rPr>
              <a:t>Claymont RTC</a:t>
            </a:r>
          </a:p>
        </p:txBody>
      </p:sp>
      <p:sp>
        <p:nvSpPr>
          <p:cNvPr id="55" name="Rounded Rectangular Callout 30">
            <a:extLst>
              <a:ext uri="{FF2B5EF4-FFF2-40B4-BE49-F238E27FC236}">
                <a16:creationId xmlns:a16="http://schemas.microsoft.com/office/drawing/2014/main" id="{8DF5451E-4D41-4F5F-BEE7-EE22FD05BEB3}"/>
              </a:ext>
            </a:extLst>
          </p:cNvPr>
          <p:cNvSpPr/>
          <p:nvPr/>
        </p:nvSpPr>
        <p:spPr>
          <a:xfrm>
            <a:off x="909636" y="4303712"/>
            <a:ext cx="1325880" cy="476250"/>
          </a:xfrm>
          <a:prstGeom prst="wedgeRoundRectCallout">
            <a:avLst>
              <a:gd name="adj1" fmla="val 55513"/>
              <a:gd name="adj2" fmla="val 91309"/>
              <a:gd name="adj3" fmla="val 16667"/>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schemeClr val="bg1"/>
                </a:solidFill>
                <a:latin typeface="Calibri" panose="020F0502020204030204"/>
              </a:rPr>
              <a:t>Newark RTC</a:t>
            </a:r>
          </a:p>
        </p:txBody>
      </p:sp>
    </p:spTree>
    <p:extLst>
      <p:ext uri="{BB962C8B-B14F-4D97-AF65-F5344CB8AC3E}">
        <p14:creationId xmlns:p14="http://schemas.microsoft.com/office/powerpoint/2010/main" val="98223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7054" t="11460" r="4409" b="19874"/>
          <a:stretch/>
        </p:blipFill>
        <p:spPr bwMode="auto">
          <a:xfrm>
            <a:off x="622938" y="-9525"/>
            <a:ext cx="10959463"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Donut 21"/>
          <p:cNvSpPr/>
          <p:nvPr/>
        </p:nvSpPr>
        <p:spPr>
          <a:xfrm>
            <a:off x="5617847" y="1800225"/>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latin typeface="Calibri" panose="020F0502020204030204"/>
            </a:endParaRPr>
          </a:p>
        </p:txBody>
      </p:sp>
      <p:grpSp>
        <p:nvGrpSpPr>
          <p:cNvPr id="23" name="Group 22"/>
          <p:cNvGrpSpPr/>
          <p:nvPr/>
        </p:nvGrpSpPr>
        <p:grpSpPr>
          <a:xfrm>
            <a:off x="622939" y="4"/>
            <a:ext cx="1682117" cy="1603375"/>
            <a:chOff x="3870324" y="2627313"/>
            <a:chExt cx="1401764" cy="1603375"/>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2627313"/>
              <a:ext cx="140176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ounded Rectangle 24"/>
            <p:cNvSpPr/>
            <p:nvPr/>
          </p:nvSpPr>
          <p:spPr>
            <a:xfrm>
              <a:off x="4267200" y="2971800"/>
              <a:ext cx="6096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26" name="TextBox 25"/>
            <p:cNvSpPr txBox="1"/>
            <p:nvPr/>
          </p:nvSpPr>
          <p:spPr>
            <a:xfrm>
              <a:off x="3870324" y="2743200"/>
              <a:ext cx="1401763" cy="1015663"/>
            </a:xfrm>
            <a:prstGeom prst="rect">
              <a:avLst/>
            </a:prstGeom>
            <a:noFill/>
          </p:spPr>
          <p:txBody>
            <a:bodyPr wrap="square" rtlCol="0">
              <a:spAutoFit/>
            </a:bodyPr>
            <a:lstStyle/>
            <a:p>
              <a:pPr algn="ctr" fontAlgn="base">
                <a:spcBef>
                  <a:spcPct val="0"/>
                </a:spcBef>
                <a:spcAft>
                  <a:spcPct val="0"/>
                </a:spcAft>
              </a:pPr>
              <a:r>
                <a:rPr lang="en-US" sz="6000" dirty="0">
                  <a:solidFill>
                    <a:prstClr val="black"/>
                  </a:solidFill>
                  <a:latin typeface="Arial" charset="0"/>
                  <a:cs typeface="Arial" charset="0"/>
                </a:rPr>
                <a:t>1</a:t>
              </a:r>
            </a:p>
          </p:txBody>
        </p:sp>
      </p:grpSp>
      <p:sp>
        <p:nvSpPr>
          <p:cNvPr id="27" name="Rounded Rectangular Callout 26"/>
          <p:cNvSpPr/>
          <p:nvPr/>
        </p:nvSpPr>
        <p:spPr>
          <a:xfrm>
            <a:off x="6541773" y="3733800"/>
            <a:ext cx="1565910" cy="457200"/>
          </a:xfrm>
          <a:prstGeom prst="wedgeRoundRectCallout">
            <a:avLst>
              <a:gd name="adj1" fmla="val -101748"/>
              <a:gd name="adj2" fmla="val 37500"/>
              <a:gd name="adj3" fmla="val 16667"/>
            </a:avLst>
          </a:prstGeom>
          <a:solidFill>
            <a:srgbClr val="0070C0"/>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1 Widening</a:t>
            </a:r>
          </a:p>
          <a:p>
            <a:pPr algn="ctr" fontAlgn="base">
              <a:spcBef>
                <a:spcPct val="0"/>
              </a:spcBef>
              <a:spcAft>
                <a:spcPct val="0"/>
              </a:spcAft>
            </a:pPr>
            <a:r>
              <a:rPr lang="en-US" sz="1200" dirty="0">
                <a:solidFill>
                  <a:prstClr val="white"/>
                </a:solidFill>
                <a:latin typeface="Calibri" panose="020F0502020204030204"/>
              </a:rPr>
              <a:t>3 to 4 lanes</a:t>
            </a:r>
          </a:p>
        </p:txBody>
      </p:sp>
      <p:sp>
        <p:nvSpPr>
          <p:cNvPr id="28" name="Donut 27"/>
          <p:cNvSpPr/>
          <p:nvPr/>
        </p:nvSpPr>
        <p:spPr>
          <a:xfrm>
            <a:off x="5286377" y="4676775"/>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latin typeface="Calibri" panose="020F0502020204030204"/>
            </a:endParaRPr>
          </a:p>
        </p:txBody>
      </p:sp>
      <p:sp>
        <p:nvSpPr>
          <p:cNvPr id="29" name="Donut 28"/>
          <p:cNvSpPr/>
          <p:nvPr/>
        </p:nvSpPr>
        <p:spPr>
          <a:xfrm>
            <a:off x="5835017" y="3424236"/>
            <a:ext cx="43434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latin typeface="Calibri" panose="020F0502020204030204"/>
            </a:endParaRPr>
          </a:p>
        </p:txBody>
      </p:sp>
      <p:sp>
        <p:nvSpPr>
          <p:cNvPr id="31" name="Freeform 30"/>
          <p:cNvSpPr/>
          <p:nvPr/>
        </p:nvSpPr>
        <p:spPr>
          <a:xfrm>
            <a:off x="5450188" y="1619256"/>
            <a:ext cx="596346" cy="4314825"/>
          </a:xfrm>
          <a:custGeom>
            <a:avLst/>
            <a:gdLst>
              <a:gd name="connsiteX0" fmla="*/ 0 w 182075"/>
              <a:gd name="connsiteY0" fmla="*/ 0 h 1695450"/>
              <a:gd name="connsiteX1" fmla="*/ 66675 w 182075"/>
              <a:gd name="connsiteY1" fmla="*/ 190500 h 1695450"/>
              <a:gd name="connsiteX2" fmla="*/ 76200 w 182075"/>
              <a:gd name="connsiteY2" fmla="*/ 228600 h 1695450"/>
              <a:gd name="connsiteX3" fmla="*/ 85725 w 182075"/>
              <a:gd name="connsiteY3" fmla="*/ 304800 h 1695450"/>
              <a:gd name="connsiteX4" fmla="*/ 104775 w 182075"/>
              <a:gd name="connsiteY4" fmla="*/ 400050 h 1695450"/>
              <a:gd name="connsiteX5" fmla="*/ 114300 w 182075"/>
              <a:gd name="connsiteY5" fmla="*/ 523875 h 1695450"/>
              <a:gd name="connsiteX6" fmla="*/ 123825 w 182075"/>
              <a:gd name="connsiteY6" fmla="*/ 628650 h 1695450"/>
              <a:gd name="connsiteX7" fmla="*/ 142875 w 182075"/>
              <a:gd name="connsiteY7" fmla="*/ 847725 h 1695450"/>
              <a:gd name="connsiteX8" fmla="*/ 152400 w 182075"/>
              <a:gd name="connsiteY8" fmla="*/ 1009650 h 1695450"/>
              <a:gd name="connsiteX9" fmla="*/ 180975 w 182075"/>
              <a:gd name="connsiteY9" fmla="*/ 1257300 h 1695450"/>
              <a:gd name="connsiteX10" fmla="*/ 180975 w 182075"/>
              <a:gd name="connsiteY10" fmla="*/ 1695450 h 1695450"/>
              <a:gd name="connsiteX0" fmla="*/ 114300 w 311748"/>
              <a:gd name="connsiteY0" fmla="*/ 0 h 4238625"/>
              <a:gd name="connsiteX1" fmla="*/ 180975 w 311748"/>
              <a:gd name="connsiteY1" fmla="*/ 190500 h 4238625"/>
              <a:gd name="connsiteX2" fmla="*/ 190500 w 311748"/>
              <a:gd name="connsiteY2" fmla="*/ 228600 h 4238625"/>
              <a:gd name="connsiteX3" fmla="*/ 200025 w 311748"/>
              <a:gd name="connsiteY3" fmla="*/ 304800 h 4238625"/>
              <a:gd name="connsiteX4" fmla="*/ 219075 w 311748"/>
              <a:gd name="connsiteY4" fmla="*/ 400050 h 4238625"/>
              <a:gd name="connsiteX5" fmla="*/ 228600 w 311748"/>
              <a:gd name="connsiteY5" fmla="*/ 523875 h 4238625"/>
              <a:gd name="connsiteX6" fmla="*/ 238125 w 311748"/>
              <a:gd name="connsiteY6" fmla="*/ 628650 h 4238625"/>
              <a:gd name="connsiteX7" fmla="*/ 257175 w 311748"/>
              <a:gd name="connsiteY7" fmla="*/ 847725 h 4238625"/>
              <a:gd name="connsiteX8" fmla="*/ 266700 w 311748"/>
              <a:gd name="connsiteY8" fmla="*/ 1009650 h 4238625"/>
              <a:gd name="connsiteX9" fmla="*/ 295275 w 311748"/>
              <a:gd name="connsiteY9" fmla="*/ 1257300 h 4238625"/>
              <a:gd name="connsiteX10" fmla="*/ 0 w 311748"/>
              <a:gd name="connsiteY10" fmla="*/ 4238625 h 4238625"/>
              <a:gd name="connsiteX0" fmla="*/ 263996 w 444371"/>
              <a:gd name="connsiteY0" fmla="*/ 0 h 4251084"/>
              <a:gd name="connsiteX1" fmla="*/ 330671 w 444371"/>
              <a:gd name="connsiteY1" fmla="*/ 190500 h 4251084"/>
              <a:gd name="connsiteX2" fmla="*/ 340196 w 444371"/>
              <a:gd name="connsiteY2" fmla="*/ 228600 h 4251084"/>
              <a:gd name="connsiteX3" fmla="*/ 349721 w 444371"/>
              <a:gd name="connsiteY3" fmla="*/ 304800 h 4251084"/>
              <a:gd name="connsiteX4" fmla="*/ 368771 w 444371"/>
              <a:gd name="connsiteY4" fmla="*/ 400050 h 4251084"/>
              <a:gd name="connsiteX5" fmla="*/ 378296 w 444371"/>
              <a:gd name="connsiteY5" fmla="*/ 523875 h 4251084"/>
              <a:gd name="connsiteX6" fmla="*/ 387821 w 444371"/>
              <a:gd name="connsiteY6" fmla="*/ 628650 h 4251084"/>
              <a:gd name="connsiteX7" fmla="*/ 406871 w 444371"/>
              <a:gd name="connsiteY7" fmla="*/ 847725 h 4251084"/>
              <a:gd name="connsiteX8" fmla="*/ 416396 w 444371"/>
              <a:gd name="connsiteY8" fmla="*/ 1009650 h 4251084"/>
              <a:gd name="connsiteX9" fmla="*/ 6821 w 444371"/>
              <a:gd name="connsiteY9" fmla="*/ 3962400 h 4251084"/>
              <a:gd name="connsiteX10" fmla="*/ 149696 w 444371"/>
              <a:gd name="connsiteY10" fmla="*/ 4238625 h 4251084"/>
              <a:gd name="connsiteX0" fmla="*/ 257373 w 437748"/>
              <a:gd name="connsiteY0" fmla="*/ 0 h 4238625"/>
              <a:gd name="connsiteX1" fmla="*/ 324048 w 437748"/>
              <a:gd name="connsiteY1" fmla="*/ 190500 h 4238625"/>
              <a:gd name="connsiteX2" fmla="*/ 333573 w 437748"/>
              <a:gd name="connsiteY2" fmla="*/ 228600 h 4238625"/>
              <a:gd name="connsiteX3" fmla="*/ 343098 w 437748"/>
              <a:gd name="connsiteY3" fmla="*/ 304800 h 4238625"/>
              <a:gd name="connsiteX4" fmla="*/ 362148 w 437748"/>
              <a:gd name="connsiteY4" fmla="*/ 400050 h 4238625"/>
              <a:gd name="connsiteX5" fmla="*/ 371673 w 437748"/>
              <a:gd name="connsiteY5" fmla="*/ 523875 h 4238625"/>
              <a:gd name="connsiteX6" fmla="*/ 381198 w 437748"/>
              <a:gd name="connsiteY6" fmla="*/ 628650 h 4238625"/>
              <a:gd name="connsiteX7" fmla="*/ 400248 w 437748"/>
              <a:gd name="connsiteY7" fmla="*/ 847725 h 4238625"/>
              <a:gd name="connsiteX8" fmla="*/ 409773 w 437748"/>
              <a:gd name="connsiteY8" fmla="*/ 1009650 h 4238625"/>
              <a:gd name="connsiteX9" fmla="*/ 198 w 437748"/>
              <a:gd name="connsiteY9" fmla="*/ 3962400 h 4238625"/>
              <a:gd name="connsiteX10" fmla="*/ 143073 w 437748"/>
              <a:gd name="connsiteY10" fmla="*/ 4238625 h 4238625"/>
              <a:gd name="connsiteX0" fmla="*/ 257287 w 437662"/>
              <a:gd name="connsiteY0" fmla="*/ 0 h 4238625"/>
              <a:gd name="connsiteX1" fmla="*/ 323962 w 437662"/>
              <a:gd name="connsiteY1" fmla="*/ 190500 h 4238625"/>
              <a:gd name="connsiteX2" fmla="*/ 333487 w 437662"/>
              <a:gd name="connsiteY2" fmla="*/ 228600 h 4238625"/>
              <a:gd name="connsiteX3" fmla="*/ 343012 w 437662"/>
              <a:gd name="connsiteY3" fmla="*/ 304800 h 4238625"/>
              <a:gd name="connsiteX4" fmla="*/ 362062 w 437662"/>
              <a:gd name="connsiteY4" fmla="*/ 400050 h 4238625"/>
              <a:gd name="connsiteX5" fmla="*/ 371587 w 437662"/>
              <a:gd name="connsiteY5" fmla="*/ 523875 h 4238625"/>
              <a:gd name="connsiteX6" fmla="*/ 381112 w 437662"/>
              <a:gd name="connsiteY6" fmla="*/ 628650 h 4238625"/>
              <a:gd name="connsiteX7" fmla="*/ 400162 w 437662"/>
              <a:gd name="connsiteY7" fmla="*/ 847725 h 4238625"/>
              <a:gd name="connsiteX8" fmla="*/ 409687 w 437662"/>
              <a:gd name="connsiteY8" fmla="*/ 1009650 h 4238625"/>
              <a:gd name="connsiteX9" fmla="*/ 112 w 437662"/>
              <a:gd name="connsiteY9" fmla="*/ 3962400 h 4238625"/>
              <a:gd name="connsiteX10" fmla="*/ 142987 w 437662"/>
              <a:gd name="connsiteY10" fmla="*/ 4238625 h 4238625"/>
              <a:gd name="connsiteX0" fmla="*/ 257175 w 400079"/>
              <a:gd name="connsiteY0" fmla="*/ 0 h 4238625"/>
              <a:gd name="connsiteX1" fmla="*/ 323850 w 400079"/>
              <a:gd name="connsiteY1" fmla="*/ 190500 h 4238625"/>
              <a:gd name="connsiteX2" fmla="*/ 333375 w 400079"/>
              <a:gd name="connsiteY2" fmla="*/ 228600 h 4238625"/>
              <a:gd name="connsiteX3" fmla="*/ 342900 w 400079"/>
              <a:gd name="connsiteY3" fmla="*/ 304800 h 4238625"/>
              <a:gd name="connsiteX4" fmla="*/ 361950 w 400079"/>
              <a:gd name="connsiteY4" fmla="*/ 400050 h 4238625"/>
              <a:gd name="connsiteX5" fmla="*/ 371475 w 400079"/>
              <a:gd name="connsiteY5" fmla="*/ 523875 h 4238625"/>
              <a:gd name="connsiteX6" fmla="*/ 381000 w 400079"/>
              <a:gd name="connsiteY6" fmla="*/ 628650 h 4238625"/>
              <a:gd name="connsiteX7" fmla="*/ 400050 w 400079"/>
              <a:gd name="connsiteY7" fmla="*/ 847725 h 4238625"/>
              <a:gd name="connsiteX8" fmla="*/ 85725 w 400079"/>
              <a:gd name="connsiteY8" fmla="*/ 2952750 h 4238625"/>
              <a:gd name="connsiteX9" fmla="*/ 0 w 400079"/>
              <a:gd name="connsiteY9" fmla="*/ 3962400 h 4238625"/>
              <a:gd name="connsiteX10" fmla="*/ 142875 w 400079"/>
              <a:gd name="connsiteY10" fmla="*/ 4238625 h 4238625"/>
              <a:gd name="connsiteX0" fmla="*/ 258470 w 401370"/>
              <a:gd name="connsiteY0" fmla="*/ 0 h 4238625"/>
              <a:gd name="connsiteX1" fmla="*/ 325145 w 401370"/>
              <a:gd name="connsiteY1" fmla="*/ 190500 h 4238625"/>
              <a:gd name="connsiteX2" fmla="*/ 334670 w 401370"/>
              <a:gd name="connsiteY2" fmla="*/ 228600 h 4238625"/>
              <a:gd name="connsiteX3" fmla="*/ 344195 w 401370"/>
              <a:gd name="connsiteY3" fmla="*/ 304800 h 4238625"/>
              <a:gd name="connsiteX4" fmla="*/ 363245 w 401370"/>
              <a:gd name="connsiteY4" fmla="*/ 400050 h 4238625"/>
              <a:gd name="connsiteX5" fmla="*/ 372770 w 401370"/>
              <a:gd name="connsiteY5" fmla="*/ 523875 h 4238625"/>
              <a:gd name="connsiteX6" fmla="*/ 382295 w 401370"/>
              <a:gd name="connsiteY6" fmla="*/ 628650 h 4238625"/>
              <a:gd name="connsiteX7" fmla="*/ 401345 w 401370"/>
              <a:gd name="connsiteY7" fmla="*/ 847725 h 4238625"/>
              <a:gd name="connsiteX8" fmla="*/ 87020 w 401370"/>
              <a:gd name="connsiteY8" fmla="*/ 2952750 h 4238625"/>
              <a:gd name="connsiteX9" fmla="*/ 1295 w 401370"/>
              <a:gd name="connsiteY9" fmla="*/ 3962400 h 4238625"/>
              <a:gd name="connsiteX10" fmla="*/ 144170 w 401370"/>
              <a:gd name="connsiteY10" fmla="*/ 4238625 h 4238625"/>
              <a:gd name="connsiteX0" fmla="*/ 257939 w 400838"/>
              <a:gd name="connsiteY0" fmla="*/ 0 h 4238625"/>
              <a:gd name="connsiteX1" fmla="*/ 324614 w 400838"/>
              <a:gd name="connsiteY1" fmla="*/ 190500 h 4238625"/>
              <a:gd name="connsiteX2" fmla="*/ 334139 w 400838"/>
              <a:gd name="connsiteY2" fmla="*/ 228600 h 4238625"/>
              <a:gd name="connsiteX3" fmla="*/ 343664 w 400838"/>
              <a:gd name="connsiteY3" fmla="*/ 304800 h 4238625"/>
              <a:gd name="connsiteX4" fmla="*/ 362714 w 400838"/>
              <a:gd name="connsiteY4" fmla="*/ 400050 h 4238625"/>
              <a:gd name="connsiteX5" fmla="*/ 372239 w 400838"/>
              <a:gd name="connsiteY5" fmla="*/ 523875 h 4238625"/>
              <a:gd name="connsiteX6" fmla="*/ 381764 w 400838"/>
              <a:gd name="connsiteY6" fmla="*/ 628650 h 4238625"/>
              <a:gd name="connsiteX7" fmla="*/ 400814 w 400838"/>
              <a:gd name="connsiteY7" fmla="*/ 847725 h 4238625"/>
              <a:gd name="connsiteX8" fmla="*/ 86489 w 400838"/>
              <a:gd name="connsiteY8" fmla="*/ 2952750 h 4238625"/>
              <a:gd name="connsiteX9" fmla="*/ 764 w 400838"/>
              <a:gd name="connsiteY9" fmla="*/ 3962400 h 4238625"/>
              <a:gd name="connsiteX10" fmla="*/ 143639 w 400838"/>
              <a:gd name="connsiteY10" fmla="*/ 4238625 h 4238625"/>
              <a:gd name="connsiteX0" fmla="*/ 259487 w 464298"/>
              <a:gd name="connsiteY0" fmla="*/ 0 h 4238625"/>
              <a:gd name="connsiteX1" fmla="*/ 326162 w 464298"/>
              <a:gd name="connsiteY1" fmla="*/ 190500 h 4238625"/>
              <a:gd name="connsiteX2" fmla="*/ 335687 w 464298"/>
              <a:gd name="connsiteY2" fmla="*/ 228600 h 4238625"/>
              <a:gd name="connsiteX3" fmla="*/ 345212 w 464298"/>
              <a:gd name="connsiteY3" fmla="*/ 304800 h 4238625"/>
              <a:gd name="connsiteX4" fmla="*/ 364262 w 464298"/>
              <a:gd name="connsiteY4" fmla="*/ 400050 h 4238625"/>
              <a:gd name="connsiteX5" fmla="*/ 373787 w 464298"/>
              <a:gd name="connsiteY5" fmla="*/ 523875 h 4238625"/>
              <a:gd name="connsiteX6" fmla="*/ 383312 w 464298"/>
              <a:gd name="connsiteY6" fmla="*/ 628650 h 4238625"/>
              <a:gd name="connsiteX7" fmla="*/ 464274 w 464298"/>
              <a:gd name="connsiteY7" fmla="*/ 2081212 h 4238625"/>
              <a:gd name="connsiteX8" fmla="*/ 88037 w 464298"/>
              <a:gd name="connsiteY8" fmla="*/ 2952750 h 4238625"/>
              <a:gd name="connsiteX9" fmla="*/ 2312 w 464298"/>
              <a:gd name="connsiteY9" fmla="*/ 3962400 h 4238625"/>
              <a:gd name="connsiteX10" fmla="*/ 145187 w 464298"/>
              <a:gd name="connsiteY10" fmla="*/ 4238625 h 4238625"/>
              <a:gd name="connsiteX0" fmla="*/ 259487 w 464274"/>
              <a:gd name="connsiteY0" fmla="*/ 0 h 4238625"/>
              <a:gd name="connsiteX1" fmla="*/ 326162 w 464274"/>
              <a:gd name="connsiteY1" fmla="*/ 190500 h 4238625"/>
              <a:gd name="connsiteX2" fmla="*/ 335687 w 464274"/>
              <a:gd name="connsiteY2" fmla="*/ 228600 h 4238625"/>
              <a:gd name="connsiteX3" fmla="*/ 345212 w 464274"/>
              <a:gd name="connsiteY3" fmla="*/ 304800 h 4238625"/>
              <a:gd name="connsiteX4" fmla="*/ 364262 w 464274"/>
              <a:gd name="connsiteY4" fmla="*/ 400050 h 4238625"/>
              <a:gd name="connsiteX5" fmla="*/ 373787 w 464274"/>
              <a:gd name="connsiteY5" fmla="*/ 523875 h 4238625"/>
              <a:gd name="connsiteX6" fmla="*/ 383312 w 464274"/>
              <a:gd name="connsiteY6" fmla="*/ 628650 h 4238625"/>
              <a:gd name="connsiteX7" fmla="*/ 464274 w 464274"/>
              <a:gd name="connsiteY7" fmla="*/ 2081212 h 4238625"/>
              <a:gd name="connsiteX8" fmla="*/ 88037 w 464274"/>
              <a:gd name="connsiteY8" fmla="*/ 2952750 h 4238625"/>
              <a:gd name="connsiteX9" fmla="*/ 2312 w 464274"/>
              <a:gd name="connsiteY9" fmla="*/ 3962400 h 4238625"/>
              <a:gd name="connsiteX10" fmla="*/ 145187 w 464274"/>
              <a:gd name="connsiteY10" fmla="*/ 4238625 h 4238625"/>
              <a:gd name="connsiteX0" fmla="*/ 259487 w 481274"/>
              <a:gd name="connsiteY0" fmla="*/ 0 h 4238625"/>
              <a:gd name="connsiteX1" fmla="*/ 326162 w 481274"/>
              <a:gd name="connsiteY1" fmla="*/ 190500 h 4238625"/>
              <a:gd name="connsiteX2" fmla="*/ 335687 w 481274"/>
              <a:gd name="connsiteY2" fmla="*/ 228600 h 4238625"/>
              <a:gd name="connsiteX3" fmla="*/ 345212 w 481274"/>
              <a:gd name="connsiteY3" fmla="*/ 304800 h 4238625"/>
              <a:gd name="connsiteX4" fmla="*/ 364262 w 481274"/>
              <a:gd name="connsiteY4" fmla="*/ 400050 h 4238625"/>
              <a:gd name="connsiteX5" fmla="*/ 373787 w 481274"/>
              <a:gd name="connsiteY5" fmla="*/ 523875 h 4238625"/>
              <a:gd name="connsiteX6" fmla="*/ 383312 w 481274"/>
              <a:gd name="connsiteY6" fmla="*/ 628650 h 4238625"/>
              <a:gd name="connsiteX7" fmla="*/ 464274 w 481274"/>
              <a:gd name="connsiteY7" fmla="*/ 2081212 h 4238625"/>
              <a:gd name="connsiteX8" fmla="*/ 88037 w 481274"/>
              <a:gd name="connsiteY8" fmla="*/ 2952750 h 4238625"/>
              <a:gd name="connsiteX9" fmla="*/ 2312 w 481274"/>
              <a:gd name="connsiteY9" fmla="*/ 3962400 h 4238625"/>
              <a:gd name="connsiteX10" fmla="*/ 145187 w 481274"/>
              <a:gd name="connsiteY10" fmla="*/ 4238625 h 4238625"/>
              <a:gd name="connsiteX0" fmla="*/ 259487 w 516666"/>
              <a:gd name="connsiteY0" fmla="*/ 0 h 4238625"/>
              <a:gd name="connsiteX1" fmla="*/ 326162 w 516666"/>
              <a:gd name="connsiteY1" fmla="*/ 190500 h 4238625"/>
              <a:gd name="connsiteX2" fmla="*/ 335687 w 516666"/>
              <a:gd name="connsiteY2" fmla="*/ 228600 h 4238625"/>
              <a:gd name="connsiteX3" fmla="*/ 345212 w 516666"/>
              <a:gd name="connsiteY3" fmla="*/ 304800 h 4238625"/>
              <a:gd name="connsiteX4" fmla="*/ 364262 w 516666"/>
              <a:gd name="connsiteY4" fmla="*/ 400050 h 4238625"/>
              <a:gd name="connsiteX5" fmla="*/ 373787 w 516666"/>
              <a:gd name="connsiteY5" fmla="*/ 523875 h 4238625"/>
              <a:gd name="connsiteX6" fmla="*/ 507137 w 516666"/>
              <a:gd name="connsiteY6" fmla="*/ 1766887 h 4238625"/>
              <a:gd name="connsiteX7" fmla="*/ 464274 w 516666"/>
              <a:gd name="connsiteY7" fmla="*/ 2081212 h 4238625"/>
              <a:gd name="connsiteX8" fmla="*/ 88037 w 516666"/>
              <a:gd name="connsiteY8" fmla="*/ 2952750 h 4238625"/>
              <a:gd name="connsiteX9" fmla="*/ 2312 w 516666"/>
              <a:gd name="connsiteY9" fmla="*/ 3962400 h 4238625"/>
              <a:gd name="connsiteX10" fmla="*/ 145187 w 516666"/>
              <a:gd name="connsiteY10" fmla="*/ 4238625 h 4238625"/>
              <a:gd name="connsiteX0" fmla="*/ 259487 w 518773"/>
              <a:gd name="connsiteY0" fmla="*/ 0 h 4238625"/>
              <a:gd name="connsiteX1" fmla="*/ 326162 w 518773"/>
              <a:gd name="connsiteY1" fmla="*/ 190500 h 4238625"/>
              <a:gd name="connsiteX2" fmla="*/ 335687 w 518773"/>
              <a:gd name="connsiteY2" fmla="*/ 228600 h 4238625"/>
              <a:gd name="connsiteX3" fmla="*/ 345212 w 518773"/>
              <a:gd name="connsiteY3" fmla="*/ 304800 h 4238625"/>
              <a:gd name="connsiteX4" fmla="*/ 364262 w 518773"/>
              <a:gd name="connsiteY4" fmla="*/ 400050 h 4238625"/>
              <a:gd name="connsiteX5" fmla="*/ 373787 w 518773"/>
              <a:gd name="connsiteY5" fmla="*/ 523875 h 4238625"/>
              <a:gd name="connsiteX6" fmla="*/ 507137 w 518773"/>
              <a:gd name="connsiteY6" fmla="*/ 1766887 h 4238625"/>
              <a:gd name="connsiteX7" fmla="*/ 464274 w 518773"/>
              <a:gd name="connsiteY7" fmla="*/ 2081212 h 4238625"/>
              <a:gd name="connsiteX8" fmla="*/ 88037 w 518773"/>
              <a:gd name="connsiteY8" fmla="*/ 2952750 h 4238625"/>
              <a:gd name="connsiteX9" fmla="*/ 2312 w 518773"/>
              <a:gd name="connsiteY9" fmla="*/ 3962400 h 4238625"/>
              <a:gd name="connsiteX10" fmla="*/ 145187 w 518773"/>
              <a:gd name="connsiteY10" fmla="*/ 4238625 h 4238625"/>
              <a:gd name="connsiteX0" fmla="*/ 259487 w 520696"/>
              <a:gd name="connsiteY0" fmla="*/ 0 h 4238625"/>
              <a:gd name="connsiteX1" fmla="*/ 326162 w 520696"/>
              <a:gd name="connsiteY1" fmla="*/ 190500 h 4238625"/>
              <a:gd name="connsiteX2" fmla="*/ 335687 w 520696"/>
              <a:gd name="connsiteY2" fmla="*/ 228600 h 4238625"/>
              <a:gd name="connsiteX3" fmla="*/ 345212 w 520696"/>
              <a:gd name="connsiteY3" fmla="*/ 304800 h 4238625"/>
              <a:gd name="connsiteX4" fmla="*/ 364262 w 520696"/>
              <a:gd name="connsiteY4" fmla="*/ 400050 h 4238625"/>
              <a:gd name="connsiteX5" fmla="*/ 373787 w 520696"/>
              <a:gd name="connsiteY5" fmla="*/ 523875 h 4238625"/>
              <a:gd name="connsiteX6" fmla="*/ 507137 w 520696"/>
              <a:gd name="connsiteY6" fmla="*/ 1766887 h 4238625"/>
              <a:gd name="connsiteX7" fmla="*/ 464274 w 520696"/>
              <a:gd name="connsiteY7" fmla="*/ 2081212 h 4238625"/>
              <a:gd name="connsiteX8" fmla="*/ 88037 w 520696"/>
              <a:gd name="connsiteY8" fmla="*/ 2952750 h 4238625"/>
              <a:gd name="connsiteX9" fmla="*/ 2312 w 520696"/>
              <a:gd name="connsiteY9" fmla="*/ 3962400 h 4238625"/>
              <a:gd name="connsiteX10" fmla="*/ 145187 w 520696"/>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64262 w 521937"/>
              <a:gd name="connsiteY4" fmla="*/ 400050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5212 w 521937"/>
              <a:gd name="connsiteY3" fmla="*/ 30480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335687 w 521937"/>
              <a:gd name="connsiteY2" fmla="*/ 228600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26162 w 521937"/>
              <a:gd name="connsiteY1" fmla="*/ 190500 h 4238625"/>
              <a:gd name="connsiteX2" fmla="*/ 297587 w 521937"/>
              <a:gd name="connsiteY2" fmla="*/ 290513 h 4238625"/>
              <a:gd name="connsiteX3" fmla="*/ 349975 w 521937"/>
              <a:gd name="connsiteY3" fmla="*/ 476250 h 4238625"/>
              <a:gd name="connsiteX4" fmla="*/ 397600 w 521937"/>
              <a:gd name="connsiteY4" fmla="*/ 909637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97587 w 521937"/>
              <a:gd name="connsiteY1" fmla="*/ 290513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397600 w 521937"/>
              <a:gd name="connsiteY3" fmla="*/ 909637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49975 w 521937"/>
              <a:gd name="connsiteY2" fmla="*/ 476250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9012 w 521937"/>
              <a:gd name="connsiteY1" fmla="*/ 204788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264249 w 521937"/>
              <a:gd name="connsiteY1" fmla="*/ 176213 h 4238625"/>
              <a:gd name="connsiteX2" fmla="*/ 302350 w 521937"/>
              <a:gd name="connsiteY2" fmla="*/ 257175 h 4238625"/>
              <a:gd name="connsiteX3" fmla="*/ 383313 w 521937"/>
              <a:gd name="connsiteY3" fmla="*/ 604837 h 4238625"/>
              <a:gd name="connsiteX4" fmla="*/ 402363 w 521937"/>
              <a:gd name="connsiteY4" fmla="*/ 923924 h 4238625"/>
              <a:gd name="connsiteX5" fmla="*/ 302350 w 521937"/>
              <a:gd name="connsiteY5" fmla="*/ 1333500 h 4238625"/>
              <a:gd name="connsiteX6" fmla="*/ 507137 w 521937"/>
              <a:gd name="connsiteY6" fmla="*/ 1766887 h 4238625"/>
              <a:gd name="connsiteX7" fmla="*/ 464274 w 521937"/>
              <a:gd name="connsiteY7" fmla="*/ 2081212 h 4238625"/>
              <a:gd name="connsiteX8" fmla="*/ 88037 w 521937"/>
              <a:gd name="connsiteY8" fmla="*/ 2952750 h 4238625"/>
              <a:gd name="connsiteX9" fmla="*/ 2312 w 521937"/>
              <a:gd name="connsiteY9" fmla="*/ 3962400 h 4238625"/>
              <a:gd name="connsiteX10" fmla="*/ 145187 w 521937"/>
              <a:gd name="connsiteY10" fmla="*/ 4238625 h 4238625"/>
              <a:gd name="connsiteX0" fmla="*/ 259487 w 521937"/>
              <a:gd name="connsiteY0" fmla="*/ 0 h 4238625"/>
              <a:gd name="connsiteX1" fmla="*/ 302350 w 521937"/>
              <a:gd name="connsiteY1" fmla="*/ 257175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3313 w 521937"/>
              <a:gd name="connsiteY2" fmla="*/ 604837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402363 w 521937"/>
              <a:gd name="connsiteY3" fmla="*/ 923924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1937"/>
              <a:gd name="connsiteY0" fmla="*/ 0 h 4238625"/>
              <a:gd name="connsiteX1" fmla="*/ 288062 w 521937"/>
              <a:gd name="connsiteY1" fmla="*/ 252412 h 4238625"/>
              <a:gd name="connsiteX2" fmla="*/ 388076 w 521937"/>
              <a:gd name="connsiteY2" fmla="*/ 676275 h 4238625"/>
              <a:gd name="connsiteX3" fmla="*/ 383313 w 521937"/>
              <a:gd name="connsiteY3" fmla="*/ 976311 h 4238625"/>
              <a:gd name="connsiteX4" fmla="*/ 302350 w 521937"/>
              <a:gd name="connsiteY4" fmla="*/ 1333500 h 4238625"/>
              <a:gd name="connsiteX5" fmla="*/ 507137 w 521937"/>
              <a:gd name="connsiteY5" fmla="*/ 1766887 h 4238625"/>
              <a:gd name="connsiteX6" fmla="*/ 464274 w 521937"/>
              <a:gd name="connsiteY6" fmla="*/ 2081212 h 4238625"/>
              <a:gd name="connsiteX7" fmla="*/ 88037 w 521937"/>
              <a:gd name="connsiteY7" fmla="*/ 2952750 h 4238625"/>
              <a:gd name="connsiteX8" fmla="*/ 2312 w 521937"/>
              <a:gd name="connsiteY8" fmla="*/ 3962400 h 4238625"/>
              <a:gd name="connsiteX9" fmla="*/ 145187 w 521937"/>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766887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20179"/>
              <a:gd name="connsiteY0" fmla="*/ 0 h 4238625"/>
              <a:gd name="connsiteX1" fmla="*/ 288062 w 520179"/>
              <a:gd name="connsiteY1" fmla="*/ 252412 h 4238625"/>
              <a:gd name="connsiteX2" fmla="*/ 388076 w 520179"/>
              <a:gd name="connsiteY2" fmla="*/ 676275 h 4238625"/>
              <a:gd name="connsiteX3" fmla="*/ 383313 w 520179"/>
              <a:gd name="connsiteY3" fmla="*/ 976311 h 4238625"/>
              <a:gd name="connsiteX4" fmla="*/ 326162 w 520179"/>
              <a:gd name="connsiteY4" fmla="*/ 1466850 h 4238625"/>
              <a:gd name="connsiteX5" fmla="*/ 507137 w 520179"/>
              <a:gd name="connsiteY5" fmla="*/ 1800225 h 4238625"/>
              <a:gd name="connsiteX6" fmla="*/ 464274 w 520179"/>
              <a:gd name="connsiteY6" fmla="*/ 2081212 h 4238625"/>
              <a:gd name="connsiteX7" fmla="*/ 88037 w 520179"/>
              <a:gd name="connsiteY7" fmla="*/ 2952750 h 4238625"/>
              <a:gd name="connsiteX8" fmla="*/ 2312 w 520179"/>
              <a:gd name="connsiteY8" fmla="*/ 3962400 h 4238625"/>
              <a:gd name="connsiteX9" fmla="*/ 145187 w 520179"/>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59487 w 519124"/>
              <a:gd name="connsiteY0" fmla="*/ 0 h 4238625"/>
              <a:gd name="connsiteX1" fmla="*/ 288062 w 519124"/>
              <a:gd name="connsiteY1" fmla="*/ 252412 h 4238625"/>
              <a:gd name="connsiteX2" fmla="*/ 388076 w 519124"/>
              <a:gd name="connsiteY2" fmla="*/ 676275 h 4238625"/>
              <a:gd name="connsiteX3" fmla="*/ 383313 w 519124"/>
              <a:gd name="connsiteY3" fmla="*/ 976311 h 4238625"/>
              <a:gd name="connsiteX4" fmla="*/ 340450 w 519124"/>
              <a:gd name="connsiteY4" fmla="*/ 1471613 h 4238625"/>
              <a:gd name="connsiteX5" fmla="*/ 507137 w 519124"/>
              <a:gd name="connsiteY5" fmla="*/ 1800225 h 4238625"/>
              <a:gd name="connsiteX6" fmla="*/ 464274 w 519124"/>
              <a:gd name="connsiteY6" fmla="*/ 2081212 h 4238625"/>
              <a:gd name="connsiteX7" fmla="*/ 88037 w 519124"/>
              <a:gd name="connsiteY7" fmla="*/ 2952750 h 4238625"/>
              <a:gd name="connsiteX8" fmla="*/ 2312 w 519124"/>
              <a:gd name="connsiteY8" fmla="*/ 3962400 h 4238625"/>
              <a:gd name="connsiteX9" fmla="*/ 145187 w 519124"/>
              <a:gd name="connsiteY9" fmla="*/ 4238625 h 4238625"/>
              <a:gd name="connsiteX0" fmla="*/ 260921 w 520558"/>
              <a:gd name="connsiteY0" fmla="*/ 0 h 4238625"/>
              <a:gd name="connsiteX1" fmla="*/ 289496 w 520558"/>
              <a:gd name="connsiteY1" fmla="*/ 252412 h 4238625"/>
              <a:gd name="connsiteX2" fmla="*/ 389510 w 520558"/>
              <a:gd name="connsiteY2" fmla="*/ 676275 h 4238625"/>
              <a:gd name="connsiteX3" fmla="*/ 384747 w 520558"/>
              <a:gd name="connsiteY3" fmla="*/ 976311 h 4238625"/>
              <a:gd name="connsiteX4" fmla="*/ 341884 w 520558"/>
              <a:gd name="connsiteY4" fmla="*/ 1471613 h 4238625"/>
              <a:gd name="connsiteX5" fmla="*/ 508571 w 520558"/>
              <a:gd name="connsiteY5" fmla="*/ 1800225 h 4238625"/>
              <a:gd name="connsiteX6" fmla="*/ 465708 w 520558"/>
              <a:gd name="connsiteY6" fmla="*/ 2081212 h 4238625"/>
              <a:gd name="connsiteX7" fmla="*/ 79946 w 520558"/>
              <a:gd name="connsiteY7" fmla="*/ 2938462 h 4238625"/>
              <a:gd name="connsiteX8" fmla="*/ 3746 w 520558"/>
              <a:gd name="connsiteY8" fmla="*/ 3962400 h 4238625"/>
              <a:gd name="connsiteX9" fmla="*/ 146621 w 520558"/>
              <a:gd name="connsiteY9" fmla="*/ 4238625 h 4238625"/>
              <a:gd name="connsiteX0" fmla="*/ 260136 w 509709"/>
              <a:gd name="connsiteY0" fmla="*/ 0 h 4238625"/>
              <a:gd name="connsiteX1" fmla="*/ 288711 w 509709"/>
              <a:gd name="connsiteY1" fmla="*/ 252412 h 4238625"/>
              <a:gd name="connsiteX2" fmla="*/ 388725 w 509709"/>
              <a:gd name="connsiteY2" fmla="*/ 676275 h 4238625"/>
              <a:gd name="connsiteX3" fmla="*/ 383962 w 509709"/>
              <a:gd name="connsiteY3" fmla="*/ 976311 h 4238625"/>
              <a:gd name="connsiteX4" fmla="*/ 341099 w 509709"/>
              <a:gd name="connsiteY4" fmla="*/ 1471613 h 4238625"/>
              <a:gd name="connsiteX5" fmla="*/ 507786 w 509709"/>
              <a:gd name="connsiteY5" fmla="*/ 1800225 h 4238625"/>
              <a:gd name="connsiteX6" fmla="*/ 412535 w 509709"/>
              <a:gd name="connsiteY6" fmla="*/ 2162175 h 4238625"/>
              <a:gd name="connsiteX7" fmla="*/ 79161 w 509709"/>
              <a:gd name="connsiteY7" fmla="*/ 2938462 h 4238625"/>
              <a:gd name="connsiteX8" fmla="*/ 2961 w 509709"/>
              <a:gd name="connsiteY8" fmla="*/ 3962400 h 4238625"/>
              <a:gd name="connsiteX9" fmla="*/ 145836 w 509709"/>
              <a:gd name="connsiteY9" fmla="*/ 4238625 h 4238625"/>
              <a:gd name="connsiteX0" fmla="*/ 260136 w 514186"/>
              <a:gd name="connsiteY0" fmla="*/ 0 h 4238625"/>
              <a:gd name="connsiteX1" fmla="*/ 288711 w 514186"/>
              <a:gd name="connsiteY1" fmla="*/ 252412 h 4238625"/>
              <a:gd name="connsiteX2" fmla="*/ 388725 w 514186"/>
              <a:gd name="connsiteY2" fmla="*/ 676275 h 4238625"/>
              <a:gd name="connsiteX3" fmla="*/ 383962 w 514186"/>
              <a:gd name="connsiteY3" fmla="*/ 976311 h 4238625"/>
              <a:gd name="connsiteX4" fmla="*/ 341099 w 514186"/>
              <a:gd name="connsiteY4" fmla="*/ 1471613 h 4238625"/>
              <a:gd name="connsiteX5" fmla="*/ 507786 w 514186"/>
              <a:gd name="connsiteY5" fmla="*/ 1800225 h 4238625"/>
              <a:gd name="connsiteX6" fmla="*/ 412535 w 514186"/>
              <a:gd name="connsiteY6" fmla="*/ 2162175 h 4238625"/>
              <a:gd name="connsiteX7" fmla="*/ 79161 w 514186"/>
              <a:gd name="connsiteY7" fmla="*/ 2938462 h 4238625"/>
              <a:gd name="connsiteX8" fmla="*/ 2961 w 514186"/>
              <a:gd name="connsiteY8" fmla="*/ 3962400 h 4238625"/>
              <a:gd name="connsiteX9" fmla="*/ 145836 w 514186"/>
              <a:gd name="connsiteY9" fmla="*/ 4238625 h 4238625"/>
              <a:gd name="connsiteX0" fmla="*/ 269133 w 523183"/>
              <a:gd name="connsiteY0" fmla="*/ 0 h 4238625"/>
              <a:gd name="connsiteX1" fmla="*/ 297708 w 523183"/>
              <a:gd name="connsiteY1" fmla="*/ 252412 h 4238625"/>
              <a:gd name="connsiteX2" fmla="*/ 397722 w 523183"/>
              <a:gd name="connsiteY2" fmla="*/ 676275 h 4238625"/>
              <a:gd name="connsiteX3" fmla="*/ 392959 w 523183"/>
              <a:gd name="connsiteY3" fmla="*/ 976311 h 4238625"/>
              <a:gd name="connsiteX4" fmla="*/ 350096 w 523183"/>
              <a:gd name="connsiteY4" fmla="*/ 1471613 h 4238625"/>
              <a:gd name="connsiteX5" fmla="*/ 516783 w 523183"/>
              <a:gd name="connsiteY5" fmla="*/ 1800225 h 4238625"/>
              <a:gd name="connsiteX6" fmla="*/ 421532 w 523183"/>
              <a:gd name="connsiteY6" fmla="*/ 2162175 h 4238625"/>
              <a:gd name="connsiteX7" fmla="*/ 88158 w 523183"/>
              <a:gd name="connsiteY7" fmla="*/ 2938462 h 4238625"/>
              <a:gd name="connsiteX8" fmla="*/ 16719 w 523183"/>
              <a:gd name="connsiteY8" fmla="*/ 3448050 h 4238625"/>
              <a:gd name="connsiteX9" fmla="*/ 11958 w 523183"/>
              <a:gd name="connsiteY9" fmla="*/ 3962400 h 4238625"/>
              <a:gd name="connsiteX10" fmla="*/ 154833 w 523183"/>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59067 w 513117"/>
              <a:gd name="connsiteY0" fmla="*/ 0 h 4238625"/>
              <a:gd name="connsiteX1" fmla="*/ 287642 w 513117"/>
              <a:gd name="connsiteY1" fmla="*/ 252412 h 4238625"/>
              <a:gd name="connsiteX2" fmla="*/ 387656 w 513117"/>
              <a:gd name="connsiteY2" fmla="*/ 676275 h 4238625"/>
              <a:gd name="connsiteX3" fmla="*/ 382893 w 513117"/>
              <a:gd name="connsiteY3" fmla="*/ 976311 h 4238625"/>
              <a:gd name="connsiteX4" fmla="*/ 340030 w 513117"/>
              <a:gd name="connsiteY4" fmla="*/ 1471613 h 4238625"/>
              <a:gd name="connsiteX5" fmla="*/ 506717 w 513117"/>
              <a:gd name="connsiteY5" fmla="*/ 1800225 h 4238625"/>
              <a:gd name="connsiteX6" fmla="*/ 411466 w 513117"/>
              <a:gd name="connsiteY6" fmla="*/ 2162175 h 4238625"/>
              <a:gd name="connsiteX7" fmla="*/ 78092 w 513117"/>
              <a:gd name="connsiteY7" fmla="*/ 2938462 h 4238625"/>
              <a:gd name="connsiteX8" fmla="*/ 63803 w 513117"/>
              <a:gd name="connsiteY8" fmla="*/ 3509962 h 4238625"/>
              <a:gd name="connsiteX9" fmla="*/ 1892 w 513117"/>
              <a:gd name="connsiteY9" fmla="*/ 3962400 h 4238625"/>
              <a:gd name="connsiteX10" fmla="*/ 144767 w 513117"/>
              <a:gd name="connsiteY10" fmla="*/ 4238625 h 4238625"/>
              <a:gd name="connsiteX0" fmla="*/ 261431 w 515481"/>
              <a:gd name="connsiteY0" fmla="*/ 0 h 4314825"/>
              <a:gd name="connsiteX1" fmla="*/ 290006 w 515481"/>
              <a:gd name="connsiteY1" fmla="*/ 252412 h 4314825"/>
              <a:gd name="connsiteX2" fmla="*/ 390020 w 515481"/>
              <a:gd name="connsiteY2" fmla="*/ 676275 h 4314825"/>
              <a:gd name="connsiteX3" fmla="*/ 385257 w 515481"/>
              <a:gd name="connsiteY3" fmla="*/ 976311 h 4314825"/>
              <a:gd name="connsiteX4" fmla="*/ 342394 w 515481"/>
              <a:gd name="connsiteY4" fmla="*/ 1471613 h 4314825"/>
              <a:gd name="connsiteX5" fmla="*/ 509081 w 515481"/>
              <a:gd name="connsiteY5" fmla="*/ 1800225 h 4314825"/>
              <a:gd name="connsiteX6" fmla="*/ 413830 w 515481"/>
              <a:gd name="connsiteY6" fmla="*/ 2162175 h 4314825"/>
              <a:gd name="connsiteX7" fmla="*/ 80456 w 515481"/>
              <a:gd name="connsiteY7" fmla="*/ 2938462 h 4314825"/>
              <a:gd name="connsiteX8" fmla="*/ 66167 w 515481"/>
              <a:gd name="connsiteY8" fmla="*/ 3509962 h 4314825"/>
              <a:gd name="connsiteX9" fmla="*/ 4256 w 515481"/>
              <a:gd name="connsiteY9" fmla="*/ 3962400 h 4314825"/>
              <a:gd name="connsiteX10" fmla="*/ 199519 w 515481"/>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3553 w 497603"/>
              <a:gd name="connsiteY0" fmla="*/ 0 h 4314825"/>
              <a:gd name="connsiteX1" fmla="*/ 272128 w 497603"/>
              <a:gd name="connsiteY1" fmla="*/ 252412 h 4314825"/>
              <a:gd name="connsiteX2" fmla="*/ 372142 w 497603"/>
              <a:gd name="connsiteY2" fmla="*/ 676275 h 4314825"/>
              <a:gd name="connsiteX3" fmla="*/ 367379 w 497603"/>
              <a:gd name="connsiteY3" fmla="*/ 976311 h 4314825"/>
              <a:gd name="connsiteX4" fmla="*/ 324516 w 497603"/>
              <a:gd name="connsiteY4" fmla="*/ 1471613 h 4314825"/>
              <a:gd name="connsiteX5" fmla="*/ 491203 w 497603"/>
              <a:gd name="connsiteY5" fmla="*/ 1800225 h 4314825"/>
              <a:gd name="connsiteX6" fmla="*/ 395952 w 497603"/>
              <a:gd name="connsiteY6" fmla="*/ 2162175 h 4314825"/>
              <a:gd name="connsiteX7" fmla="*/ 62578 w 497603"/>
              <a:gd name="connsiteY7" fmla="*/ 2938462 h 4314825"/>
              <a:gd name="connsiteX8" fmla="*/ 48289 w 497603"/>
              <a:gd name="connsiteY8" fmla="*/ 3509962 h 4314825"/>
              <a:gd name="connsiteX9" fmla="*/ 5428 w 497603"/>
              <a:gd name="connsiteY9" fmla="*/ 3990975 h 4314825"/>
              <a:gd name="connsiteX10" fmla="*/ 181641 w 497603"/>
              <a:gd name="connsiteY10" fmla="*/ 4314825 h 4314825"/>
              <a:gd name="connsiteX0" fmla="*/ 242666 w 496716"/>
              <a:gd name="connsiteY0" fmla="*/ 0 h 4314825"/>
              <a:gd name="connsiteX1" fmla="*/ 271241 w 496716"/>
              <a:gd name="connsiteY1" fmla="*/ 252412 h 4314825"/>
              <a:gd name="connsiteX2" fmla="*/ 371255 w 496716"/>
              <a:gd name="connsiteY2" fmla="*/ 676275 h 4314825"/>
              <a:gd name="connsiteX3" fmla="*/ 366492 w 496716"/>
              <a:gd name="connsiteY3" fmla="*/ 976311 h 4314825"/>
              <a:gd name="connsiteX4" fmla="*/ 323629 w 496716"/>
              <a:gd name="connsiteY4" fmla="*/ 1471613 h 4314825"/>
              <a:gd name="connsiteX5" fmla="*/ 490316 w 496716"/>
              <a:gd name="connsiteY5" fmla="*/ 1800225 h 4314825"/>
              <a:gd name="connsiteX6" fmla="*/ 395065 w 496716"/>
              <a:gd name="connsiteY6" fmla="*/ 2162175 h 4314825"/>
              <a:gd name="connsiteX7" fmla="*/ 61691 w 496716"/>
              <a:gd name="connsiteY7" fmla="*/ 2938462 h 4314825"/>
              <a:gd name="connsiteX8" fmla="*/ 47402 w 496716"/>
              <a:gd name="connsiteY8" fmla="*/ 3509962 h 4314825"/>
              <a:gd name="connsiteX9" fmla="*/ 4541 w 496716"/>
              <a:gd name="connsiteY9" fmla="*/ 3990975 h 4314825"/>
              <a:gd name="connsiteX10" fmla="*/ 180754 w 496716"/>
              <a:gd name="connsiteY10" fmla="*/ 4314825 h 4314825"/>
              <a:gd name="connsiteX0" fmla="*/ 238146 w 492196"/>
              <a:gd name="connsiteY0" fmla="*/ 0 h 4314825"/>
              <a:gd name="connsiteX1" fmla="*/ 266721 w 492196"/>
              <a:gd name="connsiteY1" fmla="*/ 252412 h 4314825"/>
              <a:gd name="connsiteX2" fmla="*/ 366735 w 492196"/>
              <a:gd name="connsiteY2" fmla="*/ 676275 h 4314825"/>
              <a:gd name="connsiteX3" fmla="*/ 361972 w 492196"/>
              <a:gd name="connsiteY3" fmla="*/ 976311 h 4314825"/>
              <a:gd name="connsiteX4" fmla="*/ 319109 w 492196"/>
              <a:gd name="connsiteY4" fmla="*/ 1471613 h 4314825"/>
              <a:gd name="connsiteX5" fmla="*/ 485796 w 492196"/>
              <a:gd name="connsiteY5" fmla="*/ 1800225 h 4314825"/>
              <a:gd name="connsiteX6" fmla="*/ 390545 w 492196"/>
              <a:gd name="connsiteY6" fmla="*/ 2162175 h 4314825"/>
              <a:gd name="connsiteX7" fmla="*/ 57171 w 492196"/>
              <a:gd name="connsiteY7" fmla="*/ 2938462 h 4314825"/>
              <a:gd name="connsiteX8" fmla="*/ 42882 w 492196"/>
              <a:gd name="connsiteY8" fmla="*/ 3509962 h 4314825"/>
              <a:gd name="connsiteX9" fmla="*/ 21 w 492196"/>
              <a:gd name="connsiteY9" fmla="*/ 3990975 h 4314825"/>
              <a:gd name="connsiteX10" fmla="*/ 176234 w 492196"/>
              <a:gd name="connsiteY10" fmla="*/ 4314825 h 4314825"/>
              <a:gd name="connsiteX0" fmla="*/ 242905 w 496955"/>
              <a:gd name="connsiteY0" fmla="*/ 0 h 4314825"/>
              <a:gd name="connsiteX1" fmla="*/ 271480 w 496955"/>
              <a:gd name="connsiteY1" fmla="*/ 252412 h 4314825"/>
              <a:gd name="connsiteX2" fmla="*/ 371494 w 496955"/>
              <a:gd name="connsiteY2" fmla="*/ 676275 h 4314825"/>
              <a:gd name="connsiteX3" fmla="*/ 366731 w 496955"/>
              <a:gd name="connsiteY3" fmla="*/ 976311 h 4314825"/>
              <a:gd name="connsiteX4" fmla="*/ 323868 w 496955"/>
              <a:gd name="connsiteY4" fmla="*/ 1471613 h 4314825"/>
              <a:gd name="connsiteX5" fmla="*/ 490555 w 496955"/>
              <a:gd name="connsiteY5" fmla="*/ 1800225 h 4314825"/>
              <a:gd name="connsiteX6" fmla="*/ 395304 w 496955"/>
              <a:gd name="connsiteY6" fmla="*/ 2162175 h 4314825"/>
              <a:gd name="connsiteX7" fmla="*/ 61930 w 496955"/>
              <a:gd name="connsiteY7" fmla="*/ 2938462 h 4314825"/>
              <a:gd name="connsiteX8" fmla="*/ 47641 w 496955"/>
              <a:gd name="connsiteY8" fmla="*/ 3509962 h 4314825"/>
              <a:gd name="connsiteX9" fmla="*/ 18 w 496955"/>
              <a:gd name="connsiteY9" fmla="*/ 3952875 h 4314825"/>
              <a:gd name="connsiteX10" fmla="*/ 180993 w 496955"/>
              <a:gd name="connsiteY10" fmla="*/ 4314825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955" h="4314825">
                <a:moveTo>
                  <a:pt x="242905" y="0"/>
                </a:moveTo>
                <a:cubicBezTo>
                  <a:pt x="251835" y="53578"/>
                  <a:pt x="227443" y="146469"/>
                  <a:pt x="271480" y="252412"/>
                </a:cubicBezTo>
                <a:cubicBezTo>
                  <a:pt x="326249" y="384174"/>
                  <a:pt x="355619" y="555625"/>
                  <a:pt x="371494" y="676275"/>
                </a:cubicBezTo>
                <a:cubicBezTo>
                  <a:pt x="387369" y="796925"/>
                  <a:pt x="407548" y="877640"/>
                  <a:pt x="366731" y="976311"/>
                </a:cubicBezTo>
                <a:cubicBezTo>
                  <a:pt x="284181" y="1150936"/>
                  <a:pt x="250659" y="1225925"/>
                  <a:pt x="323868" y="1471613"/>
                </a:cubicBezTo>
                <a:cubicBezTo>
                  <a:pt x="359551" y="1591364"/>
                  <a:pt x="478649" y="1685131"/>
                  <a:pt x="490555" y="1800225"/>
                </a:cubicBezTo>
                <a:cubicBezTo>
                  <a:pt x="502461" y="1915319"/>
                  <a:pt x="510077" y="2013088"/>
                  <a:pt x="395304" y="2162175"/>
                </a:cubicBezTo>
                <a:cubicBezTo>
                  <a:pt x="322279" y="2297113"/>
                  <a:pt x="119874" y="2713831"/>
                  <a:pt x="61930" y="2938462"/>
                </a:cubicBezTo>
                <a:cubicBezTo>
                  <a:pt x="3986" y="3163093"/>
                  <a:pt x="60341" y="3339306"/>
                  <a:pt x="47641" y="3509962"/>
                </a:cubicBezTo>
                <a:cubicBezTo>
                  <a:pt x="49229" y="3628230"/>
                  <a:pt x="1605" y="3775869"/>
                  <a:pt x="18" y="3952875"/>
                </a:cubicBezTo>
                <a:cubicBezTo>
                  <a:pt x="-1201" y="4088843"/>
                  <a:pt x="57168" y="4164013"/>
                  <a:pt x="180993" y="4314825"/>
                </a:cubicBezTo>
              </a:path>
            </a:pathLst>
          </a:custGeom>
          <a:noFill/>
          <a:ln>
            <a:solidFill>
              <a:srgbClr val="FF00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2" name="Rounded Rectangular Callout 31"/>
          <p:cNvSpPr/>
          <p:nvPr/>
        </p:nvSpPr>
        <p:spPr>
          <a:xfrm>
            <a:off x="6553200" y="1603380"/>
            <a:ext cx="1554480" cy="606425"/>
          </a:xfrm>
          <a:prstGeom prst="wedgeRoundRectCallout">
            <a:avLst>
              <a:gd name="adj1" fmla="val -94689"/>
              <a:gd name="adj2" fmla="val 1133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1 &amp; SR 273 Interchange</a:t>
            </a:r>
          </a:p>
        </p:txBody>
      </p:sp>
      <p:sp>
        <p:nvSpPr>
          <p:cNvPr id="33" name="Rounded Rectangular Callout 32"/>
          <p:cNvSpPr/>
          <p:nvPr/>
        </p:nvSpPr>
        <p:spPr>
          <a:xfrm>
            <a:off x="6553200" y="2495550"/>
            <a:ext cx="1554480" cy="533400"/>
          </a:xfrm>
          <a:prstGeom prst="wedgeRoundRectCallout">
            <a:avLst>
              <a:gd name="adj1" fmla="val -92916"/>
              <a:gd name="adj2" fmla="val -58929"/>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SR 1 NB Auxiliary Lane</a:t>
            </a:r>
          </a:p>
        </p:txBody>
      </p:sp>
      <p:sp>
        <p:nvSpPr>
          <p:cNvPr id="34" name="Rounded Rectangular Callout 33"/>
          <p:cNvSpPr/>
          <p:nvPr/>
        </p:nvSpPr>
        <p:spPr>
          <a:xfrm>
            <a:off x="3565839" y="2691208"/>
            <a:ext cx="1645920" cy="457200"/>
          </a:xfrm>
          <a:prstGeom prst="wedgeRoundRectCallout">
            <a:avLst>
              <a:gd name="adj1" fmla="val 90329"/>
              <a:gd name="adj2" fmla="val -8806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1 &amp; Newtown Rd Ramps</a:t>
            </a:r>
          </a:p>
        </p:txBody>
      </p:sp>
      <p:sp>
        <p:nvSpPr>
          <p:cNvPr id="35" name="Rounded Rectangular Callout 34"/>
          <p:cNvSpPr/>
          <p:nvPr/>
        </p:nvSpPr>
        <p:spPr>
          <a:xfrm>
            <a:off x="3810000" y="3352800"/>
            <a:ext cx="1645920" cy="609600"/>
          </a:xfrm>
          <a:prstGeom prst="wedgeRoundRectCallout">
            <a:avLst>
              <a:gd name="adj1" fmla="val 81945"/>
              <a:gd name="adj2" fmla="val -7813"/>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1 @ </a:t>
            </a:r>
            <a:r>
              <a:rPr lang="en-US" sz="1200" dirty="0" err="1">
                <a:solidFill>
                  <a:prstClr val="white"/>
                </a:solidFill>
                <a:latin typeface="Calibri" panose="020F0502020204030204"/>
              </a:rPr>
              <a:t>Tybouts</a:t>
            </a:r>
            <a:r>
              <a:rPr lang="en-US" sz="1200" dirty="0">
                <a:solidFill>
                  <a:prstClr val="white"/>
                </a:solidFill>
                <a:latin typeface="Calibri" panose="020F0502020204030204"/>
              </a:rPr>
              <a:t> Interchange</a:t>
            </a:r>
          </a:p>
        </p:txBody>
      </p:sp>
      <p:sp>
        <p:nvSpPr>
          <p:cNvPr id="36" name="Rounded Rectangular Callout 35"/>
          <p:cNvSpPr/>
          <p:nvPr/>
        </p:nvSpPr>
        <p:spPr>
          <a:xfrm>
            <a:off x="6541769" y="4648200"/>
            <a:ext cx="1565910" cy="685800"/>
          </a:xfrm>
          <a:prstGeom prst="wedgeRoundRectCallout">
            <a:avLst>
              <a:gd name="adj1" fmla="val -112490"/>
              <a:gd name="adj2" fmla="val -1944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prstClr val="black"/>
                </a:solidFill>
                <a:latin typeface="Calibri" panose="020F0502020204030204"/>
              </a:rPr>
              <a:t>Diverging Diamond Interchange</a:t>
            </a:r>
          </a:p>
        </p:txBody>
      </p:sp>
      <p:sp>
        <p:nvSpPr>
          <p:cNvPr id="37" name="Rounded Rectangular Callout 36"/>
          <p:cNvSpPr/>
          <p:nvPr/>
        </p:nvSpPr>
        <p:spPr>
          <a:xfrm>
            <a:off x="3718594" y="1335885"/>
            <a:ext cx="1645920" cy="534987"/>
          </a:xfrm>
          <a:prstGeom prst="wedgeRoundRectCallout">
            <a:avLst>
              <a:gd name="adj1" fmla="val 70395"/>
              <a:gd name="adj2" fmla="val 11205"/>
              <a:gd name="adj3" fmla="val 16667"/>
            </a:avLst>
          </a:prstGeom>
          <a:solidFill>
            <a:srgbClr val="00B050"/>
          </a:solidFill>
          <a:ln>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SR 1 Widening</a:t>
            </a:r>
          </a:p>
          <a:p>
            <a:pPr algn="ctr" fontAlgn="base">
              <a:spcBef>
                <a:spcPct val="0"/>
              </a:spcBef>
              <a:spcAft>
                <a:spcPct val="0"/>
              </a:spcAft>
            </a:pPr>
            <a:r>
              <a:rPr lang="en-US" sz="1200" dirty="0">
                <a:solidFill>
                  <a:prstClr val="white"/>
                </a:solidFill>
                <a:latin typeface="Calibri" panose="020F0502020204030204"/>
              </a:rPr>
              <a:t>2 to 3 Lanes</a:t>
            </a:r>
          </a:p>
        </p:txBody>
      </p:sp>
      <p:sp>
        <p:nvSpPr>
          <p:cNvPr id="38" name="TextBox 37"/>
          <p:cNvSpPr txBox="1"/>
          <p:nvPr/>
        </p:nvSpPr>
        <p:spPr>
          <a:xfrm>
            <a:off x="7682871" y="133848"/>
            <a:ext cx="3533773" cy="369332"/>
          </a:xfrm>
          <a:prstGeom prst="rect">
            <a:avLst/>
          </a:prstGeom>
          <a:solidFill>
            <a:srgbClr val="0070C0"/>
          </a:solidFill>
          <a:ln w="28575">
            <a:solidFill>
              <a:schemeClr val="accent1">
                <a:lumMod val="75000"/>
              </a:schemeClr>
            </a:solidFill>
          </a:ln>
        </p:spPr>
        <p:txBody>
          <a:bodyPr wrap="square" rtlCol="0">
            <a:spAutoFit/>
          </a:bodyPr>
          <a:lstStyle/>
          <a:p>
            <a:pPr algn="ctr" fontAlgn="base">
              <a:spcBef>
                <a:spcPct val="0"/>
              </a:spcBef>
              <a:spcAft>
                <a:spcPct val="0"/>
              </a:spcAft>
            </a:pPr>
            <a:r>
              <a:rPr lang="en-US" dirty="0">
                <a:solidFill>
                  <a:prstClr val="white"/>
                </a:solidFill>
                <a:latin typeface="Arial" charset="0"/>
                <a:cs typeface="Arial" charset="0"/>
              </a:rPr>
              <a:t>New Castle County</a:t>
            </a:r>
          </a:p>
        </p:txBody>
      </p:sp>
      <p:pic>
        <p:nvPicPr>
          <p:cNvPr id="39" name="Picture 10" descr="C:\Users\Robert.McCleary\AppData\Local\Microsoft\Windows\Temporary Internet Files\Content.IE5\E37VO5L9\600px-Red_check.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2270473"/>
            <a:ext cx="59436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9757" y="4741068"/>
            <a:ext cx="5969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ular Callout 40"/>
          <p:cNvSpPr/>
          <p:nvPr/>
        </p:nvSpPr>
        <p:spPr>
          <a:xfrm>
            <a:off x="3776494" y="1997748"/>
            <a:ext cx="1554480" cy="533400"/>
          </a:xfrm>
          <a:prstGeom prst="wedgeRoundRectCallout">
            <a:avLst>
              <a:gd name="adj1" fmla="val 82936"/>
              <a:gd name="adj2" fmla="val -2988"/>
              <a:gd name="adj3" fmla="val 16667"/>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en-US" sz="1200" dirty="0">
                <a:solidFill>
                  <a:schemeClr val="tx1"/>
                </a:solidFill>
                <a:latin typeface="Calibri" panose="020F0502020204030204"/>
              </a:rPr>
              <a:t>SR 1 SB Auxiliary Lane</a:t>
            </a:r>
          </a:p>
        </p:txBody>
      </p:sp>
      <p:pic>
        <p:nvPicPr>
          <p:cNvPr id="42" name="Picture 10" descr="C:\Users\Robert.McCleary\AppData\Local\Microsoft\Windows\Temporary Internet Files\Content.IE5\E37VO5L9\600px-Red_check.svg[1].png">
            <a:extLst>
              <a:ext uri="{FF2B5EF4-FFF2-40B4-BE49-F238E27FC236}">
                <a16:creationId xmlns:a16="http://schemas.microsoft.com/office/drawing/2014/main" id="{0819795A-654F-4979-A2EB-66E0CDA2BF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5839" y="1890114"/>
            <a:ext cx="594360" cy="495300"/>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29595917-F3B0-42F0-BFAC-CA3E0E26A19E}"/>
              </a:ext>
            </a:extLst>
          </p:cNvPr>
          <p:cNvGrpSpPr/>
          <p:nvPr/>
        </p:nvGrpSpPr>
        <p:grpSpPr>
          <a:xfrm>
            <a:off x="127862" y="4824533"/>
            <a:ext cx="3735157" cy="1934601"/>
            <a:chOff x="7675166" y="4976812"/>
            <a:chExt cx="3735157" cy="1934601"/>
          </a:xfrm>
        </p:grpSpPr>
        <p:sp>
          <p:nvSpPr>
            <p:cNvPr id="44" name="Rectangle: Rounded Corners 43">
              <a:extLst>
                <a:ext uri="{FF2B5EF4-FFF2-40B4-BE49-F238E27FC236}">
                  <a16:creationId xmlns:a16="http://schemas.microsoft.com/office/drawing/2014/main" id="{94D4B189-C67F-443A-A7D4-F8C1C782FB31}"/>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A9FCB1F-C532-4B3B-B078-ED4FBC710D9E}"/>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4" name="TextBox 53">
              <a:extLst>
                <a:ext uri="{FF2B5EF4-FFF2-40B4-BE49-F238E27FC236}">
                  <a16:creationId xmlns:a16="http://schemas.microsoft.com/office/drawing/2014/main" id="{A5CFD740-3CE2-4A42-9FB7-05D80D7CBC13}"/>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55" name="Rectangle 54">
              <a:extLst>
                <a:ext uri="{FF2B5EF4-FFF2-40B4-BE49-F238E27FC236}">
                  <a16:creationId xmlns:a16="http://schemas.microsoft.com/office/drawing/2014/main" id="{B91E0F40-F826-4DDE-A529-06AB39BC7621}"/>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6" name="TextBox 55">
              <a:extLst>
                <a:ext uri="{FF2B5EF4-FFF2-40B4-BE49-F238E27FC236}">
                  <a16:creationId xmlns:a16="http://schemas.microsoft.com/office/drawing/2014/main" id="{E414AD13-DDA4-49A3-8DDA-3FBEF93F308C}"/>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57" name="Rectangle 56">
              <a:extLst>
                <a:ext uri="{FF2B5EF4-FFF2-40B4-BE49-F238E27FC236}">
                  <a16:creationId xmlns:a16="http://schemas.microsoft.com/office/drawing/2014/main" id="{858D779B-216A-44E6-931B-A2C03F9C0008}"/>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58" name="TextBox 57">
              <a:extLst>
                <a:ext uri="{FF2B5EF4-FFF2-40B4-BE49-F238E27FC236}">
                  <a16:creationId xmlns:a16="http://schemas.microsoft.com/office/drawing/2014/main" id="{6D6D2957-AF97-4EB5-BBED-39F717F6F4B7}"/>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59" name="Picture 10" descr="C:\Users\Robert.McCleary\AppData\Local\Microsoft\Windows\Temporary Internet Files\Content.IE5\E37VO5L9\600px-Red_check.svg[1].png">
              <a:extLst>
                <a:ext uri="{FF2B5EF4-FFF2-40B4-BE49-F238E27FC236}">
                  <a16:creationId xmlns:a16="http://schemas.microsoft.com/office/drawing/2014/main" id="{9DE5E825-4C28-4A9E-876C-D8A9B31B6B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1949CA3B-CA50-4B94-B373-09CFF745F175}"/>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61" name="TextBox 60">
              <a:extLst>
                <a:ext uri="{FF2B5EF4-FFF2-40B4-BE49-F238E27FC236}">
                  <a16:creationId xmlns:a16="http://schemas.microsoft.com/office/drawing/2014/main" id="{A7E897F2-C485-4B6C-9FC9-3F021AD46969}"/>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40" name="Rounded Rectangular Callout 26">
            <a:extLst>
              <a:ext uri="{FF2B5EF4-FFF2-40B4-BE49-F238E27FC236}">
                <a16:creationId xmlns:a16="http://schemas.microsoft.com/office/drawing/2014/main" id="{56A1B983-4269-4C58-A4AE-DBDCC5DDA163}"/>
              </a:ext>
            </a:extLst>
          </p:cNvPr>
          <p:cNvSpPr/>
          <p:nvPr/>
        </p:nvSpPr>
        <p:spPr>
          <a:xfrm>
            <a:off x="6553200" y="1099746"/>
            <a:ext cx="1565910" cy="457200"/>
          </a:xfrm>
          <a:prstGeom prst="wedgeRoundRectCallout">
            <a:avLst>
              <a:gd name="adj1" fmla="val -101748"/>
              <a:gd name="adj2" fmla="val 37500"/>
              <a:gd name="adj3" fmla="val 16667"/>
            </a:avLst>
          </a:prstGeom>
          <a:solidFill>
            <a:srgbClr val="F79109"/>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Road A Bridge</a:t>
            </a:r>
          </a:p>
        </p:txBody>
      </p:sp>
    </p:spTree>
    <p:extLst>
      <p:ext uri="{BB962C8B-B14F-4D97-AF65-F5344CB8AC3E}">
        <p14:creationId xmlns:p14="http://schemas.microsoft.com/office/powerpoint/2010/main" val="1476341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09600" y="1587"/>
            <a:ext cx="10972800"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eft Brace 7"/>
          <p:cNvSpPr/>
          <p:nvPr/>
        </p:nvSpPr>
        <p:spPr>
          <a:xfrm rot="2470775">
            <a:off x="6367201" y="278716"/>
            <a:ext cx="490975" cy="1089127"/>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e 8"/>
          <p:cNvSpPr/>
          <p:nvPr/>
        </p:nvSpPr>
        <p:spPr>
          <a:xfrm rot="8819578">
            <a:off x="6702328" y="3835630"/>
            <a:ext cx="655554" cy="1679267"/>
          </a:xfrm>
          <a:prstGeom prst="leftBrace">
            <a:avLst>
              <a:gd name="adj1" fmla="val 8333"/>
              <a:gd name="adj2" fmla="val 50901"/>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7" name="Group 6"/>
          <p:cNvGrpSpPr/>
          <p:nvPr/>
        </p:nvGrpSpPr>
        <p:grpSpPr>
          <a:xfrm>
            <a:off x="1376690" y="201894"/>
            <a:ext cx="1120768" cy="1117106"/>
            <a:chOff x="-1676400" y="697407"/>
            <a:chExt cx="1457325" cy="1452563"/>
          </a:xfrm>
        </p:grpSpPr>
        <p:sp>
          <p:nvSpPr>
            <p:cNvPr id="11" name="Rounded Rectangle 10"/>
            <p:cNvSpPr/>
            <p:nvPr/>
          </p:nvSpPr>
          <p:spPr>
            <a:xfrm>
              <a:off x="-1676399" y="697407"/>
              <a:ext cx="1447800" cy="145256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676400" y="697407"/>
              <a:ext cx="1447800" cy="1447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76400" y="1032864"/>
              <a:ext cx="1457325" cy="760378"/>
            </a:xfrm>
            <a:prstGeom prst="rect">
              <a:avLst/>
            </a:prstGeom>
            <a:noFill/>
          </p:spPr>
          <p:txBody>
            <a:bodyPr wrap="square" rtlCol="0">
              <a:spAutoFit/>
            </a:bodyPr>
            <a:lstStyle/>
            <a:p>
              <a:pPr algn="ctr"/>
              <a:r>
                <a:rPr lang="en-US" sz="3200" dirty="0">
                  <a:latin typeface="Verdana" panose="020B0604030504040204" pitchFamily="34" charset="0"/>
                  <a:ea typeface="Verdana" panose="020B0604030504040204" pitchFamily="34" charset="0"/>
                  <a:cs typeface="Verdana" panose="020B0604030504040204" pitchFamily="34" charset="0"/>
                </a:rPr>
                <a:t>141</a:t>
              </a:r>
            </a:p>
          </p:txBody>
        </p:sp>
      </p:grpSp>
      <p:sp>
        <p:nvSpPr>
          <p:cNvPr id="14" name="Rounded Rectangular Callout 13"/>
          <p:cNvSpPr/>
          <p:nvPr/>
        </p:nvSpPr>
        <p:spPr>
          <a:xfrm>
            <a:off x="4225652" y="236185"/>
            <a:ext cx="1891896" cy="394759"/>
          </a:xfrm>
          <a:prstGeom prst="wedgeRoundRectCallout">
            <a:avLst>
              <a:gd name="adj1" fmla="val 65868"/>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Rehab of Centre Rd</a:t>
            </a:r>
          </a:p>
        </p:txBody>
      </p:sp>
      <p:sp>
        <p:nvSpPr>
          <p:cNvPr id="15" name="Donut 14"/>
          <p:cNvSpPr/>
          <p:nvPr/>
        </p:nvSpPr>
        <p:spPr>
          <a:xfrm>
            <a:off x="7212931" y="5655098"/>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 name="Rounded Rectangular Callout 15"/>
          <p:cNvSpPr/>
          <p:nvPr/>
        </p:nvSpPr>
        <p:spPr>
          <a:xfrm>
            <a:off x="7985554" y="3971819"/>
            <a:ext cx="2263346" cy="394759"/>
          </a:xfrm>
          <a:prstGeom prst="wedgeRoundRectCallout">
            <a:avLst>
              <a:gd name="adj1" fmla="val -75211"/>
              <a:gd name="adj2" fmla="val 66564"/>
              <a:gd name="adj3" fmla="val 16667"/>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white"/>
                </a:solidFill>
              </a:rPr>
              <a:t>SR 141, I-95 to Jay Drive</a:t>
            </a:r>
          </a:p>
        </p:txBody>
      </p:sp>
      <p:sp>
        <p:nvSpPr>
          <p:cNvPr id="17" name="Rounded Rectangular Callout 16"/>
          <p:cNvSpPr/>
          <p:nvPr/>
        </p:nvSpPr>
        <p:spPr>
          <a:xfrm>
            <a:off x="4378052" y="4366578"/>
            <a:ext cx="1891896" cy="506185"/>
          </a:xfrm>
          <a:prstGeom prst="wedgeRoundRectCallout">
            <a:avLst>
              <a:gd name="adj1" fmla="val 65868"/>
              <a:gd name="adj2" fmla="val 571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I-95/SR 141 </a:t>
            </a:r>
          </a:p>
          <a:p>
            <a:pPr algn="ctr"/>
            <a:r>
              <a:rPr lang="en-US" sz="1200" dirty="0">
                <a:solidFill>
                  <a:schemeClr val="tx1"/>
                </a:solidFill>
              </a:rPr>
              <a:t>Ramps G &amp; F</a:t>
            </a:r>
          </a:p>
        </p:txBody>
      </p:sp>
      <p:sp>
        <p:nvSpPr>
          <p:cNvPr id="18" name="Rounded Rectangular Callout 17"/>
          <p:cNvSpPr/>
          <p:nvPr/>
        </p:nvSpPr>
        <p:spPr>
          <a:xfrm>
            <a:off x="5048250" y="5638695"/>
            <a:ext cx="1891896" cy="394759"/>
          </a:xfrm>
          <a:prstGeom prst="wedgeRoundRectCallout">
            <a:avLst>
              <a:gd name="adj1" fmla="val 72675"/>
              <a:gd name="adj2" fmla="val 82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Bridge 1-680</a:t>
            </a:r>
          </a:p>
        </p:txBody>
      </p:sp>
      <p:sp>
        <p:nvSpPr>
          <p:cNvPr id="19" name="Donut 18"/>
          <p:cNvSpPr/>
          <p:nvPr/>
        </p:nvSpPr>
        <p:spPr>
          <a:xfrm>
            <a:off x="6417837" y="4702168"/>
            <a:ext cx="361950" cy="361950"/>
          </a:xfrm>
          <a:prstGeom prst="donut">
            <a:avLst>
              <a:gd name="adj" fmla="val 1041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2" name="Picture 1"/>
          <p:cNvPicPr>
            <a:picLocks noChangeAspect="1"/>
          </p:cNvPicPr>
          <p:nvPr/>
        </p:nvPicPr>
        <p:blipFill>
          <a:blip r:embed="rId4"/>
          <a:stretch>
            <a:fillRect/>
          </a:stretch>
        </p:blipFill>
        <p:spPr>
          <a:xfrm>
            <a:off x="6593438" y="5419887"/>
            <a:ext cx="493819" cy="493819"/>
          </a:xfrm>
          <a:prstGeom prst="rect">
            <a:avLst/>
          </a:prstGeom>
        </p:spPr>
      </p:pic>
      <p:pic>
        <p:nvPicPr>
          <p:cNvPr id="4" name="Picture 3"/>
          <p:cNvPicPr>
            <a:picLocks noChangeAspect="1"/>
          </p:cNvPicPr>
          <p:nvPr/>
        </p:nvPicPr>
        <p:blipFill>
          <a:blip r:embed="rId5"/>
          <a:stretch>
            <a:fillRect/>
          </a:stretch>
        </p:blipFill>
        <p:spPr>
          <a:xfrm>
            <a:off x="5937049" y="46372"/>
            <a:ext cx="493819" cy="493819"/>
          </a:xfrm>
          <a:prstGeom prst="rect">
            <a:avLst/>
          </a:prstGeom>
        </p:spPr>
      </p:pic>
      <p:pic>
        <p:nvPicPr>
          <p:cNvPr id="5" name="Picture 4"/>
          <p:cNvPicPr>
            <a:picLocks noChangeAspect="1"/>
          </p:cNvPicPr>
          <p:nvPr/>
        </p:nvPicPr>
        <p:blipFill>
          <a:blip r:embed="rId5"/>
          <a:stretch>
            <a:fillRect/>
          </a:stretch>
        </p:blipFill>
        <p:spPr>
          <a:xfrm>
            <a:off x="5924019" y="4291127"/>
            <a:ext cx="493819" cy="493819"/>
          </a:xfrm>
          <a:prstGeom prst="rect">
            <a:avLst/>
          </a:prstGeom>
        </p:spPr>
      </p:pic>
      <p:sp>
        <p:nvSpPr>
          <p:cNvPr id="26" name="Rounded Rectangular Callout 25"/>
          <p:cNvSpPr/>
          <p:nvPr/>
        </p:nvSpPr>
        <p:spPr>
          <a:xfrm>
            <a:off x="8343900" y="811452"/>
            <a:ext cx="1645920" cy="534987"/>
          </a:xfrm>
          <a:prstGeom prst="wedgeRoundRectCallout">
            <a:avLst>
              <a:gd name="adj1" fmla="val -51265"/>
              <a:gd name="adj2" fmla="val -94809"/>
              <a:gd name="adj3" fmla="val 16667"/>
            </a:avLst>
          </a:prstGeom>
          <a:solidFill>
            <a:srgbClr val="0070C0"/>
          </a:solidFill>
          <a:ln>
            <a:solidFill>
              <a:schemeClr val="accent5"/>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solidFill>
                  <a:prstClr val="white"/>
                </a:solidFill>
              </a:rPr>
              <a:t>Tyler McConnell Bridge</a:t>
            </a:r>
          </a:p>
        </p:txBody>
      </p:sp>
      <p:sp>
        <p:nvSpPr>
          <p:cNvPr id="27" name="Rounded Rectangular Callout 31">
            <a:extLst>
              <a:ext uri="{FF2B5EF4-FFF2-40B4-BE49-F238E27FC236}">
                <a16:creationId xmlns:a16="http://schemas.microsoft.com/office/drawing/2014/main" id="{7768BE8E-5945-43BE-8BB6-1DDFDD2B392E}"/>
              </a:ext>
            </a:extLst>
          </p:cNvPr>
          <p:cNvSpPr/>
          <p:nvPr/>
        </p:nvSpPr>
        <p:spPr>
          <a:xfrm>
            <a:off x="6117548" y="2346359"/>
            <a:ext cx="1554480" cy="606425"/>
          </a:xfrm>
          <a:prstGeom prst="wedgeRoundRectCallout">
            <a:avLst>
              <a:gd name="adj1" fmla="val -94689"/>
              <a:gd name="adj2" fmla="val 1133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Rehab of Bridges on SR 141 at SR 2</a:t>
            </a:r>
          </a:p>
        </p:txBody>
      </p:sp>
      <p:grpSp>
        <p:nvGrpSpPr>
          <p:cNvPr id="35" name="Group 34">
            <a:extLst>
              <a:ext uri="{FF2B5EF4-FFF2-40B4-BE49-F238E27FC236}">
                <a16:creationId xmlns:a16="http://schemas.microsoft.com/office/drawing/2014/main" id="{9BE4AE9D-B383-4FC4-A17F-71B41CBF8BB6}"/>
              </a:ext>
            </a:extLst>
          </p:cNvPr>
          <p:cNvGrpSpPr/>
          <p:nvPr/>
        </p:nvGrpSpPr>
        <p:grpSpPr>
          <a:xfrm>
            <a:off x="65832" y="4797815"/>
            <a:ext cx="3735157" cy="1934601"/>
            <a:chOff x="7675166" y="4976812"/>
            <a:chExt cx="3735157" cy="1934601"/>
          </a:xfrm>
        </p:grpSpPr>
        <p:sp>
          <p:nvSpPr>
            <p:cNvPr id="36" name="Rectangle: Rounded Corners 35">
              <a:extLst>
                <a:ext uri="{FF2B5EF4-FFF2-40B4-BE49-F238E27FC236}">
                  <a16:creationId xmlns:a16="http://schemas.microsoft.com/office/drawing/2014/main" id="{DC121895-6D82-4807-AE80-2CAC6B0055B9}"/>
                </a:ext>
              </a:extLst>
            </p:cNvPr>
            <p:cNvSpPr/>
            <p:nvPr/>
          </p:nvSpPr>
          <p:spPr>
            <a:xfrm>
              <a:off x="7675166" y="4976812"/>
              <a:ext cx="3541474" cy="1934601"/>
            </a:xfrm>
            <a:prstGeom prst="roundRect">
              <a:avLst/>
            </a:prstGeom>
            <a:solidFill>
              <a:schemeClr val="bg1"/>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E64BE68-01D9-49C4-A476-40AB15BCF559}"/>
                </a:ext>
              </a:extLst>
            </p:cNvPr>
            <p:cNvSpPr/>
            <p:nvPr/>
          </p:nvSpPr>
          <p:spPr>
            <a:xfrm>
              <a:off x="7928245" y="5545244"/>
              <a:ext cx="411480" cy="33855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38" name="TextBox 37">
              <a:extLst>
                <a:ext uri="{FF2B5EF4-FFF2-40B4-BE49-F238E27FC236}">
                  <a16:creationId xmlns:a16="http://schemas.microsoft.com/office/drawing/2014/main" id="{2CF760FF-B788-4274-B254-367699A41872}"/>
                </a:ext>
              </a:extLst>
            </p:cNvPr>
            <p:cNvSpPr txBox="1"/>
            <p:nvPr/>
          </p:nvSpPr>
          <p:spPr>
            <a:xfrm>
              <a:off x="8379182" y="5545246"/>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Project Development Phase</a:t>
              </a:r>
            </a:p>
          </p:txBody>
        </p:sp>
        <p:sp>
          <p:nvSpPr>
            <p:cNvPr id="39" name="Rectangle 38">
              <a:extLst>
                <a:ext uri="{FF2B5EF4-FFF2-40B4-BE49-F238E27FC236}">
                  <a16:creationId xmlns:a16="http://schemas.microsoft.com/office/drawing/2014/main" id="{2D7A024E-1DE6-4AE9-B766-93FF00370B7C}"/>
                </a:ext>
              </a:extLst>
            </p:cNvPr>
            <p:cNvSpPr/>
            <p:nvPr/>
          </p:nvSpPr>
          <p:spPr>
            <a:xfrm>
              <a:off x="7910708" y="5989900"/>
              <a:ext cx="411480" cy="338554"/>
            </a:xfrm>
            <a:prstGeom prst="rect">
              <a:avLst/>
            </a:prstGeom>
            <a:solidFill>
              <a:srgbClr val="F791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0" name="TextBox 39">
              <a:extLst>
                <a:ext uri="{FF2B5EF4-FFF2-40B4-BE49-F238E27FC236}">
                  <a16:creationId xmlns:a16="http://schemas.microsoft.com/office/drawing/2014/main" id="{3573685E-1D80-478F-8BFF-E568D7568539}"/>
                </a:ext>
              </a:extLst>
            </p:cNvPr>
            <p:cNvSpPr txBox="1"/>
            <p:nvPr/>
          </p:nvSpPr>
          <p:spPr>
            <a:xfrm>
              <a:off x="8361646" y="5989900"/>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Construction Phase</a:t>
              </a:r>
            </a:p>
          </p:txBody>
        </p:sp>
        <p:sp>
          <p:nvSpPr>
            <p:cNvPr id="41" name="Rectangle 40">
              <a:extLst>
                <a:ext uri="{FF2B5EF4-FFF2-40B4-BE49-F238E27FC236}">
                  <a16:creationId xmlns:a16="http://schemas.microsoft.com/office/drawing/2014/main" id="{5D06F8A7-76E8-4513-A470-7AE63377B529}"/>
                </a:ext>
              </a:extLst>
            </p:cNvPr>
            <p:cNvSpPr/>
            <p:nvPr/>
          </p:nvSpPr>
          <p:spPr>
            <a:xfrm>
              <a:off x="7913468" y="6461123"/>
              <a:ext cx="41148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2" name="TextBox 41">
              <a:extLst>
                <a:ext uri="{FF2B5EF4-FFF2-40B4-BE49-F238E27FC236}">
                  <a16:creationId xmlns:a16="http://schemas.microsoft.com/office/drawing/2014/main" id="{A9DD821B-BF51-47C0-B2C2-F59743404389}"/>
                </a:ext>
              </a:extLst>
            </p:cNvPr>
            <p:cNvSpPr txBox="1"/>
            <p:nvPr/>
          </p:nvSpPr>
          <p:spPr>
            <a:xfrm>
              <a:off x="8379182" y="6414548"/>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Completed</a:t>
              </a:r>
            </a:p>
          </p:txBody>
        </p:sp>
        <p:pic>
          <p:nvPicPr>
            <p:cNvPr id="43" name="Picture 10" descr="C:\Users\Robert.McCleary\AppData\Local\Microsoft\Windows\Temporary Internet Files\Content.IE5\E37VO5L9\600px-Red_check.svg[1].png">
              <a:extLst>
                <a:ext uri="{FF2B5EF4-FFF2-40B4-BE49-F238E27FC236}">
                  <a16:creationId xmlns:a16="http://schemas.microsoft.com/office/drawing/2014/main" id="{75387D11-996A-48C0-BED6-C63AC40A1F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7650" y="6336175"/>
              <a:ext cx="594360" cy="4953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FFD04CD5-C124-4B4C-A837-10B42E0408E0}"/>
                </a:ext>
              </a:extLst>
            </p:cNvPr>
            <p:cNvSpPr/>
            <p:nvPr/>
          </p:nvSpPr>
          <p:spPr>
            <a:xfrm>
              <a:off x="7941866" y="5085834"/>
              <a:ext cx="411480" cy="33855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panose="020F0502020204030204"/>
              </a:endParaRPr>
            </a:p>
          </p:txBody>
        </p:sp>
        <p:sp>
          <p:nvSpPr>
            <p:cNvPr id="45" name="TextBox 44">
              <a:extLst>
                <a:ext uri="{FF2B5EF4-FFF2-40B4-BE49-F238E27FC236}">
                  <a16:creationId xmlns:a16="http://schemas.microsoft.com/office/drawing/2014/main" id="{339B6A8F-E395-42B9-AFB2-2BCAC88C02A8}"/>
                </a:ext>
              </a:extLst>
            </p:cNvPr>
            <p:cNvSpPr txBox="1"/>
            <p:nvPr/>
          </p:nvSpPr>
          <p:spPr>
            <a:xfrm>
              <a:off x="8392803" y="5085834"/>
              <a:ext cx="3017520" cy="338554"/>
            </a:xfrm>
            <a:prstGeom prst="rect">
              <a:avLst/>
            </a:prstGeom>
            <a:noFill/>
          </p:spPr>
          <p:txBody>
            <a:bodyPr wrap="square" rtlCol="0">
              <a:spAutoFit/>
            </a:bodyPr>
            <a:lstStyle/>
            <a:p>
              <a:pPr fontAlgn="base">
                <a:spcBef>
                  <a:spcPct val="0"/>
                </a:spcBef>
                <a:spcAft>
                  <a:spcPct val="0"/>
                </a:spcAft>
              </a:pPr>
              <a:r>
                <a:rPr lang="en-US" sz="1600" b="1" dirty="0">
                  <a:solidFill>
                    <a:prstClr val="black"/>
                  </a:solidFill>
                  <a:latin typeface="Arial" charset="0"/>
                  <a:cs typeface="Arial" charset="0"/>
                </a:rPr>
                <a:t>Planned</a:t>
              </a:r>
            </a:p>
          </p:txBody>
        </p:sp>
      </p:grpSp>
      <p:sp>
        <p:nvSpPr>
          <p:cNvPr id="31" name="Rounded Rectangular Callout 31">
            <a:extLst>
              <a:ext uri="{FF2B5EF4-FFF2-40B4-BE49-F238E27FC236}">
                <a16:creationId xmlns:a16="http://schemas.microsoft.com/office/drawing/2014/main" id="{3761FF82-C87F-4C8A-B869-22DB2051459D}"/>
              </a:ext>
            </a:extLst>
          </p:cNvPr>
          <p:cNvSpPr/>
          <p:nvPr/>
        </p:nvSpPr>
        <p:spPr>
          <a:xfrm>
            <a:off x="7706793" y="5967680"/>
            <a:ext cx="1554480" cy="606425"/>
          </a:xfrm>
          <a:prstGeom prst="wedgeRoundRectCallout">
            <a:avLst>
              <a:gd name="adj1" fmla="val -94689"/>
              <a:gd name="adj2" fmla="val 1133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200" dirty="0">
                <a:solidFill>
                  <a:prstClr val="white"/>
                </a:solidFill>
                <a:latin typeface="Calibri" panose="020F0502020204030204"/>
              </a:rPr>
              <a:t>US 13 Pedestrian Improvements</a:t>
            </a:r>
          </a:p>
        </p:txBody>
      </p:sp>
    </p:spTree>
    <p:extLst>
      <p:ext uri="{BB962C8B-B14F-4D97-AF65-F5344CB8AC3E}">
        <p14:creationId xmlns:p14="http://schemas.microsoft.com/office/powerpoint/2010/main" val="25184990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ourse">
  <a:themeElements>
    <a:clrScheme name="Custom 1">
      <a:dk1>
        <a:sysClr val="windowText" lastClr="000000"/>
      </a:dk1>
      <a:lt1>
        <a:sysClr val="window" lastClr="FFFFFF"/>
      </a:lt1>
      <a:dk2>
        <a:srgbClr val="464646"/>
      </a:dk2>
      <a:lt2>
        <a:srgbClr val="DEF5FA"/>
      </a:lt2>
      <a:accent1>
        <a:srgbClr val="39639D"/>
      </a:accent1>
      <a:accent2>
        <a:srgbClr val="EB757B"/>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effectLst>
          <a:glow rad="139700">
            <a:schemeClr val="accent1">
              <a:satMod val="175000"/>
              <a:alpha val="40000"/>
            </a:schemeClr>
          </a:glo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4027</TotalTime>
  <Words>2621</Words>
  <Application>Microsoft Office PowerPoint</Application>
  <PresentationFormat>Widescreen</PresentationFormat>
  <Paragraphs>403</Paragraphs>
  <Slides>21</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Lucida Sans Unicode</vt:lpstr>
      <vt:lpstr>Trebuchet MS</vt:lpstr>
      <vt:lpstr>Verdana</vt:lpstr>
      <vt:lpstr>Wingdings</vt:lpstr>
      <vt:lpstr>Wingdings 2</vt:lpstr>
      <vt:lpstr>Wingdings 3</vt:lpstr>
      <vt:lpstr>wave</vt:lpstr>
      <vt:lpstr>Concourse</vt:lpstr>
      <vt:lpstr>1_wave</vt:lpstr>
      <vt:lpstr>PowerPoint Presentation</vt:lpstr>
      <vt:lpstr>Excellence in Transportation Every Trip.  Every Mode.  Every Dollar.  Everyone.</vt:lpstr>
      <vt:lpstr>PowerPoint Presentation</vt:lpstr>
      <vt:lpstr>PowerPoint Presentation</vt:lpstr>
      <vt:lpstr>I-95 Rehabilitation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State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McCleary, Robert (DelDOT)</dc:creator>
  <cp:lastModifiedBy>Luszcz, Mark (DelDOT)</cp:lastModifiedBy>
  <cp:revision>91</cp:revision>
  <cp:lastPrinted>2020-02-24T14:46:38Z</cp:lastPrinted>
  <dcterms:created xsi:type="dcterms:W3CDTF">2019-01-15T20:02:28Z</dcterms:created>
  <dcterms:modified xsi:type="dcterms:W3CDTF">2021-02-11T20:33:24Z</dcterms:modified>
</cp:coreProperties>
</file>